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Intra-Task Collaborations?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Simulation</a:t>
            </a:r>
          </a:p>
          <a:p>
            <a:pPr lvl="1"/>
            <a:r>
              <a:rPr lang="en-GB" dirty="0" smtClean="0"/>
              <a:t>High Gradient (cavity and klystron) and SRF HOM</a:t>
            </a:r>
          </a:p>
          <a:p>
            <a:pPr lvl="1"/>
            <a:r>
              <a:rPr lang="en-GB" dirty="0" smtClean="0"/>
              <a:t>SRF Thin Films, RF photo-cathodes</a:t>
            </a:r>
          </a:p>
          <a:p>
            <a:r>
              <a:rPr lang="en-GB" dirty="0" smtClean="0"/>
              <a:t>Material Preparation &amp; Analysis</a:t>
            </a:r>
          </a:p>
          <a:p>
            <a:pPr lvl="1"/>
            <a:r>
              <a:rPr lang="en-GB" dirty="0" smtClean="0"/>
              <a:t>SRF Thin Films and RF Photo-cathodes</a:t>
            </a:r>
          </a:p>
          <a:p>
            <a:pPr lvl="2"/>
            <a:r>
              <a:rPr lang="en-GB" dirty="0" smtClean="0"/>
              <a:t>Sample deposition and analysis exchange:</a:t>
            </a:r>
          </a:p>
          <a:p>
            <a:pPr lvl="3"/>
            <a:r>
              <a:rPr lang="en-GB" dirty="0" smtClean="0"/>
              <a:t>Plug configuration differences, possibly provide online database for systems used including drawings.</a:t>
            </a:r>
          </a:p>
          <a:p>
            <a:r>
              <a:rPr lang="en-GB" dirty="0" smtClean="0"/>
              <a:t>RF Breakdown</a:t>
            </a:r>
          </a:p>
          <a:p>
            <a:pPr lvl="1"/>
            <a:r>
              <a:rPr lang="en-GB" dirty="0" smtClean="0"/>
              <a:t>High Gradient (cavity), RF photo-cathodes and SRF Thin Films</a:t>
            </a:r>
          </a:p>
          <a:p>
            <a:pPr lvl="2"/>
            <a:r>
              <a:rPr lang="en-GB" dirty="0" smtClean="0"/>
              <a:t>Analysis, sample exchange and breakdown studies</a:t>
            </a:r>
          </a:p>
          <a:p>
            <a:r>
              <a:rPr lang="en-GB" dirty="0" smtClean="0"/>
              <a:t>HOM Management</a:t>
            </a:r>
          </a:p>
          <a:p>
            <a:pPr lvl="1"/>
            <a:r>
              <a:rPr lang="en-GB" dirty="0" smtClean="0"/>
              <a:t>High Gradient (cavity) and SRF HOM optimisation, electronics development?</a:t>
            </a:r>
          </a:p>
          <a:p>
            <a:r>
              <a:rPr lang="en-GB" dirty="0" smtClean="0"/>
              <a:t>Experimental Evaluation</a:t>
            </a:r>
          </a:p>
          <a:p>
            <a:pPr lvl="1"/>
            <a:r>
              <a:rPr lang="en-GB" dirty="0" smtClean="0"/>
              <a:t>High </a:t>
            </a:r>
            <a:r>
              <a:rPr lang="en-GB" dirty="0"/>
              <a:t>Gradient </a:t>
            </a:r>
            <a:r>
              <a:rPr lang="en-GB" dirty="0" smtClean="0"/>
              <a:t>(WFM) and </a:t>
            </a:r>
            <a:r>
              <a:rPr lang="en-GB" dirty="0"/>
              <a:t>SRF </a:t>
            </a:r>
            <a:r>
              <a:rPr lang="en-GB" dirty="0" smtClean="0"/>
              <a:t>HOM analysis and optimisation</a:t>
            </a:r>
          </a:p>
          <a:p>
            <a:endParaRPr lang="en-GB" dirty="0"/>
          </a:p>
          <a:p>
            <a:pPr lvl="0"/>
            <a:r>
              <a:rPr lang="en-US" dirty="0">
                <a:solidFill>
                  <a:srgbClr val="FF0000"/>
                </a:solidFill>
              </a:rPr>
              <a:t>Collaborative efforts may enhance the efficiency or outcome of some planned activities. However it is clear that it is not always feasible, due to the limited man power and existing </a:t>
            </a:r>
            <a:r>
              <a:rPr lang="en-US" dirty="0" smtClean="0">
                <a:solidFill>
                  <a:srgbClr val="FF0000"/>
                </a:solidFill>
              </a:rPr>
              <a:t>commitments.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Even when </a:t>
            </a:r>
            <a:r>
              <a:rPr lang="en-US" dirty="0">
                <a:solidFill>
                  <a:srgbClr val="FF0000"/>
                </a:solidFill>
              </a:rPr>
              <a:t>not feasible at this time, collaborative efforts could </a:t>
            </a:r>
            <a:r>
              <a:rPr lang="en-US" dirty="0" smtClean="0">
                <a:solidFill>
                  <a:srgbClr val="FF0000"/>
                </a:solidFill>
              </a:rPr>
              <a:t>facilitate the foundation for </a:t>
            </a:r>
            <a:r>
              <a:rPr lang="en-US" dirty="0">
                <a:solidFill>
                  <a:srgbClr val="FF0000"/>
                </a:solidFill>
              </a:rPr>
              <a:t>future, longer term benefits, beyond EuCARD-2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43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5016</TotalTime>
  <Words>156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Intra-Task Collaborations?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user</cp:lastModifiedBy>
  <cp:revision>266</cp:revision>
  <dcterms:created xsi:type="dcterms:W3CDTF">2006-08-16T00:00:00Z</dcterms:created>
  <dcterms:modified xsi:type="dcterms:W3CDTF">2016-04-07T10:44:08Z</dcterms:modified>
</cp:coreProperties>
</file>