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78" r:id="rId2"/>
    <p:sldId id="387" r:id="rId3"/>
    <p:sldId id="490" r:id="rId4"/>
    <p:sldId id="312" r:id="rId5"/>
    <p:sldId id="498" r:id="rId6"/>
    <p:sldId id="314" r:id="rId7"/>
    <p:sldId id="315" r:id="rId8"/>
    <p:sldId id="317" r:id="rId9"/>
    <p:sldId id="318" r:id="rId10"/>
    <p:sldId id="488" r:id="rId11"/>
    <p:sldId id="319" r:id="rId12"/>
    <p:sldId id="491" r:id="rId13"/>
    <p:sldId id="320" r:id="rId14"/>
    <p:sldId id="493" r:id="rId15"/>
    <p:sldId id="499" r:id="rId16"/>
    <p:sldId id="281" r:id="rId17"/>
    <p:sldId id="448" r:id="rId18"/>
    <p:sldId id="449" r:id="rId19"/>
    <p:sldId id="451" r:id="rId20"/>
    <p:sldId id="454" r:id="rId21"/>
    <p:sldId id="455" r:id="rId22"/>
    <p:sldId id="457" r:id="rId23"/>
    <p:sldId id="477" r:id="rId24"/>
    <p:sldId id="470" r:id="rId25"/>
    <p:sldId id="472" r:id="rId26"/>
    <p:sldId id="481" r:id="rId27"/>
    <p:sldId id="461" r:id="rId28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2" autoAdjust="0"/>
    <p:restoredTop sz="94652" autoAdjust="0"/>
  </p:normalViewPr>
  <p:slideViewPr>
    <p:cSldViewPr>
      <p:cViewPr varScale="1">
        <p:scale>
          <a:sx n="79" d="100"/>
          <a:sy n="79" d="100"/>
        </p:scale>
        <p:origin x="10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75"/>
    </p:cViewPr>
  </p:sorterViewPr>
  <p:notesViewPr>
    <p:cSldViewPr>
      <p:cViewPr varScale="1">
        <p:scale>
          <a:sx n="83" d="100"/>
          <a:sy n="83" d="100"/>
        </p:scale>
        <p:origin x="-1980" y="-60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0C4DD2-816E-4F0D-BF1F-257FA0BEEB1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98F064F-C660-4B4B-8069-3CDF3569794C}">
      <dgm:prSet phldrT="[Text]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fr-FR" dirty="0"/>
            <a:t>GS-SE-PO</a:t>
          </a:r>
        </a:p>
      </dgm:t>
    </dgm:pt>
    <dgm:pt modelId="{9A920F08-A925-408D-987C-E8E57202887F}" type="parTrans" cxnId="{789651F1-736F-42C3-8B3A-BE2E86AF8F74}">
      <dgm:prSet/>
      <dgm:spPr/>
      <dgm:t>
        <a:bodyPr/>
        <a:lstStyle/>
        <a:p>
          <a:endParaRPr lang="fr-FR"/>
        </a:p>
      </dgm:t>
    </dgm:pt>
    <dgm:pt modelId="{5C506034-AC92-47DD-AF72-A13C630ED484}" type="sibTrans" cxnId="{789651F1-736F-42C3-8B3A-BE2E86AF8F74}">
      <dgm:prSet/>
      <dgm:spPr/>
      <dgm:t>
        <a:bodyPr/>
        <a:lstStyle/>
        <a:p>
          <a:endParaRPr lang="fr-FR"/>
        </a:p>
      </dgm:t>
    </dgm:pt>
    <dgm:pt modelId="{0F9459C2-45DD-4580-8845-726BEF48BEF7}">
      <dgm:prSet phldrT="[Text]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PO </a:t>
          </a:r>
          <a:r>
            <a:rPr lang="fr-FR" dirty="0" err="1" smtClean="0"/>
            <a:t>Procedures</a:t>
          </a:r>
          <a:endParaRPr lang="fr-FR" dirty="0"/>
        </a:p>
      </dgm:t>
    </dgm:pt>
    <dgm:pt modelId="{D1B7D30C-8BFD-44CF-9AD1-F214B93F1661}" type="parTrans" cxnId="{029C117E-209C-49A7-867A-F52F1FD58069}">
      <dgm:prSet/>
      <dgm:spPr/>
      <dgm:t>
        <a:bodyPr/>
        <a:lstStyle/>
        <a:p>
          <a:endParaRPr lang="fr-FR"/>
        </a:p>
      </dgm:t>
    </dgm:pt>
    <dgm:pt modelId="{A8495B1B-9929-4B63-A4A5-9CCEAB487BB1}" type="sibTrans" cxnId="{029C117E-209C-49A7-867A-F52F1FD58069}">
      <dgm:prSet/>
      <dgm:spPr/>
      <dgm:t>
        <a:bodyPr/>
        <a:lstStyle/>
        <a:p>
          <a:endParaRPr lang="fr-FR"/>
        </a:p>
      </dgm:t>
    </dgm:pt>
    <dgm:pt modelId="{E8F2BBFC-A157-447F-A559-4FD101581282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Project </a:t>
          </a:r>
          <a:r>
            <a:rPr lang="fr-FR" dirty="0" err="1" smtClean="0"/>
            <a:t>Board</a:t>
          </a:r>
          <a:endParaRPr lang="fr-FR" dirty="0"/>
        </a:p>
      </dgm:t>
    </dgm:pt>
    <dgm:pt modelId="{FC866B61-FF4A-4C8B-A483-736BBD7F254A}" type="parTrans" cxnId="{C29A0F08-C382-4BF4-80B6-341BE97A459D}">
      <dgm:prSet/>
      <dgm:spPr/>
      <dgm:t>
        <a:bodyPr/>
        <a:lstStyle/>
        <a:p>
          <a:endParaRPr lang="fr-FR"/>
        </a:p>
      </dgm:t>
    </dgm:pt>
    <dgm:pt modelId="{3CF07C1D-4043-490A-8F15-C406F1D6BFDD}" type="sibTrans" cxnId="{C29A0F08-C382-4BF4-80B6-341BE97A459D}">
      <dgm:prSet/>
      <dgm:spPr/>
      <dgm:t>
        <a:bodyPr/>
        <a:lstStyle/>
        <a:p>
          <a:endParaRPr lang="fr-FR"/>
        </a:p>
      </dgm:t>
    </dgm:pt>
    <dgm:pt modelId="{381D9C58-B43B-41E3-8195-19A1F245D810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err="1" smtClean="0"/>
            <a:t>Procedures</a:t>
          </a:r>
          <a:r>
            <a:rPr lang="fr-FR" dirty="0" smtClean="0"/>
            <a:t> </a:t>
          </a:r>
        </a:p>
        <a:p>
          <a:r>
            <a:rPr lang="fr-FR" dirty="0" smtClean="0"/>
            <a:t>for major </a:t>
          </a:r>
          <a:r>
            <a:rPr lang="fr-FR" dirty="0" err="1" smtClean="0"/>
            <a:t>projects</a:t>
          </a:r>
          <a:endParaRPr lang="fr-FR" dirty="0" smtClean="0"/>
        </a:p>
        <a:p>
          <a:r>
            <a:rPr lang="fr-FR" dirty="0" smtClean="0"/>
            <a:t>&gt;750 </a:t>
          </a:r>
          <a:r>
            <a:rPr lang="fr-FR" dirty="0" err="1" smtClean="0"/>
            <a:t>kchf</a:t>
          </a:r>
          <a:endParaRPr lang="fr-FR" dirty="0"/>
        </a:p>
      </dgm:t>
    </dgm:pt>
    <dgm:pt modelId="{4E0759E5-C7EA-47BE-9D33-108C3C38E9DC}" type="parTrans" cxnId="{2E91CC03-CEEA-4A41-8B30-833AA25B9DC9}">
      <dgm:prSet/>
      <dgm:spPr/>
      <dgm:t>
        <a:bodyPr/>
        <a:lstStyle/>
        <a:p>
          <a:endParaRPr lang="fr-FR"/>
        </a:p>
      </dgm:t>
    </dgm:pt>
    <dgm:pt modelId="{B6ACECCB-51BD-4A72-8287-E89D37D49AA3}" type="sibTrans" cxnId="{2E91CC03-CEEA-4A41-8B30-833AA25B9DC9}">
      <dgm:prSet/>
      <dgm:spPr/>
      <dgm:t>
        <a:bodyPr/>
        <a:lstStyle/>
        <a:p>
          <a:endParaRPr lang="fr-FR"/>
        </a:p>
      </dgm:t>
    </dgm:pt>
    <dgm:pt modelId="{B68F08BC-6045-47B8-8BEC-55AC4C84F23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/>
            <a:t>Projects</a:t>
          </a:r>
          <a:r>
            <a:rPr lang="fr-FR" dirty="0" smtClean="0"/>
            <a:t> </a:t>
          </a:r>
          <a:r>
            <a:rPr lang="fr-FR" dirty="0" err="1" smtClean="0"/>
            <a:t>directly</a:t>
          </a:r>
          <a:r>
            <a:rPr lang="fr-FR" dirty="0" smtClean="0"/>
            <a:t> </a:t>
          </a:r>
          <a:r>
            <a:rPr lang="fr-FR" dirty="0" err="1" smtClean="0"/>
            <a:t>managed</a:t>
          </a:r>
          <a:r>
            <a:rPr lang="fr-FR" dirty="0" smtClean="0"/>
            <a:t> by PO</a:t>
          </a:r>
          <a:endParaRPr lang="fr-FR" dirty="0"/>
        </a:p>
      </dgm:t>
    </dgm:pt>
    <dgm:pt modelId="{C1E1F4C0-031F-4550-BD19-3535241FF7C5}" type="parTrans" cxnId="{C31ED3D5-FE08-473A-98D3-7054B5AB9EDD}">
      <dgm:prSet/>
      <dgm:spPr/>
      <dgm:t>
        <a:bodyPr/>
        <a:lstStyle/>
        <a:p>
          <a:endParaRPr lang="fr-FR"/>
        </a:p>
      </dgm:t>
    </dgm:pt>
    <dgm:pt modelId="{2A9DA198-2E4B-4C24-909D-238869FB0B0E}" type="sibTrans" cxnId="{C31ED3D5-FE08-473A-98D3-7054B5AB9EDD}">
      <dgm:prSet/>
      <dgm:spPr/>
      <dgm:t>
        <a:bodyPr/>
        <a:lstStyle/>
        <a:p>
          <a:endParaRPr lang="fr-FR"/>
        </a:p>
      </dgm:t>
    </dgm:pt>
    <dgm:pt modelId="{0043F918-0D42-4A8E-B7BB-9FC4EDC15480}" type="pres">
      <dgm:prSet presAssocID="{F50C4DD2-816E-4F0D-BF1F-257FA0BEEB1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330BE76-1665-42C9-853C-97E86DE64C54}" type="pres">
      <dgm:prSet presAssocID="{998F064F-C660-4B4B-8069-3CDF3569794C}" presName="root1" presStyleCnt="0"/>
      <dgm:spPr/>
    </dgm:pt>
    <dgm:pt modelId="{11560761-5AB4-4B68-8402-5E276AE0221A}" type="pres">
      <dgm:prSet presAssocID="{998F064F-C660-4B4B-8069-3CDF356979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8AE880-367C-49B9-8B80-FC2E62B00268}" type="pres">
      <dgm:prSet presAssocID="{998F064F-C660-4B4B-8069-3CDF3569794C}" presName="level2hierChild" presStyleCnt="0"/>
      <dgm:spPr/>
    </dgm:pt>
    <dgm:pt modelId="{8E198210-3B02-4043-A5B3-4C36BDCE4EA4}" type="pres">
      <dgm:prSet presAssocID="{D1B7D30C-8BFD-44CF-9AD1-F214B93F1661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FBDF3ABD-F695-49EB-9FD2-01C1A052F728}" type="pres">
      <dgm:prSet presAssocID="{D1B7D30C-8BFD-44CF-9AD1-F214B93F1661}" presName="connTx" presStyleLbl="parChTrans1D2" presStyleIdx="0" presStyleCnt="2"/>
      <dgm:spPr/>
      <dgm:t>
        <a:bodyPr/>
        <a:lstStyle/>
        <a:p>
          <a:endParaRPr lang="fr-FR"/>
        </a:p>
      </dgm:t>
    </dgm:pt>
    <dgm:pt modelId="{7FEAF663-4624-4399-93B2-C90AA3525E50}" type="pres">
      <dgm:prSet presAssocID="{0F9459C2-45DD-4580-8845-726BEF48BEF7}" presName="root2" presStyleCnt="0"/>
      <dgm:spPr/>
    </dgm:pt>
    <dgm:pt modelId="{6221BC79-4319-437D-AE2B-802C8DD9016F}" type="pres">
      <dgm:prSet presAssocID="{0F9459C2-45DD-4580-8845-726BEF48BEF7}" presName="LevelTwoTextNode" presStyleLbl="node2" presStyleIdx="0" presStyleCnt="2" custLinFactY="41755" custLinFactNeighborX="-1845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3AA6CD-A637-4E60-B96F-F6B32A00C725}" type="pres">
      <dgm:prSet presAssocID="{0F9459C2-45DD-4580-8845-726BEF48BEF7}" presName="level3hierChild" presStyleCnt="0"/>
      <dgm:spPr/>
    </dgm:pt>
    <dgm:pt modelId="{D3CF87CB-3AA8-4B71-AADB-58A3E32B1C34}" type="pres">
      <dgm:prSet presAssocID="{FC866B61-FF4A-4C8B-A483-736BBD7F254A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09AE9469-5AAC-4B83-9431-D17466580FF9}" type="pres">
      <dgm:prSet presAssocID="{FC866B61-FF4A-4C8B-A483-736BBD7F254A}" presName="connTx" presStyleLbl="parChTrans1D3" presStyleIdx="0" presStyleCnt="2"/>
      <dgm:spPr/>
      <dgm:t>
        <a:bodyPr/>
        <a:lstStyle/>
        <a:p>
          <a:endParaRPr lang="fr-FR"/>
        </a:p>
      </dgm:t>
    </dgm:pt>
    <dgm:pt modelId="{1C7F608B-852A-400C-9749-648CDD7AF033}" type="pres">
      <dgm:prSet presAssocID="{E8F2BBFC-A157-447F-A559-4FD101581282}" presName="root2" presStyleCnt="0"/>
      <dgm:spPr/>
    </dgm:pt>
    <dgm:pt modelId="{A5EE85BD-106D-4CCD-914F-C792547D178F}" type="pres">
      <dgm:prSet presAssocID="{E8F2BBFC-A157-447F-A559-4FD101581282}" presName="LevelTwoTextNode" presStyleLbl="node3" presStyleIdx="0" presStyleCnt="2" custLinFactY="28488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79E8BF-92E3-4395-A910-CED9C0D506C4}" type="pres">
      <dgm:prSet presAssocID="{E8F2BBFC-A157-447F-A559-4FD101581282}" presName="level3hierChild" presStyleCnt="0"/>
      <dgm:spPr/>
    </dgm:pt>
    <dgm:pt modelId="{6DABD47D-D977-4795-AF4F-ADE59CE2C617}" type="pres">
      <dgm:prSet presAssocID="{4E0759E5-C7EA-47BE-9D33-108C3C38E9DC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7A63D460-6B6B-4472-AD2B-F70A841098C8}" type="pres">
      <dgm:prSet presAssocID="{4E0759E5-C7EA-47BE-9D33-108C3C38E9DC}" presName="connTx" presStyleLbl="parChTrans1D3" presStyleIdx="1" presStyleCnt="2"/>
      <dgm:spPr/>
      <dgm:t>
        <a:bodyPr/>
        <a:lstStyle/>
        <a:p>
          <a:endParaRPr lang="fr-FR"/>
        </a:p>
      </dgm:t>
    </dgm:pt>
    <dgm:pt modelId="{CA536C00-B143-43AF-99E2-9F6D3BAC5706}" type="pres">
      <dgm:prSet presAssocID="{381D9C58-B43B-41E3-8195-19A1F245D810}" presName="root2" presStyleCnt="0"/>
      <dgm:spPr/>
    </dgm:pt>
    <dgm:pt modelId="{B742CEEC-23D1-4D4A-A934-1B6D93819D6C}" type="pres">
      <dgm:prSet presAssocID="{381D9C58-B43B-41E3-8195-19A1F245D810}" presName="LevelTwoTextNode" presStyleLbl="node3" presStyleIdx="1" presStyleCnt="2" custLinFactY="53209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AED0A67-C99E-43E7-9861-E56D7D62AAE1}" type="pres">
      <dgm:prSet presAssocID="{381D9C58-B43B-41E3-8195-19A1F245D810}" presName="level3hierChild" presStyleCnt="0"/>
      <dgm:spPr/>
    </dgm:pt>
    <dgm:pt modelId="{EAEF5A2F-D475-4395-BB0D-239CC0725980}" type="pres">
      <dgm:prSet presAssocID="{C1E1F4C0-031F-4550-BD19-3535241FF7C5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11C317E4-78E8-4239-985F-1AF1D85E3976}" type="pres">
      <dgm:prSet presAssocID="{C1E1F4C0-031F-4550-BD19-3535241FF7C5}" presName="connTx" presStyleLbl="parChTrans1D2" presStyleIdx="1" presStyleCnt="2"/>
      <dgm:spPr/>
      <dgm:t>
        <a:bodyPr/>
        <a:lstStyle/>
        <a:p>
          <a:endParaRPr lang="fr-FR"/>
        </a:p>
      </dgm:t>
    </dgm:pt>
    <dgm:pt modelId="{3F27B033-84B6-47DD-9EC0-57F3FC6EFC1A}" type="pres">
      <dgm:prSet presAssocID="{B68F08BC-6045-47B8-8BEC-55AC4C84F23B}" presName="root2" presStyleCnt="0"/>
      <dgm:spPr/>
    </dgm:pt>
    <dgm:pt modelId="{79315A84-AB7C-498E-B317-2B62E0D74F04}" type="pres">
      <dgm:prSet presAssocID="{B68F08BC-6045-47B8-8BEC-55AC4C84F23B}" presName="LevelTwoTextNode" presStyleLbl="node2" presStyleIdx="1" presStyleCnt="2" custScaleX="103690" custLinFactY="-82824" custLinFactNeighborY="-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12C92CC-8BAF-4392-A79E-777E060DD63D}" type="pres">
      <dgm:prSet presAssocID="{B68F08BC-6045-47B8-8BEC-55AC4C84F23B}" presName="level3hierChild" presStyleCnt="0"/>
      <dgm:spPr/>
    </dgm:pt>
  </dgm:ptLst>
  <dgm:cxnLst>
    <dgm:cxn modelId="{37021F15-ED43-4466-8D8B-0F6F404F6BEA}" type="presOf" srcId="{381D9C58-B43B-41E3-8195-19A1F245D810}" destId="{B742CEEC-23D1-4D4A-A934-1B6D93819D6C}" srcOrd="0" destOrd="0" presId="urn:microsoft.com/office/officeart/2005/8/layout/hierarchy2"/>
    <dgm:cxn modelId="{C29A0F08-C382-4BF4-80B6-341BE97A459D}" srcId="{0F9459C2-45DD-4580-8845-726BEF48BEF7}" destId="{E8F2BBFC-A157-447F-A559-4FD101581282}" srcOrd="0" destOrd="0" parTransId="{FC866B61-FF4A-4C8B-A483-736BBD7F254A}" sibTransId="{3CF07C1D-4043-490A-8F15-C406F1D6BFDD}"/>
    <dgm:cxn modelId="{2FA2735D-C3BC-4BD5-B4B2-4E805C40E681}" type="presOf" srcId="{E8F2BBFC-A157-447F-A559-4FD101581282}" destId="{A5EE85BD-106D-4CCD-914F-C792547D178F}" srcOrd="0" destOrd="0" presId="urn:microsoft.com/office/officeart/2005/8/layout/hierarchy2"/>
    <dgm:cxn modelId="{673E0490-6F19-4020-9301-6287F7FD00CD}" type="presOf" srcId="{0F9459C2-45DD-4580-8845-726BEF48BEF7}" destId="{6221BC79-4319-437D-AE2B-802C8DD9016F}" srcOrd="0" destOrd="0" presId="urn:microsoft.com/office/officeart/2005/8/layout/hierarchy2"/>
    <dgm:cxn modelId="{53631ED9-DC01-4FAC-978A-A58A627352C9}" type="presOf" srcId="{C1E1F4C0-031F-4550-BD19-3535241FF7C5}" destId="{11C317E4-78E8-4239-985F-1AF1D85E3976}" srcOrd="1" destOrd="0" presId="urn:microsoft.com/office/officeart/2005/8/layout/hierarchy2"/>
    <dgm:cxn modelId="{4AA3BA14-7449-4961-8B66-B84BC71E88FE}" type="presOf" srcId="{D1B7D30C-8BFD-44CF-9AD1-F214B93F1661}" destId="{FBDF3ABD-F695-49EB-9FD2-01C1A052F728}" srcOrd="1" destOrd="0" presId="urn:microsoft.com/office/officeart/2005/8/layout/hierarchy2"/>
    <dgm:cxn modelId="{0BADDF89-F40F-4C9A-9586-EFCFDDE9C623}" type="presOf" srcId="{D1B7D30C-8BFD-44CF-9AD1-F214B93F1661}" destId="{8E198210-3B02-4043-A5B3-4C36BDCE4EA4}" srcOrd="0" destOrd="0" presId="urn:microsoft.com/office/officeart/2005/8/layout/hierarchy2"/>
    <dgm:cxn modelId="{029C117E-209C-49A7-867A-F52F1FD58069}" srcId="{998F064F-C660-4B4B-8069-3CDF3569794C}" destId="{0F9459C2-45DD-4580-8845-726BEF48BEF7}" srcOrd="0" destOrd="0" parTransId="{D1B7D30C-8BFD-44CF-9AD1-F214B93F1661}" sibTransId="{A8495B1B-9929-4B63-A4A5-9CCEAB487BB1}"/>
    <dgm:cxn modelId="{2E91CC03-CEEA-4A41-8B30-833AA25B9DC9}" srcId="{0F9459C2-45DD-4580-8845-726BEF48BEF7}" destId="{381D9C58-B43B-41E3-8195-19A1F245D810}" srcOrd="1" destOrd="0" parTransId="{4E0759E5-C7EA-47BE-9D33-108C3C38E9DC}" sibTransId="{B6ACECCB-51BD-4A72-8287-E89D37D49AA3}"/>
    <dgm:cxn modelId="{31E98B12-209F-4B23-8015-5F78B5D14F70}" type="presOf" srcId="{4E0759E5-C7EA-47BE-9D33-108C3C38E9DC}" destId="{7A63D460-6B6B-4472-AD2B-F70A841098C8}" srcOrd="1" destOrd="0" presId="urn:microsoft.com/office/officeart/2005/8/layout/hierarchy2"/>
    <dgm:cxn modelId="{C31ED3D5-FE08-473A-98D3-7054B5AB9EDD}" srcId="{998F064F-C660-4B4B-8069-3CDF3569794C}" destId="{B68F08BC-6045-47B8-8BEC-55AC4C84F23B}" srcOrd="1" destOrd="0" parTransId="{C1E1F4C0-031F-4550-BD19-3535241FF7C5}" sibTransId="{2A9DA198-2E4B-4C24-909D-238869FB0B0E}"/>
    <dgm:cxn modelId="{F54B0F90-B71D-41B0-AF1C-7990E04E35B3}" type="presOf" srcId="{FC866B61-FF4A-4C8B-A483-736BBD7F254A}" destId="{09AE9469-5AAC-4B83-9431-D17466580FF9}" srcOrd="1" destOrd="0" presId="urn:microsoft.com/office/officeart/2005/8/layout/hierarchy2"/>
    <dgm:cxn modelId="{BA52290E-FFAC-4996-A459-1C10B55D625E}" type="presOf" srcId="{4E0759E5-C7EA-47BE-9D33-108C3C38E9DC}" destId="{6DABD47D-D977-4795-AF4F-ADE59CE2C617}" srcOrd="0" destOrd="0" presId="urn:microsoft.com/office/officeart/2005/8/layout/hierarchy2"/>
    <dgm:cxn modelId="{809FE992-7F04-488A-9599-5DD8F3FEDDEC}" type="presOf" srcId="{998F064F-C660-4B4B-8069-3CDF3569794C}" destId="{11560761-5AB4-4B68-8402-5E276AE0221A}" srcOrd="0" destOrd="0" presId="urn:microsoft.com/office/officeart/2005/8/layout/hierarchy2"/>
    <dgm:cxn modelId="{56A2DED3-C589-4724-A93C-EDEB9CC35211}" type="presOf" srcId="{FC866B61-FF4A-4C8B-A483-736BBD7F254A}" destId="{D3CF87CB-3AA8-4B71-AADB-58A3E32B1C34}" srcOrd="0" destOrd="0" presId="urn:microsoft.com/office/officeart/2005/8/layout/hierarchy2"/>
    <dgm:cxn modelId="{789651F1-736F-42C3-8B3A-BE2E86AF8F74}" srcId="{F50C4DD2-816E-4F0D-BF1F-257FA0BEEB13}" destId="{998F064F-C660-4B4B-8069-3CDF3569794C}" srcOrd="0" destOrd="0" parTransId="{9A920F08-A925-408D-987C-E8E57202887F}" sibTransId="{5C506034-AC92-47DD-AF72-A13C630ED484}"/>
    <dgm:cxn modelId="{874A6FA2-B2E9-492F-B543-47D542563494}" type="presOf" srcId="{C1E1F4C0-031F-4550-BD19-3535241FF7C5}" destId="{EAEF5A2F-D475-4395-BB0D-239CC0725980}" srcOrd="0" destOrd="0" presId="urn:microsoft.com/office/officeart/2005/8/layout/hierarchy2"/>
    <dgm:cxn modelId="{E5BCFF21-6867-43CD-9DE2-B2D58FC6969F}" type="presOf" srcId="{F50C4DD2-816E-4F0D-BF1F-257FA0BEEB13}" destId="{0043F918-0D42-4A8E-B7BB-9FC4EDC15480}" srcOrd="0" destOrd="0" presId="urn:microsoft.com/office/officeart/2005/8/layout/hierarchy2"/>
    <dgm:cxn modelId="{346B1A0F-FA29-42F7-87AB-4ACFD74731F0}" type="presOf" srcId="{B68F08BC-6045-47B8-8BEC-55AC4C84F23B}" destId="{79315A84-AB7C-498E-B317-2B62E0D74F04}" srcOrd="0" destOrd="0" presId="urn:microsoft.com/office/officeart/2005/8/layout/hierarchy2"/>
    <dgm:cxn modelId="{A187546F-3A34-4E96-AF0A-8AF1565515C0}" type="presParOf" srcId="{0043F918-0D42-4A8E-B7BB-9FC4EDC15480}" destId="{1330BE76-1665-42C9-853C-97E86DE64C54}" srcOrd="0" destOrd="0" presId="urn:microsoft.com/office/officeart/2005/8/layout/hierarchy2"/>
    <dgm:cxn modelId="{6D757CDE-4137-4504-8F33-73A5B037C31E}" type="presParOf" srcId="{1330BE76-1665-42C9-853C-97E86DE64C54}" destId="{11560761-5AB4-4B68-8402-5E276AE0221A}" srcOrd="0" destOrd="0" presId="urn:microsoft.com/office/officeart/2005/8/layout/hierarchy2"/>
    <dgm:cxn modelId="{1771BFB1-B400-4941-87DE-45086625C783}" type="presParOf" srcId="{1330BE76-1665-42C9-853C-97E86DE64C54}" destId="{2C8AE880-367C-49B9-8B80-FC2E62B00268}" srcOrd="1" destOrd="0" presId="urn:microsoft.com/office/officeart/2005/8/layout/hierarchy2"/>
    <dgm:cxn modelId="{3049AD11-FFC2-49B0-8867-B4854F06DC8E}" type="presParOf" srcId="{2C8AE880-367C-49B9-8B80-FC2E62B00268}" destId="{8E198210-3B02-4043-A5B3-4C36BDCE4EA4}" srcOrd="0" destOrd="0" presId="urn:microsoft.com/office/officeart/2005/8/layout/hierarchy2"/>
    <dgm:cxn modelId="{D4A65B00-7855-495E-875E-5B95C14363A1}" type="presParOf" srcId="{8E198210-3B02-4043-A5B3-4C36BDCE4EA4}" destId="{FBDF3ABD-F695-49EB-9FD2-01C1A052F728}" srcOrd="0" destOrd="0" presId="urn:microsoft.com/office/officeart/2005/8/layout/hierarchy2"/>
    <dgm:cxn modelId="{7B2D9F35-6DAE-4602-BED1-493D2AB10E24}" type="presParOf" srcId="{2C8AE880-367C-49B9-8B80-FC2E62B00268}" destId="{7FEAF663-4624-4399-93B2-C90AA3525E50}" srcOrd="1" destOrd="0" presId="urn:microsoft.com/office/officeart/2005/8/layout/hierarchy2"/>
    <dgm:cxn modelId="{7A313807-D1B5-40CA-B163-C29FDF9C6F5E}" type="presParOf" srcId="{7FEAF663-4624-4399-93B2-C90AA3525E50}" destId="{6221BC79-4319-437D-AE2B-802C8DD9016F}" srcOrd="0" destOrd="0" presId="urn:microsoft.com/office/officeart/2005/8/layout/hierarchy2"/>
    <dgm:cxn modelId="{13A5B618-6871-495F-B0FA-A609B19913A6}" type="presParOf" srcId="{7FEAF663-4624-4399-93B2-C90AA3525E50}" destId="{803AA6CD-A637-4E60-B96F-F6B32A00C725}" srcOrd="1" destOrd="0" presId="urn:microsoft.com/office/officeart/2005/8/layout/hierarchy2"/>
    <dgm:cxn modelId="{87684FAE-490D-41B9-A9A1-B788545C45AC}" type="presParOf" srcId="{803AA6CD-A637-4E60-B96F-F6B32A00C725}" destId="{D3CF87CB-3AA8-4B71-AADB-58A3E32B1C34}" srcOrd="0" destOrd="0" presId="urn:microsoft.com/office/officeart/2005/8/layout/hierarchy2"/>
    <dgm:cxn modelId="{29CC110D-EB55-4949-BB7C-4465CAA9068A}" type="presParOf" srcId="{D3CF87CB-3AA8-4B71-AADB-58A3E32B1C34}" destId="{09AE9469-5AAC-4B83-9431-D17466580FF9}" srcOrd="0" destOrd="0" presId="urn:microsoft.com/office/officeart/2005/8/layout/hierarchy2"/>
    <dgm:cxn modelId="{A1832639-B9FB-4BCF-B19B-20AB2777A376}" type="presParOf" srcId="{803AA6CD-A637-4E60-B96F-F6B32A00C725}" destId="{1C7F608B-852A-400C-9749-648CDD7AF033}" srcOrd="1" destOrd="0" presId="urn:microsoft.com/office/officeart/2005/8/layout/hierarchy2"/>
    <dgm:cxn modelId="{74AF9300-E42D-4CFE-857F-357C525690DE}" type="presParOf" srcId="{1C7F608B-852A-400C-9749-648CDD7AF033}" destId="{A5EE85BD-106D-4CCD-914F-C792547D178F}" srcOrd="0" destOrd="0" presId="urn:microsoft.com/office/officeart/2005/8/layout/hierarchy2"/>
    <dgm:cxn modelId="{FD1659CD-B872-4B56-9D51-D843677FFF33}" type="presParOf" srcId="{1C7F608B-852A-400C-9749-648CDD7AF033}" destId="{9679E8BF-92E3-4395-A910-CED9C0D506C4}" srcOrd="1" destOrd="0" presId="urn:microsoft.com/office/officeart/2005/8/layout/hierarchy2"/>
    <dgm:cxn modelId="{646910BA-BE4C-4AB2-B070-6629E151B5BD}" type="presParOf" srcId="{803AA6CD-A637-4E60-B96F-F6B32A00C725}" destId="{6DABD47D-D977-4795-AF4F-ADE59CE2C617}" srcOrd="2" destOrd="0" presId="urn:microsoft.com/office/officeart/2005/8/layout/hierarchy2"/>
    <dgm:cxn modelId="{8CF22B4B-F8B6-4AD0-837A-78B6BEC835F4}" type="presParOf" srcId="{6DABD47D-D977-4795-AF4F-ADE59CE2C617}" destId="{7A63D460-6B6B-4472-AD2B-F70A841098C8}" srcOrd="0" destOrd="0" presId="urn:microsoft.com/office/officeart/2005/8/layout/hierarchy2"/>
    <dgm:cxn modelId="{9BA9E674-6031-436D-9D9D-D8770D25634A}" type="presParOf" srcId="{803AA6CD-A637-4E60-B96F-F6B32A00C725}" destId="{CA536C00-B143-43AF-99E2-9F6D3BAC5706}" srcOrd="3" destOrd="0" presId="urn:microsoft.com/office/officeart/2005/8/layout/hierarchy2"/>
    <dgm:cxn modelId="{202E531D-B4AF-40D2-BE0F-29E02489CE65}" type="presParOf" srcId="{CA536C00-B143-43AF-99E2-9F6D3BAC5706}" destId="{B742CEEC-23D1-4D4A-A934-1B6D93819D6C}" srcOrd="0" destOrd="0" presId="urn:microsoft.com/office/officeart/2005/8/layout/hierarchy2"/>
    <dgm:cxn modelId="{F41FB3F5-7461-4395-ADD2-175FFF1DB404}" type="presParOf" srcId="{CA536C00-B143-43AF-99E2-9F6D3BAC5706}" destId="{3AED0A67-C99E-43E7-9861-E56D7D62AAE1}" srcOrd="1" destOrd="0" presId="urn:microsoft.com/office/officeart/2005/8/layout/hierarchy2"/>
    <dgm:cxn modelId="{402EB0E8-7B54-40FC-84B2-1443BA0BEF45}" type="presParOf" srcId="{2C8AE880-367C-49B9-8B80-FC2E62B00268}" destId="{EAEF5A2F-D475-4395-BB0D-239CC0725980}" srcOrd="2" destOrd="0" presId="urn:microsoft.com/office/officeart/2005/8/layout/hierarchy2"/>
    <dgm:cxn modelId="{3693289C-B305-4CBC-A738-25BD815C2E7C}" type="presParOf" srcId="{EAEF5A2F-D475-4395-BB0D-239CC0725980}" destId="{11C317E4-78E8-4239-985F-1AF1D85E3976}" srcOrd="0" destOrd="0" presId="urn:microsoft.com/office/officeart/2005/8/layout/hierarchy2"/>
    <dgm:cxn modelId="{92528AC3-5909-49A6-A38D-4FACA116D2ED}" type="presParOf" srcId="{2C8AE880-367C-49B9-8B80-FC2E62B00268}" destId="{3F27B033-84B6-47DD-9EC0-57F3FC6EFC1A}" srcOrd="3" destOrd="0" presId="urn:microsoft.com/office/officeart/2005/8/layout/hierarchy2"/>
    <dgm:cxn modelId="{CDBD2D92-3D19-4713-BF57-81B9F8B3665F}" type="presParOf" srcId="{3F27B033-84B6-47DD-9EC0-57F3FC6EFC1A}" destId="{79315A84-AB7C-498E-B317-2B62E0D74F04}" srcOrd="0" destOrd="0" presId="urn:microsoft.com/office/officeart/2005/8/layout/hierarchy2"/>
    <dgm:cxn modelId="{EE7309D4-EA4C-424A-BEE0-B7375310B08C}" type="presParOf" srcId="{3F27B033-84B6-47DD-9EC0-57F3FC6EFC1A}" destId="{D12C92CC-8BAF-4392-A79E-777E060DD63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0C4DD2-816E-4F0D-BF1F-257FA0BEEB1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98F064F-C660-4B4B-8069-3CDF3569794C}">
      <dgm:prSet phldrT="[Text]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fr-FR" dirty="0"/>
            <a:t>GS-SE-PO</a:t>
          </a:r>
        </a:p>
      </dgm:t>
    </dgm:pt>
    <dgm:pt modelId="{9A920F08-A925-408D-987C-E8E57202887F}" type="parTrans" cxnId="{789651F1-736F-42C3-8B3A-BE2E86AF8F74}">
      <dgm:prSet/>
      <dgm:spPr/>
      <dgm:t>
        <a:bodyPr/>
        <a:lstStyle/>
        <a:p>
          <a:endParaRPr lang="fr-FR"/>
        </a:p>
      </dgm:t>
    </dgm:pt>
    <dgm:pt modelId="{5C506034-AC92-47DD-AF72-A13C630ED484}" type="sibTrans" cxnId="{789651F1-736F-42C3-8B3A-BE2E86AF8F74}">
      <dgm:prSet/>
      <dgm:spPr/>
      <dgm:t>
        <a:bodyPr/>
        <a:lstStyle/>
        <a:p>
          <a:endParaRPr lang="fr-FR"/>
        </a:p>
      </dgm:t>
    </dgm:pt>
    <dgm:pt modelId="{0F9459C2-45DD-4580-8845-726BEF48BEF7}">
      <dgm:prSet phldrT="[Text]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PO </a:t>
          </a:r>
          <a:r>
            <a:rPr lang="fr-FR" dirty="0" err="1" smtClean="0"/>
            <a:t>Procedures</a:t>
          </a:r>
          <a:endParaRPr lang="fr-FR" dirty="0"/>
        </a:p>
      </dgm:t>
    </dgm:pt>
    <dgm:pt modelId="{D1B7D30C-8BFD-44CF-9AD1-F214B93F1661}" type="parTrans" cxnId="{029C117E-209C-49A7-867A-F52F1FD58069}">
      <dgm:prSet/>
      <dgm:spPr/>
      <dgm:t>
        <a:bodyPr/>
        <a:lstStyle/>
        <a:p>
          <a:endParaRPr lang="fr-FR"/>
        </a:p>
      </dgm:t>
    </dgm:pt>
    <dgm:pt modelId="{A8495B1B-9929-4B63-A4A5-9CCEAB487BB1}" type="sibTrans" cxnId="{029C117E-209C-49A7-867A-F52F1FD58069}">
      <dgm:prSet/>
      <dgm:spPr/>
      <dgm:t>
        <a:bodyPr/>
        <a:lstStyle/>
        <a:p>
          <a:endParaRPr lang="fr-FR"/>
        </a:p>
      </dgm:t>
    </dgm:pt>
    <dgm:pt modelId="{E8F2BBFC-A157-447F-A559-4FD101581282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Project </a:t>
          </a:r>
          <a:r>
            <a:rPr lang="fr-FR" dirty="0" err="1" smtClean="0"/>
            <a:t>Board</a:t>
          </a:r>
          <a:endParaRPr lang="fr-FR" dirty="0"/>
        </a:p>
      </dgm:t>
    </dgm:pt>
    <dgm:pt modelId="{FC866B61-FF4A-4C8B-A483-736BBD7F254A}" type="parTrans" cxnId="{C29A0F08-C382-4BF4-80B6-341BE97A459D}">
      <dgm:prSet/>
      <dgm:spPr/>
      <dgm:t>
        <a:bodyPr/>
        <a:lstStyle/>
        <a:p>
          <a:endParaRPr lang="fr-FR"/>
        </a:p>
      </dgm:t>
    </dgm:pt>
    <dgm:pt modelId="{3CF07C1D-4043-490A-8F15-C406F1D6BFDD}" type="sibTrans" cxnId="{C29A0F08-C382-4BF4-80B6-341BE97A459D}">
      <dgm:prSet/>
      <dgm:spPr/>
      <dgm:t>
        <a:bodyPr/>
        <a:lstStyle/>
        <a:p>
          <a:endParaRPr lang="fr-FR"/>
        </a:p>
      </dgm:t>
    </dgm:pt>
    <dgm:pt modelId="{381D9C58-B43B-41E3-8195-19A1F245D810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err="1" smtClean="0"/>
            <a:t>Procedures</a:t>
          </a:r>
          <a:r>
            <a:rPr lang="fr-FR" dirty="0" smtClean="0"/>
            <a:t> </a:t>
          </a:r>
        </a:p>
        <a:p>
          <a:r>
            <a:rPr lang="fr-FR" dirty="0" smtClean="0"/>
            <a:t>for major </a:t>
          </a:r>
          <a:r>
            <a:rPr lang="fr-FR" dirty="0" err="1" smtClean="0"/>
            <a:t>projects</a:t>
          </a:r>
          <a:endParaRPr lang="fr-FR" dirty="0" smtClean="0"/>
        </a:p>
        <a:p>
          <a:r>
            <a:rPr lang="fr-FR" dirty="0" smtClean="0"/>
            <a:t>&gt;750 </a:t>
          </a:r>
          <a:r>
            <a:rPr lang="fr-FR" dirty="0" err="1" smtClean="0"/>
            <a:t>kchf</a:t>
          </a:r>
          <a:endParaRPr lang="fr-FR" dirty="0"/>
        </a:p>
      </dgm:t>
    </dgm:pt>
    <dgm:pt modelId="{4E0759E5-C7EA-47BE-9D33-108C3C38E9DC}" type="parTrans" cxnId="{2E91CC03-CEEA-4A41-8B30-833AA25B9DC9}">
      <dgm:prSet/>
      <dgm:spPr/>
      <dgm:t>
        <a:bodyPr/>
        <a:lstStyle/>
        <a:p>
          <a:endParaRPr lang="fr-FR"/>
        </a:p>
      </dgm:t>
    </dgm:pt>
    <dgm:pt modelId="{B6ACECCB-51BD-4A72-8287-E89D37D49AA3}" type="sibTrans" cxnId="{2E91CC03-CEEA-4A41-8B30-833AA25B9DC9}">
      <dgm:prSet/>
      <dgm:spPr/>
      <dgm:t>
        <a:bodyPr/>
        <a:lstStyle/>
        <a:p>
          <a:endParaRPr lang="fr-FR"/>
        </a:p>
      </dgm:t>
    </dgm:pt>
    <dgm:pt modelId="{B68F08BC-6045-47B8-8BEC-55AC4C84F23B}">
      <dgm:prSet phldrT="[Text]"/>
      <dgm:spPr>
        <a:solidFill>
          <a:srgbClr val="FFC000"/>
        </a:solidFill>
      </dgm:spPr>
      <dgm:t>
        <a:bodyPr/>
        <a:lstStyle/>
        <a:p>
          <a:r>
            <a:rPr lang="fr-FR" dirty="0" err="1" smtClean="0"/>
            <a:t>Projects</a:t>
          </a:r>
          <a:r>
            <a:rPr lang="fr-FR" dirty="0" smtClean="0"/>
            <a:t> </a:t>
          </a:r>
          <a:r>
            <a:rPr lang="fr-FR" dirty="0" err="1" smtClean="0"/>
            <a:t>directly</a:t>
          </a:r>
          <a:r>
            <a:rPr lang="fr-FR" dirty="0" smtClean="0"/>
            <a:t> </a:t>
          </a:r>
          <a:r>
            <a:rPr lang="fr-FR" dirty="0" err="1" smtClean="0"/>
            <a:t>managed</a:t>
          </a:r>
          <a:r>
            <a:rPr lang="fr-FR" dirty="0" smtClean="0"/>
            <a:t> by PO</a:t>
          </a:r>
          <a:endParaRPr lang="fr-FR" dirty="0"/>
        </a:p>
      </dgm:t>
    </dgm:pt>
    <dgm:pt modelId="{C1E1F4C0-031F-4550-BD19-3535241FF7C5}" type="parTrans" cxnId="{C31ED3D5-FE08-473A-98D3-7054B5AB9EDD}">
      <dgm:prSet/>
      <dgm:spPr/>
      <dgm:t>
        <a:bodyPr/>
        <a:lstStyle/>
        <a:p>
          <a:endParaRPr lang="fr-FR"/>
        </a:p>
      </dgm:t>
    </dgm:pt>
    <dgm:pt modelId="{2A9DA198-2E4B-4C24-909D-238869FB0B0E}" type="sibTrans" cxnId="{C31ED3D5-FE08-473A-98D3-7054B5AB9EDD}">
      <dgm:prSet/>
      <dgm:spPr/>
      <dgm:t>
        <a:bodyPr/>
        <a:lstStyle/>
        <a:p>
          <a:endParaRPr lang="fr-FR"/>
        </a:p>
      </dgm:t>
    </dgm:pt>
    <dgm:pt modelId="{0043F918-0D42-4A8E-B7BB-9FC4EDC15480}" type="pres">
      <dgm:prSet presAssocID="{F50C4DD2-816E-4F0D-BF1F-257FA0BEEB1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330BE76-1665-42C9-853C-97E86DE64C54}" type="pres">
      <dgm:prSet presAssocID="{998F064F-C660-4B4B-8069-3CDF3569794C}" presName="root1" presStyleCnt="0"/>
      <dgm:spPr/>
    </dgm:pt>
    <dgm:pt modelId="{11560761-5AB4-4B68-8402-5E276AE0221A}" type="pres">
      <dgm:prSet presAssocID="{998F064F-C660-4B4B-8069-3CDF356979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8AE880-367C-49B9-8B80-FC2E62B00268}" type="pres">
      <dgm:prSet presAssocID="{998F064F-C660-4B4B-8069-3CDF3569794C}" presName="level2hierChild" presStyleCnt="0"/>
      <dgm:spPr/>
    </dgm:pt>
    <dgm:pt modelId="{8E198210-3B02-4043-A5B3-4C36BDCE4EA4}" type="pres">
      <dgm:prSet presAssocID="{D1B7D30C-8BFD-44CF-9AD1-F214B93F1661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FBDF3ABD-F695-49EB-9FD2-01C1A052F728}" type="pres">
      <dgm:prSet presAssocID="{D1B7D30C-8BFD-44CF-9AD1-F214B93F1661}" presName="connTx" presStyleLbl="parChTrans1D2" presStyleIdx="0" presStyleCnt="2"/>
      <dgm:spPr/>
      <dgm:t>
        <a:bodyPr/>
        <a:lstStyle/>
        <a:p>
          <a:endParaRPr lang="fr-FR"/>
        </a:p>
      </dgm:t>
    </dgm:pt>
    <dgm:pt modelId="{7FEAF663-4624-4399-93B2-C90AA3525E50}" type="pres">
      <dgm:prSet presAssocID="{0F9459C2-45DD-4580-8845-726BEF48BEF7}" presName="root2" presStyleCnt="0"/>
      <dgm:spPr/>
    </dgm:pt>
    <dgm:pt modelId="{6221BC79-4319-437D-AE2B-802C8DD9016F}" type="pres">
      <dgm:prSet presAssocID="{0F9459C2-45DD-4580-8845-726BEF48BEF7}" presName="LevelTwoTextNode" presStyleLbl="node2" presStyleIdx="0" presStyleCnt="2" custLinFactY="41755" custLinFactNeighborX="-1845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3AA6CD-A637-4E60-B96F-F6B32A00C725}" type="pres">
      <dgm:prSet presAssocID="{0F9459C2-45DD-4580-8845-726BEF48BEF7}" presName="level3hierChild" presStyleCnt="0"/>
      <dgm:spPr/>
    </dgm:pt>
    <dgm:pt modelId="{D3CF87CB-3AA8-4B71-AADB-58A3E32B1C34}" type="pres">
      <dgm:prSet presAssocID="{FC866B61-FF4A-4C8B-A483-736BBD7F254A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09AE9469-5AAC-4B83-9431-D17466580FF9}" type="pres">
      <dgm:prSet presAssocID="{FC866B61-FF4A-4C8B-A483-736BBD7F254A}" presName="connTx" presStyleLbl="parChTrans1D3" presStyleIdx="0" presStyleCnt="2"/>
      <dgm:spPr/>
      <dgm:t>
        <a:bodyPr/>
        <a:lstStyle/>
        <a:p>
          <a:endParaRPr lang="fr-FR"/>
        </a:p>
      </dgm:t>
    </dgm:pt>
    <dgm:pt modelId="{1C7F608B-852A-400C-9749-648CDD7AF033}" type="pres">
      <dgm:prSet presAssocID="{E8F2BBFC-A157-447F-A559-4FD101581282}" presName="root2" presStyleCnt="0"/>
      <dgm:spPr/>
    </dgm:pt>
    <dgm:pt modelId="{A5EE85BD-106D-4CCD-914F-C792547D178F}" type="pres">
      <dgm:prSet presAssocID="{E8F2BBFC-A157-447F-A559-4FD101581282}" presName="LevelTwoTextNode" presStyleLbl="node3" presStyleIdx="0" presStyleCnt="2" custLinFactY="28488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79E8BF-92E3-4395-A910-CED9C0D506C4}" type="pres">
      <dgm:prSet presAssocID="{E8F2BBFC-A157-447F-A559-4FD101581282}" presName="level3hierChild" presStyleCnt="0"/>
      <dgm:spPr/>
    </dgm:pt>
    <dgm:pt modelId="{6DABD47D-D977-4795-AF4F-ADE59CE2C617}" type="pres">
      <dgm:prSet presAssocID="{4E0759E5-C7EA-47BE-9D33-108C3C38E9DC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7A63D460-6B6B-4472-AD2B-F70A841098C8}" type="pres">
      <dgm:prSet presAssocID="{4E0759E5-C7EA-47BE-9D33-108C3C38E9DC}" presName="connTx" presStyleLbl="parChTrans1D3" presStyleIdx="1" presStyleCnt="2"/>
      <dgm:spPr/>
      <dgm:t>
        <a:bodyPr/>
        <a:lstStyle/>
        <a:p>
          <a:endParaRPr lang="fr-FR"/>
        </a:p>
      </dgm:t>
    </dgm:pt>
    <dgm:pt modelId="{CA536C00-B143-43AF-99E2-9F6D3BAC5706}" type="pres">
      <dgm:prSet presAssocID="{381D9C58-B43B-41E3-8195-19A1F245D810}" presName="root2" presStyleCnt="0"/>
      <dgm:spPr/>
    </dgm:pt>
    <dgm:pt modelId="{B742CEEC-23D1-4D4A-A934-1B6D93819D6C}" type="pres">
      <dgm:prSet presAssocID="{381D9C58-B43B-41E3-8195-19A1F245D810}" presName="LevelTwoTextNode" presStyleLbl="node3" presStyleIdx="1" presStyleCnt="2" custLinFactY="53209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AED0A67-C99E-43E7-9861-E56D7D62AAE1}" type="pres">
      <dgm:prSet presAssocID="{381D9C58-B43B-41E3-8195-19A1F245D810}" presName="level3hierChild" presStyleCnt="0"/>
      <dgm:spPr/>
    </dgm:pt>
    <dgm:pt modelId="{EAEF5A2F-D475-4395-BB0D-239CC0725980}" type="pres">
      <dgm:prSet presAssocID="{C1E1F4C0-031F-4550-BD19-3535241FF7C5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11C317E4-78E8-4239-985F-1AF1D85E3976}" type="pres">
      <dgm:prSet presAssocID="{C1E1F4C0-031F-4550-BD19-3535241FF7C5}" presName="connTx" presStyleLbl="parChTrans1D2" presStyleIdx="1" presStyleCnt="2"/>
      <dgm:spPr/>
      <dgm:t>
        <a:bodyPr/>
        <a:lstStyle/>
        <a:p>
          <a:endParaRPr lang="fr-FR"/>
        </a:p>
      </dgm:t>
    </dgm:pt>
    <dgm:pt modelId="{3F27B033-84B6-47DD-9EC0-57F3FC6EFC1A}" type="pres">
      <dgm:prSet presAssocID="{B68F08BC-6045-47B8-8BEC-55AC4C84F23B}" presName="root2" presStyleCnt="0"/>
      <dgm:spPr/>
    </dgm:pt>
    <dgm:pt modelId="{79315A84-AB7C-498E-B317-2B62E0D74F04}" type="pres">
      <dgm:prSet presAssocID="{B68F08BC-6045-47B8-8BEC-55AC4C84F23B}" presName="LevelTwoTextNode" presStyleLbl="node2" presStyleIdx="1" presStyleCnt="2" custScaleX="103690" custLinFactY="-82824" custLinFactNeighborY="-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12C92CC-8BAF-4392-A79E-777E060DD63D}" type="pres">
      <dgm:prSet presAssocID="{B68F08BC-6045-47B8-8BEC-55AC4C84F23B}" presName="level3hierChild" presStyleCnt="0"/>
      <dgm:spPr/>
    </dgm:pt>
  </dgm:ptLst>
  <dgm:cxnLst>
    <dgm:cxn modelId="{FFE4A6AA-774A-498A-8FBE-DD8D4BCC5BEC}" type="presOf" srcId="{0F9459C2-45DD-4580-8845-726BEF48BEF7}" destId="{6221BC79-4319-437D-AE2B-802C8DD9016F}" srcOrd="0" destOrd="0" presId="urn:microsoft.com/office/officeart/2005/8/layout/hierarchy2"/>
    <dgm:cxn modelId="{E75477F8-1149-432A-B730-632833CF1D90}" type="presOf" srcId="{D1B7D30C-8BFD-44CF-9AD1-F214B93F1661}" destId="{8E198210-3B02-4043-A5B3-4C36BDCE4EA4}" srcOrd="0" destOrd="0" presId="urn:microsoft.com/office/officeart/2005/8/layout/hierarchy2"/>
    <dgm:cxn modelId="{67D0D988-F805-4476-A501-BAED71803B42}" type="presOf" srcId="{C1E1F4C0-031F-4550-BD19-3535241FF7C5}" destId="{11C317E4-78E8-4239-985F-1AF1D85E3976}" srcOrd="1" destOrd="0" presId="urn:microsoft.com/office/officeart/2005/8/layout/hierarchy2"/>
    <dgm:cxn modelId="{029C117E-209C-49A7-867A-F52F1FD58069}" srcId="{998F064F-C660-4B4B-8069-3CDF3569794C}" destId="{0F9459C2-45DD-4580-8845-726BEF48BEF7}" srcOrd="0" destOrd="0" parTransId="{D1B7D30C-8BFD-44CF-9AD1-F214B93F1661}" sibTransId="{A8495B1B-9929-4B63-A4A5-9CCEAB487BB1}"/>
    <dgm:cxn modelId="{0CC0EA9A-F3DF-48F7-B614-3ECB555916F9}" type="presOf" srcId="{B68F08BC-6045-47B8-8BEC-55AC4C84F23B}" destId="{79315A84-AB7C-498E-B317-2B62E0D74F04}" srcOrd="0" destOrd="0" presId="urn:microsoft.com/office/officeart/2005/8/layout/hierarchy2"/>
    <dgm:cxn modelId="{E0AE1A85-B8D4-4BF4-A9FA-A2B14A170C10}" type="presOf" srcId="{998F064F-C660-4B4B-8069-3CDF3569794C}" destId="{11560761-5AB4-4B68-8402-5E276AE0221A}" srcOrd="0" destOrd="0" presId="urn:microsoft.com/office/officeart/2005/8/layout/hierarchy2"/>
    <dgm:cxn modelId="{C8C87E25-0F17-433D-97EA-88572579D797}" type="presOf" srcId="{381D9C58-B43B-41E3-8195-19A1F245D810}" destId="{B742CEEC-23D1-4D4A-A934-1B6D93819D6C}" srcOrd="0" destOrd="0" presId="urn:microsoft.com/office/officeart/2005/8/layout/hierarchy2"/>
    <dgm:cxn modelId="{E520E0EC-5719-468F-B712-FE577420CF6B}" type="presOf" srcId="{4E0759E5-C7EA-47BE-9D33-108C3C38E9DC}" destId="{6DABD47D-D977-4795-AF4F-ADE59CE2C617}" srcOrd="0" destOrd="0" presId="urn:microsoft.com/office/officeart/2005/8/layout/hierarchy2"/>
    <dgm:cxn modelId="{789651F1-736F-42C3-8B3A-BE2E86AF8F74}" srcId="{F50C4DD2-816E-4F0D-BF1F-257FA0BEEB13}" destId="{998F064F-C660-4B4B-8069-3CDF3569794C}" srcOrd="0" destOrd="0" parTransId="{9A920F08-A925-408D-987C-E8E57202887F}" sibTransId="{5C506034-AC92-47DD-AF72-A13C630ED484}"/>
    <dgm:cxn modelId="{2E91CC03-CEEA-4A41-8B30-833AA25B9DC9}" srcId="{0F9459C2-45DD-4580-8845-726BEF48BEF7}" destId="{381D9C58-B43B-41E3-8195-19A1F245D810}" srcOrd="1" destOrd="0" parTransId="{4E0759E5-C7EA-47BE-9D33-108C3C38E9DC}" sibTransId="{B6ACECCB-51BD-4A72-8287-E89D37D49AA3}"/>
    <dgm:cxn modelId="{2DBB5C4F-5EB8-4022-AC85-28FB0410638F}" type="presOf" srcId="{F50C4DD2-816E-4F0D-BF1F-257FA0BEEB13}" destId="{0043F918-0D42-4A8E-B7BB-9FC4EDC15480}" srcOrd="0" destOrd="0" presId="urn:microsoft.com/office/officeart/2005/8/layout/hierarchy2"/>
    <dgm:cxn modelId="{71CC5A50-7C44-4DB3-80A5-D2877D85CEDC}" type="presOf" srcId="{D1B7D30C-8BFD-44CF-9AD1-F214B93F1661}" destId="{FBDF3ABD-F695-49EB-9FD2-01C1A052F728}" srcOrd="1" destOrd="0" presId="urn:microsoft.com/office/officeart/2005/8/layout/hierarchy2"/>
    <dgm:cxn modelId="{C31ED3D5-FE08-473A-98D3-7054B5AB9EDD}" srcId="{998F064F-C660-4B4B-8069-3CDF3569794C}" destId="{B68F08BC-6045-47B8-8BEC-55AC4C84F23B}" srcOrd="1" destOrd="0" parTransId="{C1E1F4C0-031F-4550-BD19-3535241FF7C5}" sibTransId="{2A9DA198-2E4B-4C24-909D-238869FB0B0E}"/>
    <dgm:cxn modelId="{EB196C2F-ED21-47EA-9B8A-0FC15235184F}" type="presOf" srcId="{C1E1F4C0-031F-4550-BD19-3535241FF7C5}" destId="{EAEF5A2F-D475-4395-BB0D-239CC0725980}" srcOrd="0" destOrd="0" presId="urn:microsoft.com/office/officeart/2005/8/layout/hierarchy2"/>
    <dgm:cxn modelId="{C29A0F08-C382-4BF4-80B6-341BE97A459D}" srcId="{0F9459C2-45DD-4580-8845-726BEF48BEF7}" destId="{E8F2BBFC-A157-447F-A559-4FD101581282}" srcOrd="0" destOrd="0" parTransId="{FC866B61-FF4A-4C8B-A483-736BBD7F254A}" sibTransId="{3CF07C1D-4043-490A-8F15-C406F1D6BFDD}"/>
    <dgm:cxn modelId="{09D3EAF4-D979-4C74-A504-08A7E0F8C63E}" type="presOf" srcId="{E8F2BBFC-A157-447F-A559-4FD101581282}" destId="{A5EE85BD-106D-4CCD-914F-C792547D178F}" srcOrd="0" destOrd="0" presId="urn:microsoft.com/office/officeart/2005/8/layout/hierarchy2"/>
    <dgm:cxn modelId="{FC94684B-3615-4DAD-89D8-FA47F2B7CD64}" type="presOf" srcId="{FC866B61-FF4A-4C8B-A483-736BBD7F254A}" destId="{09AE9469-5AAC-4B83-9431-D17466580FF9}" srcOrd="1" destOrd="0" presId="urn:microsoft.com/office/officeart/2005/8/layout/hierarchy2"/>
    <dgm:cxn modelId="{BD8F43FB-2AB5-4F5C-873A-E4C2381F9346}" type="presOf" srcId="{4E0759E5-C7EA-47BE-9D33-108C3C38E9DC}" destId="{7A63D460-6B6B-4472-AD2B-F70A841098C8}" srcOrd="1" destOrd="0" presId="urn:microsoft.com/office/officeart/2005/8/layout/hierarchy2"/>
    <dgm:cxn modelId="{CCCA868E-AC34-4504-A1E3-89631D8DBF1A}" type="presOf" srcId="{FC866B61-FF4A-4C8B-A483-736BBD7F254A}" destId="{D3CF87CB-3AA8-4B71-AADB-58A3E32B1C34}" srcOrd="0" destOrd="0" presId="urn:microsoft.com/office/officeart/2005/8/layout/hierarchy2"/>
    <dgm:cxn modelId="{2B81EF52-C102-4EA2-AE77-4DE821E4E3D1}" type="presParOf" srcId="{0043F918-0D42-4A8E-B7BB-9FC4EDC15480}" destId="{1330BE76-1665-42C9-853C-97E86DE64C54}" srcOrd="0" destOrd="0" presId="urn:microsoft.com/office/officeart/2005/8/layout/hierarchy2"/>
    <dgm:cxn modelId="{BC2CF0E3-267E-408E-A821-2F4D636C7C6E}" type="presParOf" srcId="{1330BE76-1665-42C9-853C-97E86DE64C54}" destId="{11560761-5AB4-4B68-8402-5E276AE0221A}" srcOrd="0" destOrd="0" presId="urn:microsoft.com/office/officeart/2005/8/layout/hierarchy2"/>
    <dgm:cxn modelId="{FA45538A-BFBA-4D7C-87D0-62B1829D8D7B}" type="presParOf" srcId="{1330BE76-1665-42C9-853C-97E86DE64C54}" destId="{2C8AE880-367C-49B9-8B80-FC2E62B00268}" srcOrd="1" destOrd="0" presId="urn:microsoft.com/office/officeart/2005/8/layout/hierarchy2"/>
    <dgm:cxn modelId="{A5BB2F64-C3CE-428C-8B5B-D1F2D77BB801}" type="presParOf" srcId="{2C8AE880-367C-49B9-8B80-FC2E62B00268}" destId="{8E198210-3B02-4043-A5B3-4C36BDCE4EA4}" srcOrd="0" destOrd="0" presId="urn:microsoft.com/office/officeart/2005/8/layout/hierarchy2"/>
    <dgm:cxn modelId="{47991246-971B-4A71-AF37-261E80C73E6F}" type="presParOf" srcId="{8E198210-3B02-4043-A5B3-4C36BDCE4EA4}" destId="{FBDF3ABD-F695-49EB-9FD2-01C1A052F728}" srcOrd="0" destOrd="0" presId="urn:microsoft.com/office/officeart/2005/8/layout/hierarchy2"/>
    <dgm:cxn modelId="{82CBDB60-D31D-4248-8546-C586F6975492}" type="presParOf" srcId="{2C8AE880-367C-49B9-8B80-FC2E62B00268}" destId="{7FEAF663-4624-4399-93B2-C90AA3525E50}" srcOrd="1" destOrd="0" presId="urn:microsoft.com/office/officeart/2005/8/layout/hierarchy2"/>
    <dgm:cxn modelId="{B6461710-81F5-4579-9311-A93D9D3AC4E9}" type="presParOf" srcId="{7FEAF663-4624-4399-93B2-C90AA3525E50}" destId="{6221BC79-4319-437D-AE2B-802C8DD9016F}" srcOrd="0" destOrd="0" presId="urn:microsoft.com/office/officeart/2005/8/layout/hierarchy2"/>
    <dgm:cxn modelId="{0C9C7CF8-4D40-4C53-8FFE-F1EF1DB056D3}" type="presParOf" srcId="{7FEAF663-4624-4399-93B2-C90AA3525E50}" destId="{803AA6CD-A637-4E60-B96F-F6B32A00C725}" srcOrd="1" destOrd="0" presId="urn:microsoft.com/office/officeart/2005/8/layout/hierarchy2"/>
    <dgm:cxn modelId="{653EF6FA-7766-4D81-B8E6-8BC3B019AA32}" type="presParOf" srcId="{803AA6CD-A637-4E60-B96F-F6B32A00C725}" destId="{D3CF87CB-3AA8-4B71-AADB-58A3E32B1C34}" srcOrd="0" destOrd="0" presId="urn:microsoft.com/office/officeart/2005/8/layout/hierarchy2"/>
    <dgm:cxn modelId="{1763C3BD-F69F-4ADB-B4A6-6A6DD628781F}" type="presParOf" srcId="{D3CF87CB-3AA8-4B71-AADB-58A3E32B1C34}" destId="{09AE9469-5AAC-4B83-9431-D17466580FF9}" srcOrd="0" destOrd="0" presId="urn:microsoft.com/office/officeart/2005/8/layout/hierarchy2"/>
    <dgm:cxn modelId="{612B3EE4-6FCB-474F-A757-AAA73A46CA22}" type="presParOf" srcId="{803AA6CD-A637-4E60-B96F-F6B32A00C725}" destId="{1C7F608B-852A-400C-9749-648CDD7AF033}" srcOrd="1" destOrd="0" presId="urn:microsoft.com/office/officeart/2005/8/layout/hierarchy2"/>
    <dgm:cxn modelId="{7B840CAB-4304-4132-BFFE-D765AD7AB413}" type="presParOf" srcId="{1C7F608B-852A-400C-9749-648CDD7AF033}" destId="{A5EE85BD-106D-4CCD-914F-C792547D178F}" srcOrd="0" destOrd="0" presId="urn:microsoft.com/office/officeart/2005/8/layout/hierarchy2"/>
    <dgm:cxn modelId="{90BEE015-AA4B-417D-9121-78D95287B8BF}" type="presParOf" srcId="{1C7F608B-852A-400C-9749-648CDD7AF033}" destId="{9679E8BF-92E3-4395-A910-CED9C0D506C4}" srcOrd="1" destOrd="0" presId="urn:microsoft.com/office/officeart/2005/8/layout/hierarchy2"/>
    <dgm:cxn modelId="{CCCDAFC1-5770-47B9-BAA9-0228F859879C}" type="presParOf" srcId="{803AA6CD-A637-4E60-B96F-F6B32A00C725}" destId="{6DABD47D-D977-4795-AF4F-ADE59CE2C617}" srcOrd="2" destOrd="0" presId="urn:microsoft.com/office/officeart/2005/8/layout/hierarchy2"/>
    <dgm:cxn modelId="{49EB792F-6459-4212-91C1-3F8875685EFA}" type="presParOf" srcId="{6DABD47D-D977-4795-AF4F-ADE59CE2C617}" destId="{7A63D460-6B6B-4472-AD2B-F70A841098C8}" srcOrd="0" destOrd="0" presId="urn:microsoft.com/office/officeart/2005/8/layout/hierarchy2"/>
    <dgm:cxn modelId="{B236FBE6-1378-4954-BCC5-2E788D823572}" type="presParOf" srcId="{803AA6CD-A637-4E60-B96F-F6B32A00C725}" destId="{CA536C00-B143-43AF-99E2-9F6D3BAC5706}" srcOrd="3" destOrd="0" presId="urn:microsoft.com/office/officeart/2005/8/layout/hierarchy2"/>
    <dgm:cxn modelId="{C3557665-EC7C-4800-BDD1-37EFA19B5A34}" type="presParOf" srcId="{CA536C00-B143-43AF-99E2-9F6D3BAC5706}" destId="{B742CEEC-23D1-4D4A-A934-1B6D93819D6C}" srcOrd="0" destOrd="0" presId="urn:microsoft.com/office/officeart/2005/8/layout/hierarchy2"/>
    <dgm:cxn modelId="{A0F652A5-EBAB-4879-809B-3D5AD6EAB8BF}" type="presParOf" srcId="{CA536C00-B143-43AF-99E2-9F6D3BAC5706}" destId="{3AED0A67-C99E-43E7-9861-E56D7D62AAE1}" srcOrd="1" destOrd="0" presId="urn:microsoft.com/office/officeart/2005/8/layout/hierarchy2"/>
    <dgm:cxn modelId="{DAF4E20A-E1CF-4E71-ACA1-9564EB067525}" type="presParOf" srcId="{2C8AE880-367C-49B9-8B80-FC2E62B00268}" destId="{EAEF5A2F-D475-4395-BB0D-239CC0725980}" srcOrd="2" destOrd="0" presId="urn:microsoft.com/office/officeart/2005/8/layout/hierarchy2"/>
    <dgm:cxn modelId="{F32BECBE-5998-4F25-B6AF-7C927492AA93}" type="presParOf" srcId="{EAEF5A2F-D475-4395-BB0D-239CC0725980}" destId="{11C317E4-78E8-4239-985F-1AF1D85E3976}" srcOrd="0" destOrd="0" presId="urn:microsoft.com/office/officeart/2005/8/layout/hierarchy2"/>
    <dgm:cxn modelId="{E9FE3134-9419-476B-A580-DDC3F978B5F9}" type="presParOf" srcId="{2C8AE880-367C-49B9-8B80-FC2E62B00268}" destId="{3F27B033-84B6-47DD-9EC0-57F3FC6EFC1A}" srcOrd="3" destOrd="0" presId="urn:microsoft.com/office/officeart/2005/8/layout/hierarchy2"/>
    <dgm:cxn modelId="{68445A05-AF29-43CE-95E0-94F218A2261E}" type="presParOf" srcId="{3F27B033-84B6-47DD-9EC0-57F3FC6EFC1A}" destId="{79315A84-AB7C-498E-B317-2B62E0D74F04}" srcOrd="0" destOrd="0" presId="urn:microsoft.com/office/officeart/2005/8/layout/hierarchy2"/>
    <dgm:cxn modelId="{0A0998E8-A6AC-4AB3-9E74-6A6DE9CDF901}" type="presParOf" srcId="{3F27B033-84B6-47DD-9EC0-57F3FC6EFC1A}" destId="{D12C92CC-8BAF-4392-A79E-777E060DD63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0C4DD2-816E-4F0D-BF1F-257FA0BEEB1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98F064F-C660-4B4B-8069-3CDF3569794C}">
      <dgm:prSet phldrT="[Text]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fr-FR" dirty="0"/>
            <a:t>GS-SE-PO</a:t>
          </a:r>
        </a:p>
      </dgm:t>
    </dgm:pt>
    <dgm:pt modelId="{9A920F08-A925-408D-987C-E8E57202887F}" type="parTrans" cxnId="{789651F1-736F-42C3-8B3A-BE2E86AF8F74}">
      <dgm:prSet/>
      <dgm:spPr/>
      <dgm:t>
        <a:bodyPr/>
        <a:lstStyle/>
        <a:p>
          <a:endParaRPr lang="fr-FR"/>
        </a:p>
      </dgm:t>
    </dgm:pt>
    <dgm:pt modelId="{5C506034-AC92-47DD-AF72-A13C630ED484}" type="sibTrans" cxnId="{789651F1-736F-42C3-8B3A-BE2E86AF8F74}">
      <dgm:prSet/>
      <dgm:spPr/>
      <dgm:t>
        <a:bodyPr/>
        <a:lstStyle/>
        <a:p>
          <a:endParaRPr lang="fr-FR"/>
        </a:p>
      </dgm:t>
    </dgm:pt>
    <dgm:pt modelId="{0F9459C2-45DD-4580-8845-726BEF48BEF7}">
      <dgm:prSet phldrT="[Text]"/>
      <dgm:spPr>
        <a:solidFill>
          <a:srgbClr val="FFC000"/>
        </a:solidFill>
      </dgm:spPr>
      <dgm:t>
        <a:bodyPr/>
        <a:lstStyle/>
        <a:p>
          <a:r>
            <a:rPr lang="fr-FR" dirty="0" smtClean="0"/>
            <a:t>PO </a:t>
          </a:r>
          <a:r>
            <a:rPr lang="fr-FR" dirty="0" err="1" smtClean="0"/>
            <a:t>Procedures</a:t>
          </a:r>
          <a:endParaRPr lang="fr-FR" dirty="0"/>
        </a:p>
      </dgm:t>
    </dgm:pt>
    <dgm:pt modelId="{D1B7D30C-8BFD-44CF-9AD1-F214B93F1661}" type="parTrans" cxnId="{029C117E-209C-49A7-867A-F52F1FD58069}">
      <dgm:prSet/>
      <dgm:spPr/>
      <dgm:t>
        <a:bodyPr/>
        <a:lstStyle/>
        <a:p>
          <a:endParaRPr lang="fr-FR"/>
        </a:p>
      </dgm:t>
    </dgm:pt>
    <dgm:pt modelId="{A8495B1B-9929-4B63-A4A5-9CCEAB487BB1}" type="sibTrans" cxnId="{029C117E-209C-49A7-867A-F52F1FD58069}">
      <dgm:prSet/>
      <dgm:spPr/>
      <dgm:t>
        <a:bodyPr/>
        <a:lstStyle/>
        <a:p>
          <a:endParaRPr lang="fr-FR"/>
        </a:p>
      </dgm:t>
    </dgm:pt>
    <dgm:pt modelId="{E8F2BBFC-A157-447F-A559-4FD101581282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Project </a:t>
          </a:r>
          <a:r>
            <a:rPr lang="fr-FR" dirty="0" err="1" smtClean="0"/>
            <a:t>Board</a:t>
          </a:r>
          <a:endParaRPr lang="fr-FR" dirty="0"/>
        </a:p>
      </dgm:t>
    </dgm:pt>
    <dgm:pt modelId="{FC866B61-FF4A-4C8B-A483-736BBD7F254A}" type="parTrans" cxnId="{C29A0F08-C382-4BF4-80B6-341BE97A459D}">
      <dgm:prSet/>
      <dgm:spPr/>
      <dgm:t>
        <a:bodyPr/>
        <a:lstStyle/>
        <a:p>
          <a:endParaRPr lang="fr-FR"/>
        </a:p>
      </dgm:t>
    </dgm:pt>
    <dgm:pt modelId="{3CF07C1D-4043-490A-8F15-C406F1D6BFDD}" type="sibTrans" cxnId="{C29A0F08-C382-4BF4-80B6-341BE97A459D}">
      <dgm:prSet/>
      <dgm:spPr/>
      <dgm:t>
        <a:bodyPr/>
        <a:lstStyle/>
        <a:p>
          <a:endParaRPr lang="fr-FR"/>
        </a:p>
      </dgm:t>
    </dgm:pt>
    <dgm:pt modelId="{381D9C58-B43B-41E3-8195-19A1F245D810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err="1" smtClean="0"/>
            <a:t>Procedures</a:t>
          </a:r>
          <a:r>
            <a:rPr lang="fr-FR" dirty="0" smtClean="0"/>
            <a:t> </a:t>
          </a:r>
        </a:p>
        <a:p>
          <a:r>
            <a:rPr lang="fr-FR" dirty="0" smtClean="0"/>
            <a:t>for major </a:t>
          </a:r>
          <a:r>
            <a:rPr lang="fr-FR" dirty="0" err="1" smtClean="0"/>
            <a:t>projects</a:t>
          </a:r>
          <a:endParaRPr lang="fr-FR" dirty="0" smtClean="0"/>
        </a:p>
        <a:p>
          <a:r>
            <a:rPr lang="fr-FR" dirty="0" smtClean="0"/>
            <a:t>&gt;750 </a:t>
          </a:r>
          <a:r>
            <a:rPr lang="fr-FR" dirty="0" err="1" smtClean="0"/>
            <a:t>kchf</a:t>
          </a:r>
          <a:endParaRPr lang="fr-FR" dirty="0"/>
        </a:p>
      </dgm:t>
    </dgm:pt>
    <dgm:pt modelId="{4E0759E5-C7EA-47BE-9D33-108C3C38E9DC}" type="parTrans" cxnId="{2E91CC03-CEEA-4A41-8B30-833AA25B9DC9}">
      <dgm:prSet/>
      <dgm:spPr/>
      <dgm:t>
        <a:bodyPr/>
        <a:lstStyle/>
        <a:p>
          <a:endParaRPr lang="fr-FR"/>
        </a:p>
      </dgm:t>
    </dgm:pt>
    <dgm:pt modelId="{B6ACECCB-51BD-4A72-8287-E89D37D49AA3}" type="sibTrans" cxnId="{2E91CC03-CEEA-4A41-8B30-833AA25B9DC9}">
      <dgm:prSet/>
      <dgm:spPr/>
      <dgm:t>
        <a:bodyPr/>
        <a:lstStyle/>
        <a:p>
          <a:endParaRPr lang="fr-FR"/>
        </a:p>
      </dgm:t>
    </dgm:pt>
    <dgm:pt modelId="{B68F08BC-6045-47B8-8BEC-55AC4C84F23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/>
            <a:t>Projects</a:t>
          </a:r>
          <a:r>
            <a:rPr lang="fr-FR" dirty="0" smtClean="0"/>
            <a:t> </a:t>
          </a:r>
          <a:r>
            <a:rPr lang="fr-FR" dirty="0" err="1" smtClean="0"/>
            <a:t>directly</a:t>
          </a:r>
          <a:r>
            <a:rPr lang="fr-FR" dirty="0" smtClean="0"/>
            <a:t> </a:t>
          </a:r>
          <a:r>
            <a:rPr lang="fr-FR" dirty="0" err="1" smtClean="0"/>
            <a:t>managed</a:t>
          </a:r>
          <a:r>
            <a:rPr lang="fr-FR" dirty="0" smtClean="0"/>
            <a:t> by PO</a:t>
          </a:r>
          <a:endParaRPr lang="fr-FR" dirty="0"/>
        </a:p>
      </dgm:t>
    </dgm:pt>
    <dgm:pt modelId="{C1E1F4C0-031F-4550-BD19-3535241FF7C5}" type="parTrans" cxnId="{C31ED3D5-FE08-473A-98D3-7054B5AB9EDD}">
      <dgm:prSet/>
      <dgm:spPr/>
      <dgm:t>
        <a:bodyPr/>
        <a:lstStyle/>
        <a:p>
          <a:endParaRPr lang="fr-FR"/>
        </a:p>
      </dgm:t>
    </dgm:pt>
    <dgm:pt modelId="{2A9DA198-2E4B-4C24-909D-238869FB0B0E}" type="sibTrans" cxnId="{C31ED3D5-FE08-473A-98D3-7054B5AB9EDD}">
      <dgm:prSet/>
      <dgm:spPr/>
      <dgm:t>
        <a:bodyPr/>
        <a:lstStyle/>
        <a:p>
          <a:endParaRPr lang="fr-FR"/>
        </a:p>
      </dgm:t>
    </dgm:pt>
    <dgm:pt modelId="{0043F918-0D42-4A8E-B7BB-9FC4EDC15480}" type="pres">
      <dgm:prSet presAssocID="{F50C4DD2-816E-4F0D-BF1F-257FA0BEEB1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330BE76-1665-42C9-853C-97E86DE64C54}" type="pres">
      <dgm:prSet presAssocID="{998F064F-C660-4B4B-8069-3CDF3569794C}" presName="root1" presStyleCnt="0"/>
      <dgm:spPr/>
    </dgm:pt>
    <dgm:pt modelId="{11560761-5AB4-4B68-8402-5E276AE0221A}" type="pres">
      <dgm:prSet presAssocID="{998F064F-C660-4B4B-8069-3CDF356979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8AE880-367C-49B9-8B80-FC2E62B00268}" type="pres">
      <dgm:prSet presAssocID="{998F064F-C660-4B4B-8069-3CDF3569794C}" presName="level2hierChild" presStyleCnt="0"/>
      <dgm:spPr/>
    </dgm:pt>
    <dgm:pt modelId="{8E198210-3B02-4043-A5B3-4C36BDCE4EA4}" type="pres">
      <dgm:prSet presAssocID="{D1B7D30C-8BFD-44CF-9AD1-F214B93F1661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FBDF3ABD-F695-49EB-9FD2-01C1A052F728}" type="pres">
      <dgm:prSet presAssocID="{D1B7D30C-8BFD-44CF-9AD1-F214B93F1661}" presName="connTx" presStyleLbl="parChTrans1D2" presStyleIdx="0" presStyleCnt="2"/>
      <dgm:spPr/>
      <dgm:t>
        <a:bodyPr/>
        <a:lstStyle/>
        <a:p>
          <a:endParaRPr lang="fr-FR"/>
        </a:p>
      </dgm:t>
    </dgm:pt>
    <dgm:pt modelId="{7FEAF663-4624-4399-93B2-C90AA3525E50}" type="pres">
      <dgm:prSet presAssocID="{0F9459C2-45DD-4580-8845-726BEF48BEF7}" presName="root2" presStyleCnt="0"/>
      <dgm:spPr/>
    </dgm:pt>
    <dgm:pt modelId="{6221BC79-4319-437D-AE2B-802C8DD9016F}" type="pres">
      <dgm:prSet presAssocID="{0F9459C2-45DD-4580-8845-726BEF48BEF7}" presName="LevelTwoTextNode" presStyleLbl="node2" presStyleIdx="0" presStyleCnt="2" custLinFactY="41755" custLinFactNeighborX="-1845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3AA6CD-A637-4E60-B96F-F6B32A00C725}" type="pres">
      <dgm:prSet presAssocID="{0F9459C2-45DD-4580-8845-726BEF48BEF7}" presName="level3hierChild" presStyleCnt="0"/>
      <dgm:spPr/>
    </dgm:pt>
    <dgm:pt modelId="{D3CF87CB-3AA8-4B71-AADB-58A3E32B1C34}" type="pres">
      <dgm:prSet presAssocID="{FC866B61-FF4A-4C8B-A483-736BBD7F254A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09AE9469-5AAC-4B83-9431-D17466580FF9}" type="pres">
      <dgm:prSet presAssocID="{FC866B61-FF4A-4C8B-A483-736BBD7F254A}" presName="connTx" presStyleLbl="parChTrans1D3" presStyleIdx="0" presStyleCnt="2"/>
      <dgm:spPr/>
      <dgm:t>
        <a:bodyPr/>
        <a:lstStyle/>
        <a:p>
          <a:endParaRPr lang="fr-FR"/>
        </a:p>
      </dgm:t>
    </dgm:pt>
    <dgm:pt modelId="{1C7F608B-852A-400C-9749-648CDD7AF033}" type="pres">
      <dgm:prSet presAssocID="{E8F2BBFC-A157-447F-A559-4FD101581282}" presName="root2" presStyleCnt="0"/>
      <dgm:spPr/>
    </dgm:pt>
    <dgm:pt modelId="{A5EE85BD-106D-4CCD-914F-C792547D178F}" type="pres">
      <dgm:prSet presAssocID="{E8F2BBFC-A157-447F-A559-4FD101581282}" presName="LevelTwoTextNode" presStyleLbl="node3" presStyleIdx="0" presStyleCnt="2" custLinFactY="28488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79E8BF-92E3-4395-A910-CED9C0D506C4}" type="pres">
      <dgm:prSet presAssocID="{E8F2BBFC-A157-447F-A559-4FD101581282}" presName="level3hierChild" presStyleCnt="0"/>
      <dgm:spPr/>
    </dgm:pt>
    <dgm:pt modelId="{6DABD47D-D977-4795-AF4F-ADE59CE2C617}" type="pres">
      <dgm:prSet presAssocID="{4E0759E5-C7EA-47BE-9D33-108C3C38E9DC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7A63D460-6B6B-4472-AD2B-F70A841098C8}" type="pres">
      <dgm:prSet presAssocID="{4E0759E5-C7EA-47BE-9D33-108C3C38E9DC}" presName="connTx" presStyleLbl="parChTrans1D3" presStyleIdx="1" presStyleCnt="2"/>
      <dgm:spPr/>
      <dgm:t>
        <a:bodyPr/>
        <a:lstStyle/>
        <a:p>
          <a:endParaRPr lang="fr-FR"/>
        </a:p>
      </dgm:t>
    </dgm:pt>
    <dgm:pt modelId="{CA536C00-B143-43AF-99E2-9F6D3BAC5706}" type="pres">
      <dgm:prSet presAssocID="{381D9C58-B43B-41E3-8195-19A1F245D810}" presName="root2" presStyleCnt="0"/>
      <dgm:spPr/>
    </dgm:pt>
    <dgm:pt modelId="{B742CEEC-23D1-4D4A-A934-1B6D93819D6C}" type="pres">
      <dgm:prSet presAssocID="{381D9C58-B43B-41E3-8195-19A1F245D810}" presName="LevelTwoTextNode" presStyleLbl="node3" presStyleIdx="1" presStyleCnt="2" custLinFactY="53209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AED0A67-C99E-43E7-9861-E56D7D62AAE1}" type="pres">
      <dgm:prSet presAssocID="{381D9C58-B43B-41E3-8195-19A1F245D810}" presName="level3hierChild" presStyleCnt="0"/>
      <dgm:spPr/>
    </dgm:pt>
    <dgm:pt modelId="{EAEF5A2F-D475-4395-BB0D-239CC0725980}" type="pres">
      <dgm:prSet presAssocID="{C1E1F4C0-031F-4550-BD19-3535241FF7C5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11C317E4-78E8-4239-985F-1AF1D85E3976}" type="pres">
      <dgm:prSet presAssocID="{C1E1F4C0-031F-4550-BD19-3535241FF7C5}" presName="connTx" presStyleLbl="parChTrans1D2" presStyleIdx="1" presStyleCnt="2"/>
      <dgm:spPr/>
      <dgm:t>
        <a:bodyPr/>
        <a:lstStyle/>
        <a:p>
          <a:endParaRPr lang="fr-FR"/>
        </a:p>
      </dgm:t>
    </dgm:pt>
    <dgm:pt modelId="{3F27B033-84B6-47DD-9EC0-57F3FC6EFC1A}" type="pres">
      <dgm:prSet presAssocID="{B68F08BC-6045-47B8-8BEC-55AC4C84F23B}" presName="root2" presStyleCnt="0"/>
      <dgm:spPr/>
    </dgm:pt>
    <dgm:pt modelId="{79315A84-AB7C-498E-B317-2B62E0D74F04}" type="pres">
      <dgm:prSet presAssocID="{B68F08BC-6045-47B8-8BEC-55AC4C84F23B}" presName="LevelTwoTextNode" presStyleLbl="node2" presStyleIdx="1" presStyleCnt="2" custScaleX="103690" custLinFactY="-82824" custLinFactNeighborY="-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12C92CC-8BAF-4392-A79E-777E060DD63D}" type="pres">
      <dgm:prSet presAssocID="{B68F08BC-6045-47B8-8BEC-55AC4C84F23B}" presName="level3hierChild" presStyleCnt="0"/>
      <dgm:spPr/>
    </dgm:pt>
  </dgm:ptLst>
  <dgm:cxnLst>
    <dgm:cxn modelId="{379B094D-6862-4D4C-AF2B-952A0E958561}" type="presOf" srcId="{E8F2BBFC-A157-447F-A559-4FD101581282}" destId="{A5EE85BD-106D-4CCD-914F-C792547D178F}" srcOrd="0" destOrd="0" presId="urn:microsoft.com/office/officeart/2005/8/layout/hierarchy2"/>
    <dgm:cxn modelId="{6BF5600D-144A-48F4-8F0B-D560A842E69C}" type="presOf" srcId="{FC866B61-FF4A-4C8B-A483-736BBD7F254A}" destId="{D3CF87CB-3AA8-4B71-AADB-58A3E32B1C34}" srcOrd="0" destOrd="0" presId="urn:microsoft.com/office/officeart/2005/8/layout/hierarchy2"/>
    <dgm:cxn modelId="{C29A0F08-C382-4BF4-80B6-341BE97A459D}" srcId="{0F9459C2-45DD-4580-8845-726BEF48BEF7}" destId="{E8F2BBFC-A157-447F-A559-4FD101581282}" srcOrd="0" destOrd="0" parTransId="{FC866B61-FF4A-4C8B-A483-736BBD7F254A}" sibTransId="{3CF07C1D-4043-490A-8F15-C406F1D6BFDD}"/>
    <dgm:cxn modelId="{394C1EA3-FC7B-4324-8A5D-1E3EE294BA1B}" type="presOf" srcId="{0F9459C2-45DD-4580-8845-726BEF48BEF7}" destId="{6221BC79-4319-437D-AE2B-802C8DD9016F}" srcOrd="0" destOrd="0" presId="urn:microsoft.com/office/officeart/2005/8/layout/hierarchy2"/>
    <dgm:cxn modelId="{029C117E-209C-49A7-867A-F52F1FD58069}" srcId="{998F064F-C660-4B4B-8069-3CDF3569794C}" destId="{0F9459C2-45DD-4580-8845-726BEF48BEF7}" srcOrd="0" destOrd="0" parTransId="{D1B7D30C-8BFD-44CF-9AD1-F214B93F1661}" sibTransId="{A8495B1B-9929-4B63-A4A5-9CCEAB487BB1}"/>
    <dgm:cxn modelId="{2E91CC03-CEEA-4A41-8B30-833AA25B9DC9}" srcId="{0F9459C2-45DD-4580-8845-726BEF48BEF7}" destId="{381D9C58-B43B-41E3-8195-19A1F245D810}" srcOrd="1" destOrd="0" parTransId="{4E0759E5-C7EA-47BE-9D33-108C3C38E9DC}" sibTransId="{B6ACECCB-51BD-4A72-8287-E89D37D49AA3}"/>
    <dgm:cxn modelId="{C31ED3D5-FE08-473A-98D3-7054B5AB9EDD}" srcId="{998F064F-C660-4B4B-8069-3CDF3569794C}" destId="{B68F08BC-6045-47B8-8BEC-55AC4C84F23B}" srcOrd="1" destOrd="0" parTransId="{C1E1F4C0-031F-4550-BD19-3535241FF7C5}" sibTransId="{2A9DA198-2E4B-4C24-909D-238869FB0B0E}"/>
    <dgm:cxn modelId="{86B3AE4E-1AF6-4DA9-A5B1-238BA0BB70FB}" type="presOf" srcId="{4E0759E5-C7EA-47BE-9D33-108C3C38E9DC}" destId="{6DABD47D-D977-4795-AF4F-ADE59CE2C617}" srcOrd="0" destOrd="0" presId="urn:microsoft.com/office/officeart/2005/8/layout/hierarchy2"/>
    <dgm:cxn modelId="{0E660EE9-180C-4095-ADBA-DD70E9BD4ECE}" type="presOf" srcId="{F50C4DD2-816E-4F0D-BF1F-257FA0BEEB13}" destId="{0043F918-0D42-4A8E-B7BB-9FC4EDC15480}" srcOrd="0" destOrd="0" presId="urn:microsoft.com/office/officeart/2005/8/layout/hierarchy2"/>
    <dgm:cxn modelId="{908EB017-DC32-4C8F-B885-BD5EED0A6F45}" type="presOf" srcId="{4E0759E5-C7EA-47BE-9D33-108C3C38E9DC}" destId="{7A63D460-6B6B-4472-AD2B-F70A841098C8}" srcOrd="1" destOrd="0" presId="urn:microsoft.com/office/officeart/2005/8/layout/hierarchy2"/>
    <dgm:cxn modelId="{8C2210DA-7DAD-48F4-98A0-6145736B786D}" type="presOf" srcId="{D1B7D30C-8BFD-44CF-9AD1-F214B93F1661}" destId="{FBDF3ABD-F695-49EB-9FD2-01C1A052F728}" srcOrd="1" destOrd="0" presId="urn:microsoft.com/office/officeart/2005/8/layout/hierarchy2"/>
    <dgm:cxn modelId="{237A2C9E-1AE1-4E07-B458-D729218E1115}" type="presOf" srcId="{381D9C58-B43B-41E3-8195-19A1F245D810}" destId="{B742CEEC-23D1-4D4A-A934-1B6D93819D6C}" srcOrd="0" destOrd="0" presId="urn:microsoft.com/office/officeart/2005/8/layout/hierarchy2"/>
    <dgm:cxn modelId="{BF8A27DF-6573-46ED-ACE5-A05795F5B356}" type="presOf" srcId="{FC866B61-FF4A-4C8B-A483-736BBD7F254A}" destId="{09AE9469-5AAC-4B83-9431-D17466580FF9}" srcOrd="1" destOrd="0" presId="urn:microsoft.com/office/officeart/2005/8/layout/hierarchy2"/>
    <dgm:cxn modelId="{B1D4AA50-891C-4C62-B475-B06D5F738150}" type="presOf" srcId="{D1B7D30C-8BFD-44CF-9AD1-F214B93F1661}" destId="{8E198210-3B02-4043-A5B3-4C36BDCE4EA4}" srcOrd="0" destOrd="0" presId="urn:microsoft.com/office/officeart/2005/8/layout/hierarchy2"/>
    <dgm:cxn modelId="{1B5410EF-3DE7-4EF0-95C9-7ADD5592D135}" type="presOf" srcId="{C1E1F4C0-031F-4550-BD19-3535241FF7C5}" destId="{11C317E4-78E8-4239-985F-1AF1D85E3976}" srcOrd="1" destOrd="0" presId="urn:microsoft.com/office/officeart/2005/8/layout/hierarchy2"/>
    <dgm:cxn modelId="{E176131B-8146-40FC-B815-B5563D726120}" type="presOf" srcId="{998F064F-C660-4B4B-8069-3CDF3569794C}" destId="{11560761-5AB4-4B68-8402-5E276AE0221A}" srcOrd="0" destOrd="0" presId="urn:microsoft.com/office/officeart/2005/8/layout/hierarchy2"/>
    <dgm:cxn modelId="{44178C23-B77A-4CB1-9D54-775BB8763D15}" type="presOf" srcId="{C1E1F4C0-031F-4550-BD19-3535241FF7C5}" destId="{EAEF5A2F-D475-4395-BB0D-239CC0725980}" srcOrd="0" destOrd="0" presId="urn:microsoft.com/office/officeart/2005/8/layout/hierarchy2"/>
    <dgm:cxn modelId="{789651F1-736F-42C3-8B3A-BE2E86AF8F74}" srcId="{F50C4DD2-816E-4F0D-BF1F-257FA0BEEB13}" destId="{998F064F-C660-4B4B-8069-3CDF3569794C}" srcOrd="0" destOrd="0" parTransId="{9A920F08-A925-408D-987C-E8E57202887F}" sibTransId="{5C506034-AC92-47DD-AF72-A13C630ED484}"/>
    <dgm:cxn modelId="{BAB8BA72-8F43-40BC-BD0B-5E49F7DB91C3}" type="presOf" srcId="{B68F08BC-6045-47B8-8BEC-55AC4C84F23B}" destId="{79315A84-AB7C-498E-B317-2B62E0D74F04}" srcOrd="0" destOrd="0" presId="urn:microsoft.com/office/officeart/2005/8/layout/hierarchy2"/>
    <dgm:cxn modelId="{80EA6650-C06B-4830-99D6-837AB5397058}" type="presParOf" srcId="{0043F918-0D42-4A8E-B7BB-9FC4EDC15480}" destId="{1330BE76-1665-42C9-853C-97E86DE64C54}" srcOrd="0" destOrd="0" presId="urn:microsoft.com/office/officeart/2005/8/layout/hierarchy2"/>
    <dgm:cxn modelId="{EFC3CD21-7244-4C96-9F54-B132E3DD7484}" type="presParOf" srcId="{1330BE76-1665-42C9-853C-97E86DE64C54}" destId="{11560761-5AB4-4B68-8402-5E276AE0221A}" srcOrd="0" destOrd="0" presId="urn:microsoft.com/office/officeart/2005/8/layout/hierarchy2"/>
    <dgm:cxn modelId="{8C9A818F-A728-4891-89F0-74A187FA9178}" type="presParOf" srcId="{1330BE76-1665-42C9-853C-97E86DE64C54}" destId="{2C8AE880-367C-49B9-8B80-FC2E62B00268}" srcOrd="1" destOrd="0" presId="urn:microsoft.com/office/officeart/2005/8/layout/hierarchy2"/>
    <dgm:cxn modelId="{57EBFBA2-F53D-4E93-BC00-A2C537513FBC}" type="presParOf" srcId="{2C8AE880-367C-49B9-8B80-FC2E62B00268}" destId="{8E198210-3B02-4043-A5B3-4C36BDCE4EA4}" srcOrd="0" destOrd="0" presId="urn:microsoft.com/office/officeart/2005/8/layout/hierarchy2"/>
    <dgm:cxn modelId="{1BEDFE1B-445F-4BFB-B911-2349DAD17311}" type="presParOf" srcId="{8E198210-3B02-4043-A5B3-4C36BDCE4EA4}" destId="{FBDF3ABD-F695-49EB-9FD2-01C1A052F728}" srcOrd="0" destOrd="0" presId="urn:microsoft.com/office/officeart/2005/8/layout/hierarchy2"/>
    <dgm:cxn modelId="{3F1C4EED-E21C-4D41-B6B2-31F3C146E8AA}" type="presParOf" srcId="{2C8AE880-367C-49B9-8B80-FC2E62B00268}" destId="{7FEAF663-4624-4399-93B2-C90AA3525E50}" srcOrd="1" destOrd="0" presId="urn:microsoft.com/office/officeart/2005/8/layout/hierarchy2"/>
    <dgm:cxn modelId="{0AC6EB44-22DA-49D4-A6B3-C96B58602235}" type="presParOf" srcId="{7FEAF663-4624-4399-93B2-C90AA3525E50}" destId="{6221BC79-4319-437D-AE2B-802C8DD9016F}" srcOrd="0" destOrd="0" presId="urn:microsoft.com/office/officeart/2005/8/layout/hierarchy2"/>
    <dgm:cxn modelId="{18CA426E-0B33-40AC-B6F5-DD12FA94A6DA}" type="presParOf" srcId="{7FEAF663-4624-4399-93B2-C90AA3525E50}" destId="{803AA6CD-A637-4E60-B96F-F6B32A00C725}" srcOrd="1" destOrd="0" presId="urn:microsoft.com/office/officeart/2005/8/layout/hierarchy2"/>
    <dgm:cxn modelId="{5017C4A5-8768-45CD-9461-91571BB1CFC7}" type="presParOf" srcId="{803AA6CD-A637-4E60-B96F-F6B32A00C725}" destId="{D3CF87CB-3AA8-4B71-AADB-58A3E32B1C34}" srcOrd="0" destOrd="0" presId="urn:microsoft.com/office/officeart/2005/8/layout/hierarchy2"/>
    <dgm:cxn modelId="{AA7529C9-24FB-4358-8FCA-2D682BE3D738}" type="presParOf" srcId="{D3CF87CB-3AA8-4B71-AADB-58A3E32B1C34}" destId="{09AE9469-5AAC-4B83-9431-D17466580FF9}" srcOrd="0" destOrd="0" presId="urn:microsoft.com/office/officeart/2005/8/layout/hierarchy2"/>
    <dgm:cxn modelId="{931950F7-D575-4CD5-A8D1-1688044BB442}" type="presParOf" srcId="{803AA6CD-A637-4E60-B96F-F6B32A00C725}" destId="{1C7F608B-852A-400C-9749-648CDD7AF033}" srcOrd="1" destOrd="0" presId="urn:microsoft.com/office/officeart/2005/8/layout/hierarchy2"/>
    <dgm:cxn modelId="{FE5904B2-F55C-42FD-91A4-71562E3E6C7B}" type="presParOf" srcId="{1C7F608B-852A-400C-9749-648CDD7AF033}" destId="{A5EE85BD-106D-4CCD-914F-C792547D178F}" srcOrd="0" destOrd="0" presId="urn:microsoft.com/office/officeart/2005/8/layout/hierarchy2"/>
    <dgm:cxn modelId="{303B889B-D02E-4CAB-97F5-644B169F0EA7}" type="presParOf" srcId="{1C7F608B-852A-400C-9749-648CDD7AF033}" destId="{9679E8BF-92E3-4395-A910-CED9C0D506C4}" srcOrd="1" destOrd="0" presId="urn:microsoft.com/office/officeart/2005/8/layout/hierarchy2"/>
    <dgm:cxn modelId="{7B6D9350-2750-4D6E-878D-1C0A59D0C7E5}" type="presParOf" srcId="{803AA6CD-A637-4E60-B96F-F6B32A00C725}" destId="{6DABD47D-D977-4795-AF4F-ADE59CE2C617}" srcOrd="2" destOrd="0" presId="urn:microsoft.com/office/officeart/2005/8/layout/hierarchy2"/>
    <dgm:cxn modelId="{447FA7FA-1232-4A8A-81A1-44DB745C08B5}" type="presParOf" srcId="{6DABD47D-D977-4795-AF4F-ADE59CE2C617}" destId="{7A63D460-6B6B-4472-AD2B-F70A841098C8}" srcOrd="0" destOrd="0" presId="urn:microsoft.com/office/officeart/2005/8/layout/hierarchy2"/>
    <dgm:cxn modelId="{D152137E-72E5-400D-9424-59E0CAAA064F}" type="presParOf" srcId="{803AA6CD-A637-4E60-B96F-F6B32A00C725}" destId="{CA536C00-B143-43AF-99E2-9F6D3BAC5706}" srcOrd="3" destOrd="0" presId="urn:microsoft.com/office/officeart/2005/8/layout/hierarchy2"/>
    <dgm:cxn modelId="{DDC39B7C-B031-4363-AF4F-BC51ED6C506E}" type="presParOf" srcId="{CA536C00-B143-43AF-99E2-9F6D3BAC5706}" destId="{B742CEEC-23D1-4D4A-A934-1B6D93819D6C}" srcOrd="0" destOrd="0" presId="urn:microsoft.com/office/officeart/2005/8/layout/hierarchy2"/>
    <dgm:cxn modelId="{1DC05C22-E802-4132-89E2-C985B835E221}" type="presParOf" srcId="{CA536C00-B143-43AF-99E2-9F6D3BAC5706}" destId="{3AED0A67-C99E-43E7-9861-E56D7D62AAE1}" srcOrd="1" destOrd="0" presId="urn:microsoft.com/office/officeart/2005/8/layout/hierarchy2"/>
    <dgm:cxn modelId="{8F086A8B-5CF7-48DC-9020-8031488988F9}" type="presParOf" srcId="{2C8AE880-367C-49B9-8B80-FC2E62B00268}" destId="{EAEF5A2F-D475-4395-BB0D-239CC0725980}" srcOrd="2" destOrd="0" presId="urn:microsoft.com/office/officeart/2005/8/layout/hierarchy2"/>
    <dgm:cxn modelId="{D3848BB1-E402-4922-B344-9BC70143E41A}" type="presParOf" srcId="{EAEF5A2F-D475-4395-BB0D-239CC0725980}" destId="{11C317E4-78E8-4239-985F-1AF1D85E3976}" srcOrd="0" destOrd="0" presId="urn:microsoft.com/office/officeart/2005/8/layout/hierarchy2"/>
    <dgm:cxn modelId="{4AF8BEFA-146E-49CB-AE8D-5FD6B3305375}" type="presParOf" srcId="{2C8AE880-367C-49B9-8B80-FC2E62B00268}" destId="{3F27B033-84B6-47DD-9EC0-57F3FC6EFC1A}" srcOrd="3" destOrd="0" presId="urn:microsoft.com/office/officeart/2005/8/layout/hierarchy2"/>
    <dgm:cxn modelId="{162CA8B3-9197-47CB-A468-D808DE9BDBE3}" type="presParOf" srcId="{3F27B033-84B6-47DD-9EC0-57F3FC6EFC1A}" destId="{79315A84-AB7C-498E-B317-2B62E0D74F04}" srcOrd="0" destOrd="0" presId="urn:microsoft.com/office/officeart/2005/8/layout/hierarchy2"/>
    <dgm:cxn modelId="{2D43E21D-AB0E-4221-8E06-A6C616F27778}" type="presParOf" srcId="{3F27B033-84B6-47DD-9EC0-57F3FC6EFC1A}" destId="{D12C92CC-8BAF-4392-A79E-777E060DD63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0C4DD2-816E-4F0D-BF1F-257FA0BEEB1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98F064F-C660-4B4B-8069-3CDF3569794C}">
      <dgm:prSet phldrT="[Text]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fr-FR" dirty="0" smtClean="0"/>
            <a:t>SMB-SE-PO</a:t>
          </a:r>
          <a:endParaRPr lang="fr-FR" dirty="0"/>
        </a:p>
      </dgm:t>
    </dgm:pt>
    <dgm:pt modelId="{9A920F08-A925-408D-987C-E8E57202887F}" type="parTrans" cxnId="{789651F1-736F-42C3-8B3A-BE2E86AF8F74}">
      <dgm:prSet/>
      <dgm:spPr/>
      <dgm:t>
        <a:bodyPr/>
        <a:lstStyle/>
        <a:p>
          <a:endParaRPr lang="fr-FR"/>
        </a:p>
      </dgm:t>
    </dgm:pt>
    <dgm:pt modelId="{5C506034-AC92-47DD-AF72-A13C630ED484}" type="sibTrans" cxnId="{789651F1-736F-42C3-8B3A-BE2E86AF8F74}">
      <dgm:prSet/>
      <dgm:spPr/>
      <dgm:t>
        <a:bodyPr/>
        <a:lstStyle/>
        <a:p>
          <a:endParaRPr lang="fr-FR"/>
        </a:p>
      </dgm:t>
    </dgm:pt>
    <dgm:pt modelId="{0F9459C2-45DD-4580-8845-726BEF48BEF7}">
      <dgm:prSet phldrT="[Text]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fr-FR" dirty="0" err="1" smtClean="0"/>
            <a:t>Projects</a:t>
          </a:r>
          <a:r>
            <a:rPr lang="fr-FR" dirty="0" smtClean="0"/>
            <a:t> </a:t>
          </a:r>
          <a:r>
            <a:rPr lang="fr-FR" dirty="0" err="1" smtClean="0"/>
            <a:t>directly</a:t>
          </a:r>
          <a:r>
            <a:rPr lang="fr-FR" dirty="0" smtClean="0"/>
            <a:t> </a:t>
          </a:r>
          <a:r>
            <a:rPr lang="fr-FR" dirty="0" err="1" smtClean="0"/>
            <a:t>managed</a:t>
          </a:r>
          <a:r>
            <a:rPr lang="fr-FR" dirty="0" smtClean="0"/>
            <a:t> by PO</a:t>
          </a:r>
          <a:endParaRPr lang="fr-FR" dirty="0"/>
        </a:p>
      </dgm:t>
    </dgm:pt>
    <dgm:pt modelId="{D1B7D30C-8BFD-44CF-9AD1-F214B93F1661}" type="parTrans" cxnId="{029C117E-209C-49A7-867A-F52F1FD58069}">
      <dgm:prSet/>
      <dgm:spPr/>
      <dgm:t>
        <a:bodyPr/>
        <a:lstStyle/>
        <a:p>
          <a:endParaRPr lang="fr-FR"/>
        </a:p>
      </dgm:t>
    </dgm:pt>
    <dgm:pt modelId="{A8495B1B-9929-4B63-A4A5-9CCEAB487BB1}" type="sibTrans" cxnId="{029C117E-209C-49A7-867A-F52F1FD58069}">
      <dgm:prSet/>
      <dgm:spPr/>
      <dgm:t>
        <a:bodyPr/>
        <a:lstStyle/>
        <a:p>
          <a:endParaRPr lang="fr-FR"/>
        </a:p>
      </dgm:t>
    </dgm:pt>
    <dgm:pt modelId="{B68F08BC-6045-47B8-8BEC-55AC4C84F23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/>
            <a:t>PMO</a:t>
          </a:r>
          <a:endParaRPr lang="fr-FR" dirty="0"/>
        </a:p>
      </dgm:t>
    </dgm:pt>
    <dgm:pt modelId="{C1E1F4C0-031F-4550-BD19-3535241FF7C5}" type="parTrans" cxnId="{C31ED3D5-FE08-473A-98D3-7054B5AB9EDD}">
      <dgm:prSet/>
      <dgm:spPr/>
      <dgm:t>
        <a:bodyPr/>
        <a:lstStyle/>
        <a:p>
          <a:endParaRPr lang="fr-FR"/>
        </a:p>
      </dgm:t>
    </dgm:pt>
    <dgm:pt modelId="{2A9DA198-2E4B-4C24-909D-238869FB0B0E}" type="sibTrans" cxnId="{C31ED3D5-FE08-473A-98D3-7054B5AB9EDD}">
      <dgm:prSet/>
      <dgm:spPr/>
      <dgm:t>
        <a:bodyPr/>
        <a:lstStyle/>
        <a:p>
          <a:endParaRPr lang="fr-FR"/>
        </a:p>
      </dgm:t>
    </dgm:pt>
    <dgm:pt modelId="{0043F918-0D42-4A8E-B7BB-9FC4EDC15480}" type="pres">
      <dgm:prSet presAssocID="{F50C4DD2-816E-4F0D-BF1F-257FA0BEEB1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330BE76-1665-42C9-853C-97E86DE64C54}" type="pres">
      <dgm:prSet presAssocID="{998F064F-C660-4B4B-8069-3CDF3569794C}" presName="root1" presStyleCnt="0"/>
      <dgm:spPr/>
    </dgm:pt>
    <dgm:pt modelId="{11560761-5AB4-4B68-8402-5E276AE0221A}" type="pres">
      <dgm:prSet presAssocID="{998F064F-C660-4B4B-8069-3CDF356979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8AE880-367C-49B9-8B80-FC2E62B00268}" type="pres">
      <dgm:prSet presAssocID="{998F064F-C660-4B4B-8069-3CDF3569794C}" presName="level2hierChild" presStyleCnt="0"/>
      <dgm:spPr/>
    </dgm:pt>
    <dgm:pt modelId="{8E198210-3B02-4043-A5B3-4C36BDCE4EA4}" type="pres">
      <dgm:prSet presAssocID="{D1B7D30C-8BFD-44CF-9AD1-F214B93F1661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FBDF3ABD-F695-49EB-9FD2-01C1A052F728}" type="pres">
      <dgm:prSet presAssocID="{D1B7D30C-8BFD-44CF-9AD1-F214B93F1661}" presName="connTx" presStyleLbl="parChTrans1D2" presStyleIdx="0" presStyleCnt="2"/>
      <dgm:spPr/>
      <dgm:t>
        <a:bodyPr/>
        <a:lstStyle/>
        <a:p>
          <a:endParaRPr lang="fr-FR"/>
        </a:p>
      </dgm:t>
    </dgm:pt>
    <dgm:pt modelId="{7FEAF663-4624-4399-93B2-C90AA3525E50}" type="pres">
      <dgm:prSet presAssocID="{0F9459C2-45DD-4580-8845-726BEF48BEF7}" presName="root2" presStyleCnt="0"/>
      <dgm:spPr/>
    </dgm:pt>
    <dgm:pt modelId="{6221BC79-4319-437D-AE2B-802C8DD9016F}" type="pres">
      <dgm:prSet presAssocID="{0F9459C2-45DD-4580-8845-726BEF48BEF7}" presName="LevelTwoTextNode" presStyleLbl="node2" presStyleIdx="0" presStyleCnt="2" custLinFactY="31742" custLinFactNeighborX="-1845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3AA6CD-A637-4E60-B96F-F6B32A00C725}" type="pres">
      <dgm:prSet presAssocID="{0F9459C2-45DD-4580-8845-726BEF48BEF7}" presName="level3hierChild" presStyleCnt="0"/>
      <dgm:spPr/>
    </dgm:pt>
    <dgm:pt modelId="{EAEF5A2F-D475-4395-BB0D-239CC0725980}" type="pres">
      <dgm:prSet presAssocID="{C1E1F4C0-031F-4550-BD19-3535241FF7C5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11C317E4-78E8-4239-985F-1AF1D85E3976}" type="pres">
      <dgm:prSet presAssocID="{C1E1F4C0-031F-4550-BD19-3535241FF7C5}" presName="connTx" presStyleLbl="parChTrans1D2" presStyleIdx="1" presStyleCnt="2"/>
      <dgm:spPr/>
      <dgm:t>
        <a:bodyPr/>
        <a:lstStyle/>
        <a:p>
          <a:endParaRPr lang="fr-FR"/>
        </a:p>
      </dgm:t>
    </dgm:pt>
    <dgm:pt modelId="{3F27B033-84B6-47DD-9EC0-57F3FC6EFC1A}" type="pres">
      <dgm:prSet presAssocID="{B68F08BC-6045-47B8-8BEC-55AC4C84F23B}" presName="root2" presStyleCnt="0"/>
      <dgm:spPr/>
    </dgm:pt>
    <dgm:pt modelId="{79315A84-AB7C-498E-B317-2B62E0D74F04}" type="pres">
      <dgm:prSet presAssocID="{B68F08BC-6045-47B8-8BEC-55AC4C84F23B}" presName="LevelTwoTextNode" presStyleLbl="node2" presStyleIdx="1" presStyleCnt="2" custLinFactY="-36591" custLinFactNeighborY="-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12C92CC-8BAF-4392-A79E-777E060DD63D}" type="pres">
      <dgm:prSet presAssocID="{B68F08BC-6045-47B8-8BEC-55AC4C84F23B}" presName="level3hierChild" presStyleCnt="0"/>
      <dgm:spPr/>
    </dgm:pt>
  </dgm:ptLst>
  <dgm:cxnLst>
    <dgm:cxn modelId="{6EB64E88-1DC5-4079-A871-19E60962C9AE}" type="presOf" srcId="{B68F08BC-6045-47B8-8BEC-55AC4C84F23B}" destId="{79315A84-AB7C-498E-B317-2B62E0D74F04}" srcOrd="0" destOrd="0" presId="urn:microsoft.com/office/officeart/2005/8/layout/hierarchy2"/>
    <dgm:cxn modelId="{029C117E-209C-49A7-867A-F52F1FD58069}" srcId="{998F064F-C660-4B4B-8069-3CDF3569794C}" destId="{0F9459C2-45DD-4580-8845-726BEF48BEF7}" srcOrd="0" destOrd="0" parTransId="{D1B7D30C-8BFD-44CF-9AD1-F214B93F1661}" sibTransId="{A8495B1B-9929-4B63-A4A5-9CCEAB487BB1}"/>
    <dgm:cxn modelId="{ECE8BFF3-0FF9-4663-80F4-E084D59AA476}" type="presOf" srcId="{0F9459C2-45DD-4580-8845-726BEF48BEF7}" destId="{6221BC79-4319-437D-AE2B-802C8DD9016F}" srcOrd="0" destOrd="0" presId="urn:microsoft.com/office/officeart/2005/8/layout/hierarchy2"/>
    <dgm:cxn modelId="{12A373AC-4249-4512-8AA2-F22A5C3AA407}" type="presOf" srcId="{C1E1F4C0-031F-4550-BD19-3535241FF7C5}" destId="{11C317E4-78E8-4239-985F-1AF1D85E3976}" srcOrd="1" destOrd="0" presId="urn:microsoft.com/office/officeart/2005/8/layout/hierarchy2"/>
    <dgm:cxn modelId="{48D575C1-D81D-4657-9051-A757EA3AB755}" type="presOf" srcId="{998F064F-C660-4B4B-8069-3CDF3569794C}" destId="{11560761-5AB4-4B68-8402-5E276AE0221A}" srcOrd="0" destOrd="0" presId="urn:microsoft.com/office/officeart/2005/8/layout/hierarchy2"/>
    <dgm:cxn modelId="{62201AA9-AE6B-4648-A3BA-343874A9F52D}" type="presOf" srcId="{D1B7D30C-8BFD-44CF-9AD1-F214B93F1661}" destId="{8E198210-3B02-4043-A5B3-4C36BDCE4EA4}" srcOrd="0" destOrd="0" presId="urn:microsoft.com/office/officeart/2005/8/layout/hierarchy2"/>
    <dgm:cxn modelId="{789651F1-736F-42C3-8B3A-BE2E86AF8F74}" srcId="{F50C4DD2-816E-4F0D-BF1F-257FA0BEEB13}" destId="{998F064F-C660-4B4B-8069-3CDF3569794C}" srcOrd="0" destOrd="0" parTransId="{9A920F08-A925-408D-987C-E8E57202887F}" sibTransId="{5C506034-AC92-47DD-AF72-A13C630ED484}"/>
    <dgm:cxn modelId="{C31ED3D5-FE08-473A-98D3-7054B5AB9EDD}" srcId="{998F064F-C660-4B4B-8069-3CDF3569794C}" destId="{B68F08BC-6045-47B8-8BEC-55AC4C84F23B}" srcOrd="1" destOrd="0" parTransId="{C1E1F4C0-031F-4550-BD19-3535241FF7C5}" sibTransId="{2A9DA198-2E4B-4C24-909D-238869FB0B0E}"/>
    <dgm:cxn modelId="{E58FBE7E-63A2-46C8-B1B8-6F870743A38B}" type="presOf" srcId="{D1B7D30C-8BFD-44CF-9AD1-F214B93F1661}" destId="{FBDF3ABD-F695-49EB-9FD2-01C1A052F728}" srcOrd="1" destOrd="0" presId="urn:microsoft.com/office/officeart/2005/8/layout/hierarchy2"/>
    <dgm:cxn modelId="{35238A7E-252D-4B80-A881-B0F00D0FD1C4}" type="presOf" srcId="{C1E1F4C0-031F-4550-BD19-3535241FF7C5}" destId="{EAEF5A2F-D475-4395-BB0D-239CC0725980}" srcOrd="0" destOrd="0" presId="urn:microsoft.com/office/officeart/2005/8/layout/hierarchy2"/>
    <dgm:cxn modelId="{A08FA606-DCF8-44E5-BC4E-78408F315C5B}" type="presOf" srcId="{F50C4DD2-816E-4F0D-BF1F-257FA0BEEB13}" destId="{0043F918-0D42-4A8E-B7BB-9FC4EDC15480}" srcOrd="0" destOrd="0" presId="urn:microsoft.com/office/officeart/2005/8/layout/hierarchy2"/>
    <dgm:cxn modelId="{FC075795-41BE-4CA4-A45E-8E9358AE460C}" type="presParOf" srcId="{0043F918-0D42-4A8E-B7BB-9FC4EDC15480}" destId="{1330BE76-1665-42C9-853C-97E86DE64C54}" srcOrd="0" destOrd="0" presId="urn:microsoft.com/office/officeart/2005/8/layout/hierarchy2"/>
    <dgm:cxn modelId="{E68D1FC2-D408-491B-8F2A-1AF14A805EFD}" type="presParOf" srcId="{1330BE76-1665-42C9-853C-97E86DE64C54}" destId="{11560761-5AB4-4B68-8402-5E276AE0221A}" srcOrd="0" destOrd="0" presId="urn:microsoft.com/office/officeart/2005/8/layout/hierarchy2"/>
    <dgm:cxn modelId="{F67A4BE2-725E-459C-B29A-B35A24276D2E}" type="presParOf" srcId="{1330BE76-1665-42C9-853C-97E86DE64C54}" destId="{2C8AE880-367C-49B9-8B80-FC2E62B00268}" srcOrd="1" destOrd="0" presId="urn:microsoft.com/office/officeart/2005/8/layout/hierarchy2"/>
    <dgm:cxn modelId="{4341AF82-FCC6-4427-BD8D-71D565FEF9CF}" type="presParOf" srcId="{2C8AE880-367C-49B9-8B80-FC2E62B00268}" destId="{8E198210-3B02-4043-A5B3-4C36BDCE4EA4}" srcOrd="0" destOrd="0" presId="urn:microsoft.com/office/officeart/2005/8/layout/hierarchy2"/>
    <dgm:cxn modelId="{0F9624F7-6795-4E6D-9BB1-6CB848F5FA25}" type="presParOf" srcId="{8E198210-3B02-4043-A5B3-4C36BDCE4EA4}" destId="{FBDF3ABD-F695-49EB-9FD2-01C1A052F728}" srcOrd="0" destOrd="0" presId="urn:microsoft.com/office/officeart/2005/8/layout/hierarchy2"/>
    <dgm:cxn modelId="{4AC24D72-DD9A-4BC8-A359-02398BAF9F6A}" type="presParOf" srcId="{2C8AE880-367C-49B9-8B80-FC2E62B00268}" destId="{7FEAF663-4624-4399-93B2-C90AA3525E50}" srcOrd="1" destOrd="0" presId="urn:microsoft.com/office/officeart/2005/8/layout/hierarchy2"/>
    <dgm:cxn modelId="{0783CB35-55D9-4C9E-A83D-DF5E7816DB25}" type="presParOf" srcId="{7FEAF663-4624-4399-93B2-C90AA3525E50}" destId="{6221BC79-4319-437D-AE2B-802C8DD9016F}" srcOrd="0" destOrd="0" presId="urn:microsoft.com/office/officeart/2005/8/layout/hierarchy2"/>
    <dgm:cxn modelId="{9865B1EF-0F48-42A4-A3A3-6BCCF5537648}" type="presParOf" srcId="{7FEAF663-4624-4399-93B2-C90AA3525E50}" destId="{803AA6CD-A637-4E60-B96F-F6B32A00C725}" srcOrd="1" destOrd="0" presId="urn:microsoft.com/office/officeart/2005/8/layout/hierarchy2"/>
    <dgm:cxn modelId="{46AEE833-4DAB-4206-9303-247F4156F02F}" type="presParOf" srcId="{2C8AE880-367C-49B9-8B80-FC2E62B00268}" destId="{EAEF5A2F-D475-4395-BB0D-239CC0725980}" srcOrd="2" destOrd="0" presId="urn:microsoft.com/office/officeart/2005/8/layout/hierarchy2"/>
    <dgm:cxn modelId="{C62EA324-C40C-4B04-9A4D-AF6ED33130C9}" type="presParOf" srcId="{EAEF5A2F-D475-4395-BB0D-239CC0725980}" destId="{11C317E4-78E8-4239-985F-1AF1D85E3976}" srcOrd="0" destOrd="0" presId="urn:microsoft.com/office/officeart/2005/8/layout/hierarchy2"/>
    <dgm:cxn modelId="{C4DE3E01-B457-4ED1-AAA8-A19FA93CFE45}" type="presParOf" srcId="{2C8AE880-367C-49B9-8B80-FC2E62B00268}" destId="{3F27B033-84B6-47DD-9EC0-57F3FC6EFC1A}" srcOrd="3" destOrd="0" presId="urn:microsoft.com/office/officeart/2005/8/layout/hierarchy2"/>
    <dgm:cxn modelId="{7D99164F-632F-43AF-B88A-A392179B097C}" type="presParOf" srcId="{3F27B033-84B6-47DD-9EC0-57F3FC6EFC1A}" destId="{79315A84-AB7C-498E-B317-2B62E0D74F04}" srcOrd="0" destOrd="0" presId="urn:microsoft.com/office/officeart/2005/8/layout/hierarchy2"/>
    <dgm:cxn modelId="{2288CA52-8FFA-400F-84A3-7CABA7EBB707}" type="presParOf" srcId="{3F27B033-84B6-47DD-9EC0-57F3FC6EFC1A}" destId="{D12C92CC-8BAF-4392-A79E-777E060DD63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0761-5AB4-4B68-8402-5E276AE0221A}">
      <dsp:nvSpPr>
        <dsp:cNvPr id="0" name=""/>
        <dsp:cNvSpPr/>
      </dsp:nvSpPr>
      <dsp:spPr>
        <a:xfrm>
          <a:off x="1856" y="2177043"/>
          <a:ext cx="1875020" cy="937510"/>
        </a:xfrm>
        <a:prstGeom prst="roundRect">
          <a:avLst>
            <a:gd name="adj" fmla="val 1000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/>
            <a:t>GS-SE-PO</a:t>
          </a:r>
        </a:p>
      </dsp:txBody>
      <dsp:txXfrm>
        <a:off x="29315" y="2204502"/>
        <a:ext cx="1820102" cy="882592"/>
      </dsp:txXfrm>
    </dsp:sp>
    <dsp:sp modelId="{8E198210-3B02-4043-A5B3-4C36BDCE4EA4}">
      <dsp:nvSpPr>
        <dsp:cNvPr id="0" name=""/>
        <dsp:cNvSpPr/>
      </dsp:nvSpPr>
      <dsp:spPr>
        <a:xfrm rot="2869966">
          <a:off x="1701724" y="3022994"/>
          <a:ext cx="106571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65719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07941" y="3014104"/>
        <a:ext cx="53285" cy="53285"/>
      </dsp:txXfrm>
    </dsp:sp>
    <dsp:sp modelId="{6221BC79-4319-437D-AE2B-802C8DD9016F}">
      <dsp:nvSpPr>
        <dsp:cNvPr id="0" name=""/>
        <dsp:cNvSpPr/>
      </dsp:nvSpPr>
      <dsp:spPr>
        <a:xfrm>
          <a:off x="2592291" y="2966942"/>
          <a:ext cx="1875020" cy="937510"/>
        </a:xfrm>
        <a:prstGeom prst="roundRect">
          <a:avLst>
            <a:gd name="adj" fmla="val 10000"/>
          </a:avLst>
        </a:prstGeom>
        <a:solidFill>
          <a:schemeClr val="tx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PO </a:t>
          </a:r>
          <a:r>
            <a:rPr lang="fr-FR" sz="1700" kern="1200" dirty="0" err="1" smtClean="0"/>
            <a:t>Procedures</a:t>
          </a:r>
          <a:endParaRPr lang="fr-FR" sz="1700" kern="1200" dirty="0"/>
        </a:p>
      </dsp:txBody>
      <dsp:txXfrm>
        <a:off x="2619750" y="2994401"/>
        <a:ext cx="1820102" cy="882592"/>
      </dsp:txXfrm>
    </dsp:sp>
    <dsp:sp modelId="{D3CF87CB-3AA8-4B71-AADB-58A3E32B1C34}">
      <dsp:nvSpPr>
        <dsp:cNvPr id="0" name=""/>
        <dsp:cNvSpPr/>
      </dsp:nvSpPr>
      <dsp:spPr>
        <a:xfrm rot="19186959">
          <a:off x="4345861" y="3086219"/>
          <a:ext cx="102750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27503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3925" y="3078286"/>
        <a:ext cx="51375" cy="51375"/>
      </dsp:txXfrm>
    </dsp:sp>
    <dsp:sp modelId="{A5EE85BD-106D-4CCD-914F-C792547D178F}">
      <dsp:nvSpPr>
        <dsp:cNvPr id="0" name=""/>
        <dsp:cNvSpPr/>
      </dsp:nvSpPr>
      <dsp:spPr>
        <a:xfrm>
          <a:off x="5251914" y="2303494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Project </a:t>
          </a:r>
          <a:r>
            <a:rPr lang="fr-FR" sz="1700" kern="1200" dirty="0" err="1" smtClean="0"/>
            <a:t>Board</a:t>
          </a:r>
          <a:endParaRPr lang="fr-FR" sz="1700" kern="1200" dirty="0"/>
        </a:p>
      </dsp:txBody>
      <dsp:txXfrm>
        <a:off x="5279373" y="2330953"/>
        <a:ext cx="1820102" cy="882592"/>
      </dsp:txXfrm>
    </dsp:sp>
    <dsp:sp modelId="{6DABD47D-D977-4795-AF4F-ADE59CE2C617}">
      <dsp:nvSpPr>
        <dsp:cNvPr id="0" name=""/>
        <dsp:cNvSpPr/>
      </dsp:nvSpPr>
      <dsp:spPr>
        <a:xfrm rot="2369151">
          <a:off x="4351307" y="3741169"/>
          <a:ext cx="101661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16611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4198" y="3733507"/>
        <a:ext cx="50830" cy="50830"/>
      </dsp:txXfrm>
    </dsp:sp>
    <dsp:sp modelId="{B742CEEC-23D1-4D4A-A934-1B6D93819D6C}">
      <dsp:nvSpPr>
        <dsp:cNvPr id="0" name=""/>
        <dsp:cNvSpPr/>
      </dsp:nvSpPr>
      <dsp:spPr>
        <a:xfrm>
          <a:off x="5251914" y="3613393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Procedures</a:t>
          </a:r>
          <a:r>
            <a:rPr lang="fr-FR" sz="1700" kern="1200" dirty="0" smtClean="0"/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for major </a:t>
          </a:r>
          <a:r>
            <a:rPr lang="fr-FR" sz="1700" kern="1200" dirty="0" err="1" smtClean="0"/>
            <a:t>projects</a:t>
          </a:r>
          <a:endParaRPr lang="fr-FR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&gt;750 </a:t>
          </a:r>
          <a:r>
            <a:rPr lang="fr-FR" sz="1700" kern="1200" dirty="0" err="1" smtClean="0"/>
            <a:t>kchf</a:t>
          </a:r>
          <a:endParaRPr lang="fr-FR" sz="1700" kern="1200" dirty="0"/>
        </a:p>
      </dsp:txBody>
      <dsp:txXfrm>
        <a:off x="5279373" y="3640852"/>
        <a:ext cx="1820102" cy="882592"/>
      </dsp:txXfrm>
    </dsp:sp>
    <dsp:sp modelId="{EAEF5A2F-D475-4395-BB0D-239CC0725980}">
      <dsp:nvSpPr>
        <dsp:cNvPr id="0" name=""/>
        <dsp:cNvSpPr/>
      </dsp:nvSpPr>
      <dsp:spPr>
        <a:xfrm rot="18153116">
          <a:off x="1554930" y="2040581"/>
          <a:ext cx="13939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393901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17033" y="2023487"/>
        <a:ext cx="69695" cy="69695"/>
      </dsp:txXfrm>
    </dsp:sp>
    <dsp:sp modelId="{79315A84-AB7C-498E-B317-2B62E0D74F04}">
      <dsp:nvSpPr>
        <dsp:cNvPr id="0" name=""/>
        <dsp:cNvSpPr/>
      </dsp:nvSpPr>
      <dsp:spPr>
        <a:xfrm>
          <a:off x="2626885" y="1002117"/>
          <a:ext cx="1944209" cy="93751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Projects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directly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managed</a:t>
          </a:r>
          <a:r>
            <a:rPr lang="fr-FR" sz="1700" kern="1200" dirty="0" smtClean="0"/>
            <a:t> by PO</a:t>
          </a:r>
          <a:endParaRPr lang="fr-FR" sz="1700" kern="1200" dirty="0"/>
        </a:p>
      </dsp:txBody>
      <dsp:txXfrm>
        <a:off x="2654344" y="1029576"/>
        <a:ext cx="1889291" cy="882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0761-5AB4-4B68-8402-5E276AE0221A}">
      <dsp:nvSpPr>
        <dsp:cNvPr id="0" name=""/>
        <dsp:cNvSpPr/>
      </dsp:nvSpPr>
      <dsp:spPr>
        <a:xfrm>
          <a:off x="1856" y="2177043"/>
          <a:ext cx="1875020" cy="937510"/>
        </a:xfrm>
        <a:prstGeom prst="roundRect">
          <a:avLst>
            <a:gd name="adj" fmla="val 1000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/>
            <a:t>GS-SE-PO</a:t>
          </a:r>
        </a:p>
      </dsp:txBody>
      <dsp:txXfrm>
        <a:off x="29315" y="2204502"/>
        <a:ext cx="1820102" cy="882592"/>
      </dsp:txXfrm>
    </dsp:sp>
    <dsp:sp modelId="{8E198210-3B02-4043-A5B3-4C36BDCE4EA4}">
      <dsp:nvSpPr>
        <dsp:cNvPr id="0" name=""/>
        <dsp:cNvSpPr/>
      </dsp:nvSpPr>
      <dsp:spPr>
        <a:xfrm rot="2869966">
          <a:off x="1701724" y="3022994"/>
          <a:ext cx="106571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65719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07941" y="3014104"/>
        <a:ext cx="53285" cy="53285"/>
      </dsp:txXfrm>
    </dsp:sp>
    <dsp:sp modelId="{6221BC79-4319-437D-AE2B-802C8DD9016F}">
      <dsp:nvSpPr>
        <dsp:cNvPr id="0" name=""/>
        <dsp:cNvSpPr/>
      </dsp:nvSpPr>
      <dsp:spPr>
        <a:xfrm>
          <a:off x="2592291" y="2966942"/>
          <a:ext cx="1875020" cy="937510"/>
        </a:xfrm>
        <a:prstGeom prst="roundRect">
          <a:avLst>
            <a:gd name="adj" fmla="val 10000"/>
          </a:avLst>
        </a:prstGeom>
        <a:solidFill>
          <a:schemeClr val="tx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PO </a:t>
          </a:r>
          <a:r>
            <a:rPr lang="fr-FR" sz="1700" kern="1200" dirty="0" err="1" smtClean="0"/>
            <a:t>Procedures</a:t>
          </a:r>
          <a:endParaRPr lang="fr-FR" sz="1700" kern="1200" dirty="0"/>
        </a:p>
      </dsp:txBody>
      <dsp:txXfrm>
        <a:off x="2619750" y="2994401"/>
        <a:ext cx="1820102" cy="882592"/>
      </dsp:txXfrm>
    </dsp:sp>
    <dsp:sp modelId="{D3CF87CB-3AA8-4B71-AADB-58A3E32B1C34}">
      <dsp:nvSpPr>
        <dsp:cNvPr id="0" name=""/>
        <dsp:cNvSpPr/>
      </dsp:nvSpPr>
      <dsp:spPr>
        <a:xfrm rot="19186959">
          <a:off x="4345861" y="3086219"/>
          <a:ext cx="102750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27503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3925" y="3078286"/>
        <a:ext cx="51375" cy="51375"/>
      </dsp:txXfrm>
    </dsp:sp>
    <dsp:sp modelId="{A5EE85BD-106D-4CCD-914F-C792547D178F}">
      <dsp:nvSpPr>
        <dsp:cNvPr id="0" name=""/>
        <dsp:cNvSpPr/>
      </dsp:nvSpPr>
      <dsp:spPr>
        <a:xfrm>
          <a:off x="5251914" y="2303494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Project </a:t>
          </a:r>
          <a:r>
            <a:rPr lang="fr-FR" sz="1700" kern="1200" dirty="0" err="1" smtClean="0"/>
            <a:t>Board</a:t>
          </a:r>
          <a:endParaRPr lang="fr-FR" sz="1700" kern="1200" dirty="0"/>
        </a:p>
      </dsp:txBody>
      <dsp:txXfrm>
        <a:off x="5279373" y="2330953"/>
        <a:ext cx="1820102" cy="882592"/>
      </dsp:txXfrm>
    </dsp:sp>
    <dsp:sp modelId="{6DABD47D-D977-4795-AF4F-ADE59CE2C617}">
      <dsp:nvSpPr>
        <dsp:cNvPr id="0" name=""/>
        <dsp:cNvSpPr/>
      </dsp:nvSpPr>
      <dsp:spPr>
        <a:xfrm rot="2369151">
          <a:off x="4351307" y="3741169"/>
          <a:ext cx="101661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16611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4198" y="3733507"/>
        <a:ext cx="50830" cy="50830"/>
      </dsp:txXfrm>
    </dsp:sp>
    <dsp:sp modelId="{B742CEEC-23D1-4D4A-A934-1B6D93819D6C}">
      <dsp:nvSpPr>
        <dsp:cNvPr id="0" name=""/>
        <dsp:cNvSpPr/>
      </dsp:nvSpPr>
      <dsp:spPr>
        <a:xfrm>
          <a:off x="5251914" y="3613393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Procedures</a:t>
          </a:r>
          <a:r>
            <a:rPr lang="fr-FR" sz="1700" kern="1200" dirty="0" smtClean="0"/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for major </a:t>
          </a:r>
          <a:r>
            <a:rPr lang="fr-FR" sz="1700" kern="1200" dirty="0" err="1" smtClean="0"/>
            <a:t>projects</a:t>
          </a:r>
          <a:endParaRPr lang="fr-FR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&gt;750 </a:t>
          </a:r>
          <a:r>
            <a:rPr lang="fr-FR" sz="1700" kern="1200" dirty="0" err="1" smtClean="0"/>
            <a:t>kchf</a:t>
          </a:r>
          <a:endParaRPr lang="fr-FR" sz="1700" kern="1200" dirty="0"/>
        </a:p>
      </dsp:txBody>
      <dsp:txXfrm>
        <a:off x="5279373" y="3640852"/>
        <a:ext cx="1820102" cy="882592"/>
      </dsp:txXfrm>
    </dsp:sp>
    <dsp:sp modelId="{EAEF5A2F-D475-4395-BB0D-239CC0725980}">
      <dsp:nvSpPr>
        <dsp:cNvPr id="0" name=""/>
        <dsp:cNvSpPr/>
      </dsp:nvSpPr>
      <dsp:spPr>
        <a:xfrm rot="18153116">
          <a:off x="1554930" y="2040581"/>
          <a:ext cx="13939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393901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17033" y="2023487"/>
        <a:ext cx="69695" cy="69695"/>
      </dsp:txXfrm>
    </dsp:sp>
    <dsp:sp modelId="{79315A84-AB7C-498E-B317-2B62E0D74F04}">
      <dsp:nvSpPr>
        <dsp:cNvPr id="0" name=""/>
        <dsp:cNvSpPr/>
      </dsp:nvSpPr>
      <dsp:spPr>
        <a:xfrm>
          <a:off x="2626885" y="1002117"/>
          <a:ext cx="1944209" cy="937510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Projects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directly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managed</a:t>
          </a:r>
          <a:r>
            <a:rPr lang="fr-FR" sz="1700" kern="1200" dirty="0" smtClean="0"/>
            <a:t> by PO</a:t>
          </a:r>
          <a:endParaRPr lang="fr-FR" sz="1700" kern="1200" dirty="0"/>
        </a:p>
      </dsp:txBody>
      <dsp:txXfrm>
        <a:off x="2654344" y="1029576"/>
        <a:ext cx="1889291" cy="8825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0761-5AB4-4B68-8402-5E276AE0221A}">
      <dsp:nvSpPr>
        <dsp:cNvPr id="0" name=""/>
        <dsp:cNvSpPr/>
      </dsp:nvSpPr>
      <dsp:spPr>
        <a:xfrm>
          <a:off x="1856" y="2177043"/>
          <a:ext cx="1875020" cy="937510"/>
        </a:xfrm>
        <a:prstGeom prst="roundRect">
          <a:avLst>
            <a:gd name="adj" fmla="val 1000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/>
            <a:t>GS-SE-PO</a:t>
          </a:r>
        </a:p>
      </dsp:txBody>
      <dsp:txXfrm>
        <a:off x="29315" y="2204502"/>
        <a:ext cx="1820102" cy="882592"/>
      </dsp:txXfrm>
    </dsp:sp>
    <dsp:sp modelId="{8E198210-3B02-4043-A5B3-4C36BDCE4EA4}">
      <dsp:nvSpPr>
        <dsp:cNvPr id="0" name=""/>
        <dsp:cNvSpPr/>
      </dsp:nvSpPr>
      <dsp:spPr>
        <a:xfrm rot="2869966">
          <a:off x="1701724" y="3022994"/>
          <a:ext cx="106571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65719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07941" y="3014104"/>
        <a:ext cx="53285" cy="53285"/>
      </dsp:txXfrm>
    </dsp:sp>
    <dsp:sp modelId="{6221BC79-4319-437D-AE2B-802C8DD9016F}">
      <dsp:nvSpPr>
        <dsp:cNvPr id="0" name=""/>
        <dsp:cNvSpPr/>
      </dsp:nvSpPr>
      <dsp:spPr>
        <a:xfrm>
          <a:off x="2592291" y="2966942"/>
          <a:ext cx="1875020" cy="937510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PO </a:t>
          </a:r>
          <a:r>
            <a:rPr lang="fr-FR" sz="1700" kern="1200" dirty="0" err="1" smtClean="0"/>
            <a:t>Procedures</a:t>
          </a:r>
          <a:endParaRPr lang="fr-FR" sz="1700" kern="1200" dirty="0"/>
        </a:p>
      </dsp:txBody>
      <dsp:txXfrm>
        <a:off x="2619750" y="2994401"/>
        <a:ext cx="1820102" cy="882592"/>
      </dsp:txXfrm>
    </dsp:sp>
    <dsp:sp modelId="{D3CF87CB-3AA8-4B71-AADB-58A3E32B1C34}">
      <dsp:nvSpPr>
        <dsp:cNvPr id="0" name=""/>
        <dsp:cNvSpPr/>
      </dsp:nvSpPr>
      <dsp:spPr>
        <a:xfrm rot="19186959">
          <a:off x="4345861" y="3086219"/>
          <a:ext cx="102750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27503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3925" y="3078286"/>
        <a:ext cx="51375" cy="51375"/>
      </dsp:txXfrm>
    </dsp:sp>
    <dsp:sp modelId="{A5EE85BD-106D-4CCD-914F-C792547D178F}">
      <dsp:nvSpPr>
        <dsp:cNvPr id="0" name=""/>
        <dsp:cNvSpPr/>
      </dsp:nvSpPr>
      <dsp:spPr>
        <a:xfrm>
          <a:off x="5251914" y="2303494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Project </a:t>
          </a:r>
          <a:r>
            <a:rPr lang="fr-FR" sz="1700" kern="1200" dirty="0" err="1" smtClean="0"/>
            <a:t>Board</a:t>
          </a:r>
          <a:endParaRPr lang="fr-FR" sz="1700" kern="1200" dirty="0"/>
        </a:p>
      </dsp:txBody>
      <dsp:txXfrm>
        <a:off x="5279373" y="2330953"/>
        <a:ext cx="1820102" cy="882592"/>
      </dsp:txXfrm>
    </dsp:sp>
    <dsp:sp modelId="{6DABD47D-D977-4795-AF4F-ADE59CE2C617}">
      <dsp:nvSpPr>
        <dsp:cNvPr id="0" name=""/>
        <dsp:cNvSpPr/>
      </dsp:nvSpPr>
      <dsp:spPr>
        <a:xfrm rot="2369151">
          <a:off x="4351307" y="3741169"/>
          <a:ext cx="101661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16611" y="177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834198" y="3733507"/>
        <a:ext cx="50830" cy="50830"/>
      </dsp:txXfrm>
    </dsp:sp>
    <dsp:sp modelId="{B742CEEC-23D1-4D4A-A934-1B6D93819D6C}">
      <dsp:nvSpPr>
        <dsp:cNvPr id="0" name=""/>
        <dsp:cNvSpPr/>
      </dsp:nvSpPr>
      <dsp:spPr>
        <a:xfrm>
          <a:off x="5251914" y="3613393"/>
          <a:ext cx="1875020" cy="93751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Procedures</a:t>
          </a:r>
          <a:r>
            <a:rPr lang="fr-FR" sz="1700" kern="1200" dirty="0" smtClean="0"/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for major </a:t>
          </a:r>
          <a:r>
            <a:rPr lang="fr-FR" sz="1700" kern="1200" dirty="0" err="1" smtClean="0"/>
            <a:t>projects</a:t>
          </a:r>
          <a:endParaRPr lang="fr-FR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&gt;750 </a:t>
          </a:r>
          <a:r>
            <a:rPr lang="fr-FR" sz="1700" kern="1200" dirty="0" err="1" smtClean="0"/>
            <a:t>kchf</a:t>
          </a:r>
          <a:endParaRPr lang="fr-FR" sz="1700" kern="1200" dirty="0"/>
        </a:p>
      </dsp:txBody>
      <dsp:txXfrm>
        <a:off x="5279373" y="3640852"/>
        <a:ext cx="1820102" cy="882592"/>
      </dsp:txXfrm>
    </dsp:sp>
    <dsp:sp modelId="{EAEF5A2F-D475-4395-BB0D-239CC0725980}">
      <dsp:nvSpPr>
        <dsp:cNvPr id="0" name=""/>
        <dsp:cNvSpPr/>
      </dsp:nvSpPr>
      <dsp:spPr>
        <a:xfrm rot="18153116">
          <a:off x="1554930" y="2040581"/>
          <a:ext cx="13939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393901" y="177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217033" y="2023487"/>
        <a:ext cx="69695" cy="69695"/>
      </dsp:txXfrm>
    </dsp:sp>
    <dsp:sp modelId="{79315A84-AB7C-498E-B317-2B62E0D74F04}">
      <dsp:nvSpPr>
        <dsp:cNvPr id="0" name=""/>
        <dsp:cNvSpPr/>
      </dsp:nvSpPr>
      <dsp:spPr>
        <a:xfrm>
          <a:off x="2626885" y="1002117"/>
          <a:ext cx="1944209" cy="93751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Projects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directly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managed</a:t>
          </a:r>
          <a:r>
            <a:rPr lang="fr-FR" sz="1700" kern="1200" dirty="0" smtClean="0"/>
            <a:t> by PO</a:t>
          </a:r>
          <a:endParaRPr lang="fr-FR" sz="1700" kern="1200" dirty="0"/>
        </a:p>
      </dsp:txBody>
      <dsp:txXfrm>
        <a:off x="2654344" y="1029576"/>
        <a:ext cx="1889291" cy="8825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0761-5AB4-4B68-8402-5E276AE0221A}">
      <dsp:nvSpPr>
        <dsp:cNvPr id="0" name=""/>
        <dsp:cNvSpPr/>
      </dsp:nvSpPr>
      <dsp:spPr>
        <a:xfrm>
          <a:off x="0" y="1633681"/>
          <a:ext cx="2970330" cy="1485165"/>
        </a:xfrm>
        <a:prstGeom prst="roundRect">
          <a:avLst>
            <a:gd name="adj" fmla="val 1000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SMB-SE-PO</a:t>
          </a:r>
          <a:endParaRPr lang="fr-FR" sz="3100" kern="1200" dirty="0"/>
        </a:p>
      </dsp:txBody>
      <dsp:txXfrm>
        <a:off x="43499" y="1677180"/>
        <a:ext cx="2883332" cy="1398167"/>
      </dsp:txXfrm>
    </dsp:sp>
    <dsp:sp modelId="{8E198210-3B02-4043-A5B3-4C36BDCE4EA4}">
      <dsp:nvSpPr>
        <dsp:cNvPr id="0" name=""/>
        <dsp:cNvSpPr/>
      </dsp:nvSpPr>
      <dsp:spPr>
        <a:xfrm rot="2652782">
          <a:off x="2746393" y="2899447"/>
          <a:ext cx="1581201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581201" y="281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>
        <a:off x="3497464" y="2888042"/>
        <a:ext cx="79060" cy="79060"/>
      </dsp:txXfrm>
    </dsp:sp>
    <dsp:sp modelId="{6221BC79-4319-437D-AE2B-802C8DD9016F}">
      <dsp:nvSpPr>
        <dsp:cNvPr id="0" name=""/>
        <dsp:cNvSpPr/>
      </dsp:nvSpPr>
      <dsp:spPr>
        <a:xfrm>
          <a:off x="4103659" y="2736297"/>
          <a:ext cx="2970330" cy="1485165"/>
        </a:xfrm>
        <a:prstGeom prst="roundRect">
          <a:avLst>
            <a:gd name="adj" fmla="val 10000"/>
          </a:avLst>
        </a:prstGeom>
        <a:solidFill>
          <a:schemeClr val="tx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err="1" smtClean="0"/>
            <a:t>Projects</a:t>
          </a:r>
          <a:r>
            <a:rPr lang="fr-FR" sz="3100" kern="1200" dirty="0" smtClean="0"/>
            <a:t> </a:t>
          </a:r>
          <a:r>
            <a:rPr lang="fr-FR" sz="3100" kern="1200" dirty="0" err="1" smtClean="0"/>
            <a:t>directly</a:t>
          </a:r>
          <a:r>
            <a:rPr lang="fr-FR" sz="3100" kern="1200" dirty="0" smtClean="0"/>
            <a:t> </a:t>
          </a:r>
          <a:r>
            <a:rPr lang="fr-FR" sz="3100" kern="1200" dirty="0" err="1" smtClean="0"/>
            <a:t>managed</a:t>
          </a:r>
          <a:r>
            <a:rPr lang="fr-FR" sz="3100" kern="1200" dirty="0" smtClean="0"/>
            <a:t> by PO</a:t>
          </a:r>
          <a:endParaRPr lang="fr-FR" sz="3100" kern="1200" dirty="0"/>
        </a:p>
      </dsp:txBody>
      <dsp:txXfrm>
        <a:off x="4147158" y="2779796"/>
        <a:ext cx="2883332" cy="1398167"/>
      </dsp:txXfrm>
    </dsp:sp>
    <dsp:sp modelId="{EAEF5A2F-D475-4395-BB0D-239CC0725980}">
      <dsp:nvSpPr>
        <dsp:cNvPr id="0" name=""/>
        <dsp:cNvSpPr/>
      </dsp:nvSpPr>
      <dsp:spPr>
        <a:xfrm rot="18919642">
          <a:off x="2729019" y="1760823"/>
          <a:ext cx="1670753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670753" y="281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>
        <a:off x="3522627" y="1747179"/>
        <a:ext cx="83537" cy="83537"/>
      </dsp:txXfrm>
    </dsp:sp>
    <dsp:sp modelId="{79315A84-AB7C-498E-B317-2B62E0D74F04}">
      <dsp:nvSpPr>
        <dsp:cNvPr id="0" name=""/>
        <dsp:cNvSpPr/>
      </dsp:nvSpPr>
      <dsp:spPr>
        <a:xfrm>
          <a:off x="4158462" y="459049"/>
          <a:ext cx="2970330" cy="148516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PMO</a:t>
          </a:r>
          <a:endParaRPr lang="fr-FR" sz="3100" kern="1200" dirty="0"/>
        </a:p>
      </dsp:txBody>
      <dsp:txXfrm>
        <a:off x="4201961" y="502548"/>
        <a:ext cx="2883332" cy="1398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FB212E3E-412A-4AC6-BBC7-E65B4FC5E6B5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4039"/>
            <a:ext cx="2951163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9"/>
            <a:ext cx="2951162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C7943996-8D02-4C36-8DE8-E7001D1339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35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50F96854-9B02-4CAA-8AA0-475C77D3B83C}" type="datetimeFigureOut">
              <a:rPr lang="fr-FR" smtClean="0"/>
              <a:pPr/>
              <a:t>05/02/2016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5"/>
            <a:ext cx="5449570" cy="4474131"/>
          </a:xfrm>
          <a:prstGeom prst="rect">
            <a:avLst/>
          </a:prstGeom>
        </p:spPr>
        <p:txBody>
          <a:bodyPr vert="horz" lIns="91430" tIns="45716" rIns="91430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DCB8D4C0-DBE3-4FC7-9DB7-D4CE07CBE7C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25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5CDD7-D37D-4527-98E7-E6A83D38E59D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8343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775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80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6946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D4C0-DBE3-4FC7-9DB7-D4CE07CBE7CF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3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24A0E3-90AC-4564-A3CE-906C8F9EA648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FE14298-468B-43A7-92EC-6196B6D5C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27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Project Office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630932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1"/>
                </a:solidFill>
              </a:rPr>
              <a:t>N.Lopez</a:t>
            </a:r>
            <a:r>
              <a:rPr lang="fr-CH" dirty="0" smtClean="0">
                <a:solidFill>
                  <a:schemeClr val="bg1"/>
                </a:solidFill>
              </a:rPr>
              <a:t>   05/02/2016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92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974" y="639778"/>
            <a:ext cx="7170418" cy="53815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592" y="116632"/>
            <a:ext cx="3701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Extension du </a:t>
            </a:r>
            <a:r>
              <a:rPr lang="fr-FR" b="1" dirty="0" smtClean="0"/>
              <a:t>B887 aujourd'hui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27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44624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Nouveau bâtiment 245 (Meyrin)  (2 400 </a:t>
            </a:r>
            <a:r>
              <a:rPr lang="fr-FR" sz="1600" b="1" dirty="0" err="1" smtClean="0"/>
              <a:t>kchf</a:t>
            </a:r>
            <a:r>
              <a:rPr lang="fr-FR" sz="1600" b="1" dirty="0" smtClean="0"/>
              <a:t>) : terrassement, bétonnage, charpente en </a:t>
            </a:r>
            <a:r>
              <a:rPr lang="fr-FR" sz="1600" b="1" dirty="0" smtClean="0"/>
              <a:t>2015 </a:t>
            </a:r>
            <a:endParaRPr lang="fr-FR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2905" t="22843" r="23556" b="10733"/>
          <a:stretch/>
        </p:blipFill>
        <p:spPr>
          <a:xfrm>
            <a:off x="5651295" y="676303"/>
            <a:ext cx="3457209" cy="26806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9"/>
          <a:stretch/>
        </p:blipFill>
        <p:spPr>
          <a:xfrm>
            <a:off x="54077" y="3501008"/>
            <a:ext cx="4085979" cy="25202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8" b="-3446"/>
          <a:stretch/>
        </p:blipFill>
        <p:spPr>
          <a:xfrm>
            <a:off x="4182021" y="3501008"/>
            <a:ext cx="4904074" cy="26507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l="25957" t="17934" r="39534" b="17090"/>
          <a:stretch/>
        </p:blipFill>
        <p:spPr>
          <a:xfrm>
            <a:off x="3224882" y="474633"/>
            <a:ext cx="2343025" cy="27572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9"/>
          <a:stretch/>
        </p:blipFill>
        <p:spPr>
          <a:xfrm>
            <a:off x="83488" y="690338"/>
            <a:ext cx="3065525" cy="259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4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9592" y="116632"/>
            <a:ext cx="5150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B245  aujourd'hui </a:t>
            </a:r>
            <a:r>
              <a:rPr lang="fr-FR" b="1" dirty="0" smtClean="0"/>
              <a:t>(fin des travaux avril 2016):</a:t>
            </a:r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75" y="865187"/>
            <a:ext cx="6874801" cy="515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168895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  </a:t>
            </a:r>
            <a:r>
              <a:rPr lang="fr-FR" sz="1600" b="1" dirty="0" smtClean="0"/>
              <a:t>Nouveau bâtiment 311 pour mesures magnétiques (Meyrin) (5 000 </a:t>
            </a:r>
            <a:r>
              <a:rPr lang="fr-FR" sz="1600" b="1" dirty="0" err="1" smtClean="0"/>
              <a:t>kchf</a:t>
            </a:r>
            <a:r>
              <a:rPr lang="fr-FR" sz="1600" b="1" dirty="0" smtClean="0"/>
              <a:t>) : intégration, études de génie civil et procédures achats en 2015 → démarrage travaux mars 2016  </a:t>
            </a:r>
            <a:r>
              <a:rPr lang="fr-FR" sz="1600" b="1" u="sng" dirty="0" smtClean="0"/>
              <a:t> </a:t>
            </a:r>
            <a:endParaRPr lang="fr-FR" sz="1600" b="1" u="sng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031" y="171740"/>
            <a:ext cx="2280449" cy="181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7524328" y="548680"/>
            <a:ext cx="432048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266" name="Picture 2" descr="C:\Users\llopezhe\AppData\Local\Microsoft\Windows\Temporary Internet Files\Content.Outlook\R330IDDZ\Untitled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462691" cy="219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395536" y="3587720"/>
            <a:ext cx="4143402" cy="2577584"/>
          </a:xfrm>
          <a:prstGeom prst="rect">
            <a:avLst/>
          </a:prstGeom>
        </p:spPr>
      </p:pic>
      <p:pic>
        <p:nvPicPr>
          <p:cNvPr id="13" name="Picture 2" descr="G:\Departments\GS\Groups\SEM\CE\Project management\N.Lopez\Projets\311\Définition d'ouvrage mars 2015\Images maquette\Main ha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457" y="4005064"/>
            <a:ext cx="3331023" cy="193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4250" b="22438"/>
          <a:stretch/>
        </p:blipFill>
        <p:spPr>
          <a:xfrm>
            <a:off x="4140416" y="2276872"/>
            <a:ext cx="4824072" cy="155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4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65"/>
          <a:stretch/>
        </p:blipFill>
        <p:spPr>
          <a:xfrm>
            <a:off x="367393" y="1046563"/>
            <a:ext cx="3528839" cy="2404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54" y="1046562"/>
            <a:ext cx="2612572" cy="2612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4" y="3550650"/>
            <a:ext cx="3135085" cy="23416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9665" y="1991141"/>
            <a:ext cx="224517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err="1"/>
              <a:t>RWTC</a:t>
            </a:r>
            <a:r>
              <a:rPr lang="en-US" sz="1350" dirty="0"/>
              <a:t> – Infrastructure dismantling and new installation for Radioactive Waste Treatment Center </a:t>
            </a:r>
          </a:p>
          <a:p>
            <a:pPr algn="ctr"/>
            <a:r>
              <a:rPr lang="en-US" sz="1350" dirty="0"/>
              <a:t>in </a:t>
            </a:r>
            <a:r>
              <a:rPr lang="en-US" sz="1350" b="1" dirty="0"/>
              <a:t>ISR4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77464" y="3993108"/>
            <a:ext cx="2139043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/>
              <a:t>ISR2 to ISR7 </a:t>
            </a:r>
            <a:r>
              <a:rPr lang="en-US" sz="1350" dirty="0"/>
              <a:t>– Infrastructure refurbishment and new equipment </a:t>
            </a:r>
          </a:p>
          <a:p>
            <a:pPr algn="ctr"/>
            <a:r>
              <a:rPr lang="en-US" sz="1350" dirty="0"/>
              <a:t> for radioactive waste storage,  free release, evaporation areas etc.</a:t>
            </a:r>
          </a:p>
          <a:p>
            <a:pPr algn="ctr"/>
            <a:r>
              <a:rPr lang="en-US" sz="1350" dirty="0"/>
              <a:t>&amp;</a:t>
            </a:r>
          </a:p>
          <a:p>
            <a:pPr algn="ctr"/>
            <a:r>
              <a:rPr lang="en-US" sz="1350" dirty="0"/>
              <a:t>Safety upgrade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5561" y="3835967"/>
            <a:ext cx="1973384" cy="181298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694901" y="4527510"/>
            <a:ext cx="564309" cy="54687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Oval 10"/>
          <p:cNvSpPr/>
          <p:nvPr/>
        </p:nvSpPr>
        <p:spPr>
          <a:xfrm>
            <a:off x="6834666" y="3911809"/>
            <a:ext cx="1600200" cy="163610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8079173" y="4628372"/>
            <a:ext cx="406373" cy="779537"/>
          </a:xfrm>
          <a:custGeom>
            <a:avLst/>
            <a:gdLst>
              <a:gd name="connsiteX0" fmla="*/ 426132 w 541830"/>
              <a:gd name="connsiteY0" fmla="*/ 28622 h 1039382"/>
              <a:gd name="connsiteX1" fmla="*/ 538426 w 541830"/>
              <a:gd name="connsiteY1" fmla="*/ 36643 h 1039382"/>
              <a:gd name="connsiteX2" fmla="*/ 498321 w 541830"/>
              <a:gd name="connsiteY2" fmla="*/ 357485 h 1039382"/>
              <a:gd name="connsiteX3" fmla="*/ 353942 w 541830"/>
              <a:gd name="connsiteY3" fmla="*/ 734475 h 1039382"/>
              <a:gd name="connsiteX4" fmla="*/ 153416 w 541830"/>
              <a:gd name="connsiteY4" fmla="*/ 975106 h 1039382"/>
              <a:gd name="connsiteX5" fmla="*/ 49142 w 541830"/>
              <a:gd name="connsiteY5" fmla="*/ 1039275 h 1039382"/>
              <a:gd name="connsiteX6" fmla="*/ 9037 w 541830"/>
              <a:gd name="connsiteY6" fmla="*/ 983127 h 1039382"/>
              <a:gd name="connsiteX7" fmla="*/ 217584 w 541830"/>
              <a:gd name="connsiteY7" fmla="*/ 758538 h 1039382"/>
              <a:gd name="connsiteX8" fmla="*/ 369984 w 541830"/>
              <a:gd name="connsiteY8" fmla="*/ 541969 h 1039382"/>
              <a:gd name="connsiteX9" fmla="*/ 450195 w 541830"/>
              <a:gd name="connsiteY9" fmla="*/ 229148 h 1039382"/>
              <a:gd name="connsiteX10" fmla="*/ 426132 w 541830"/>
              <a:gd name="connsiteY10" fmla="*/ 28622 h 103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1830" h="1039382">
                <a:moveTo>
                  <a:pt x="426132" y="28622"/>
                </a:moveTo>
                <a:cubicBezTo>
                  <a:pt x="440837" y="-3462"/>
                  <a:pt x="526395" y="-18167"/>
                  <a:pt x="538426" y="36643"/>
                </a:cubicBezTo>
                <a:cubicBezTo>
                  <a:pt x="550457" y="91453"/>
                  <a:pt x="529068" y="241180"/>
                  <a:pt x="498321" y="357485"/>
                </a:cubicBezTo>
                <a:cubicBezTo>
                  <a:pt x="467574" y="473790"/>
                  <a:pt x="411426" y="631538"/>
                  <a:pt x="353942" y="734475"/>
                </a:cubicBezTo>
                <a:cubicBezTo>
                  <a:pt x="296458" y="837412"/>
                  <a:pt x="204216" y="924306"/>
                  <a:pt x="153416" y="975106"/>
                </a:cubicBezTo>
                <a:cubicBezTo>
                  <a:pt x="102616" y="1025906"/>
                  <a:pt x="73205" y="1037938"/>
                  <a:pt x="49142" y="1039275"/>
                </a:cubicBezTo>
                <a:cubicBezTo>
                  <a:pt x="25079" y="1040612"/>
                  <a:pt x="-19037" y="1029917"/>
                  <a:pt x="9037" y="983127"/>
                </a:cubicBezTo>
                <a:cubicBezTo>
                  <a:pt x="37111" y="936338"/>
                  <a:pt x="157426" y="832064"/>
                  <a:pt x="217584" y="758538"/>
                </a:cubicBezTo>
                <a:cubicBezTo>
                  <a:pt x="277742" y="685012"/>
                  <a:pt x="331216" y="630201"/>
                  <a:pt x="369984" y="541969"/>
                </a:cubicBezTo>
                <a:cubicBezTo>
                  <a:pt x="408752" y="453737"/>
                  <a:pt x="438163" y="321390"/>
                  <a:pt x="450195" y="229148"/>
                </a:cubicBezTo>
                <a:cubicBezTo>
                  <a:pt x="462227" y="136906"/>
                  <a:pt x="411427" y="60706"/>
                  <a:pt x="426132" y="28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/>
          <p:cNvSpPr txBox="1"/>
          <p:nvPr/>
        </p:nvSpPr>
        <p:spPr>
          <a:xfrm>
            <a:off x="251520" y="-19394"/>
            <a:ext cx="8794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Tertiary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projects</a:t>
            </a:r>
            <a:r>
              <a:rPr lang="fr-CH" sz="2800" b="1" dirty="0" smtClean="0"/>
              <a:t> : </a:t>
            </a:r>
            <a:r>
              <a:rPr lang="fr-CH" sz="2000" u="sng" dirty="0" smtClean="0"/>
              <a:t>CP</a:t>
            </a:r>
            <a:r>
              <a:rPr lang="fr-CH" sz="2000" dirty="0" smtClean="0"/>
              <a:t>:</a:t>
            </a:r>
            <a:r>
              <a:rPr lang="fr-CH" sz="2800" dirty="0" smtClean="0"/>
              <a:t> </a:t>
            </a:r>
            <a:r>
              <a:rPr lang="fr-CH" sz="2000" i="1" dirty="0" err="1" smtClean="0"/>
              <a:t>C.Colloca</a:t>
            </a:r>
            <a:r>
              <a:rPr lang="fr-CH" sz="2000" i="1" dirty="0" smtClean="0"/>
              <a:t>   </a:t>
            </a:r>
            <a:r>
              <a:rPr lang="fr-CH" sz="2000" u="sng" dirty="0" smtClean="0"/>
              <a:t>Correspondants</a:t>
            </a:r>
            <a:r>
              <a:rPr lang="fr-CH" sz="2800" dirty="0" smtClean="0"/>
              <a:t>: </a:t>
            </a:r>
            <a:r>
              <a:rPr lang="fr-CH" sz="2000" i="1" dirty="0" err="1" smtClean="0"/>
              <a:t>R.Fernandez</a:t>
            </a:r>
            <a:r>
              <a:rPr lang="fr-CH" sz="2000" i="1" dirty="0" smtClean="0"/>
              <a:t>, </a:t>
            </a:r>
          </a:p>
          <a:p>
            <a:r>
              <a:rPr lang="fr-CH" sz="2000" i="1" dirty="0" err="1" smtClean="0"/>
              <a:t>A.Sanchez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A.Dodard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M.Munoz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R.Fernandez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F.Audinet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F.Vincent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27965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82760220"/>
              </p:ext>
            </p:extLst>
          </p:nvPr>
        </p:nvGraphicFramePr>
        <p:xfrm>
          <a:off x="971600" y="836712"/>
          <a:ext cx="712879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3728" y="529516"/>
            <a:ext cx="4897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GS-SE-PO </a:t>
            </a:r>
            <a:r>
              <a:rPr lang="fr-CH" sz="2800" b="1" dirty="0" err="1" smtClean="0"/>
              <a:t>activities</a:t>
            </a:r>
            <a:r>
              <a:rPr lang="fr-CH" sz="2800" b="1" dirty="0" smtClean="0"/>
              <a:t> in 2015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6653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600" b="1" dirty="0" smtClean="0"/>
              <a:t>Procédures PO - 2015</a:t>
            </a:r>
            <a:endParaRPr lang="fr-FR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2736"/>
            <a:ext cx="8226854" cy="4667421"/>
          </a:xfrm>
        </p:spPr>
        <p:txBody>
          <a:bodyPr>
            <a:normAutofit fontScale="92500" lnSpcReduction="10000"/>
          </a:bodyPr>
          <a:lstStyle/>
          <a:p>
            <a:r>
              <a:rPr lang="fr-CH" sz="2800" dirty="0" smtClean="0"/>
              <a:t>Gestion du Project </a:t>
            </a:r>
            <a:r>
              <a:rPr lang="fr-CH" sz="2800" dirty="0" err="1" smtClean="0"/>
              <a:t>Board</a:t>
            </a:r>
            <a:r>
              <a:rPr lang="fr-CH" sz="2800" dirty="0" smtClean="0"/>
              <a:t> ( ~ «</a:t>
            </a:r>
            <a:r>
              <a:rPr lang="fr-CH" sz="2800" dirty="0" err="1" smtClean="0"/>
              <a:t>project</a:t>
            </a:r>
            <a:r>
              <a:rPr lang="fr-CH" sz="2800" dirty="0" smtClean="0"/>
              <a:t> portfolio management») : </a:t>
            </a:r>
          </a:p>
          <a:p>
            <a:pPr lvl="1"/>
            <a:r>
              <a:rPr lang="fr-CH" sz="2400" dirty="0" smtClean="0"/>
              <a:t>-gestion </a:t>
            </a:r>
            <a:r>
              <a:rPr lang="fr-FR" sz="2400" dirty="0" smtClean="0"/>
              <a:t>des projets </a:t>
            </a:r>
            <a:r>
              <a:rPr lang="fr-FR" sz="2400" dirty="0"/>
              <a:t>pris d'un point de vue global dans un but de </a:t>
            </a:r>
            <a:r>
              <a:rPr lang="fr-FR" sz="2400" dirty="0" smtClean="0"/>
              <a:t>planification de ressources et d'arbitrage</a:t>
            </a:r>
          </a:p>
          <a:p>
            <a:pPr lvl="1"/>
            <a:r>
              <a:rPr lang="fr-CH" sz="2400" dirty="0" smtClean="0"/>
              <a:t>-applicable aux projets &gt;200 </a:t>
            </a:r>
            <a:r>
              <a:rPr lang="fr-CH" sz="2400" dirty="0" err="1" smtClean="0"/>
              <a:t>kchf</a:t>
            </a:r>
            <a:r>
              <a:rPr lang="fr-CH" sz="2400" dirty="0" smtClean="0"/>
              <a:t> si </a:t>
            </a:r>
            <a:r>
              <a:rPr lang="fr-CH" sz="2400" dirty="0" err="1" smtClean="0"/>
              <a:t>monocolor</a:t>
            </a:r>
            <a:r>
              <a:rPr lang="fr-CH" sz="2400" dirty="0" smtClean="0"/>
              <a:t>, ou &gt;50 </a:t>
            </a:r>
            <a:r>
              <a:rPr lang="fr-CH" sz="2400" dirty="0" err="1" smtClean="0"/>
              <a:t>kchf</a:t>
            </a:r>
            <a:r>
              <a:rPr lang="fr-CH" sz="2400" dirty="0" smtClean="0"/>
              <a:t> si tertiaire coordonné</a:t>
            </a:r>
          </a:p>
          <a:p>
            <a:endParaRPr lang="fr-CH" sz="2800" dirty="0"/>
          </a:p>
          <a:p>
            <a:r>
              <a:rPr lang="fr-CH" sz="2800" dirty="0" smtClean="0"/>
              <a:t>Procédures du Project Office (~ «PMO-</a:t>
            </a:r>
            <a:r>
              <a:rPr lang="fr-CH" sz="2800" dirty="0" err="1" smtClean="0"/>
              <a:t>project</a:t>
            </a:r>
            <a:r>
              <a:rPr lang="fr-CH" sz="2800" dirty="0" smtClean="0"/>
              <a:t> management office»)</a:t>
            </a:r>
            <a:endParaRPr lang="fr-FR" sz="2400" dirty="0" smtClean="0"/>
          </a:p>
          <a:p>
            <a:pPr lvl="1"/>
            <a:r>
              <a:rPr lang="fr-FR" sz="2400" dirty="0" smtClean="0"/>
              <a:t>-définition et mise à jour des procédures liées </a:t>
            </a:r>
            <a:r>
              <a:rPr lang="fr-FR" sz="2400" dirty="0"/>
              <a:t>à la gestion de </a:t>
            </a:r>
            <a:r>
              <a:rPr lang="fr-FR" sz="2400" dirty="0" smtClean="0"/>
              <a:t>projet et supervision de leur utilisation</a:t>
            </a:r>
          </a:p>
          <a:p>
            <a:pPr lvl="1"/>
            <a:r>
              <a:rPr lang="fr-CH" sz="2400" dirty="0" smtClean="0"/>
              <a:t>-applicable aux projets &gt;750 </a:t>
            </a:r>
            <a:r>
              <a:rPr lang="fr-CH" sz="2400" dirty="0" err="1" smtClean="0"/>
              <a:t>kchf</a:t>
            </a:r>
            <a:r>
              <a:rPr lang="fr-CH" sz="2400" dirty="0" smtClean="0"/>
              <a:t> </a:t>
            </a:r>
          </a:p>
          <a:p>
            <a:pPr lvl="1"/>
            <a:endParaRPr lang="fr-FR" sz="24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10188624" y="112474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2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200" i="1" dirty="0" smtClean="0"/>
              <a:t>Project </a:t>
            </a:r>
            <a:r>
              <a:rPr lang="fr-CH" sz="3200" i="1" dirty="0" err="1" smtClean="0"/>
              <a:t>Board</a:t>
            </a:r>
            <a:endParaRPr lang="fr-FR" sz="3200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2736"/>
            <a:ext cx="8226854" cy="4667421"/>
          </a:xfrm>
        </p:spPr>
        <p:txBody>
          <a:bodyPr>
            <a:normAutofit/>
          </a:bodyPr>
          <a:lstStyle/>
          <a:p>
            <a:r>
              <a:rPr lang="fr-CH" sz="2800" dirty="0" err="1" smtClean="0"/>
              <a:t>etablissement</a:t>
            </a:r>
            <a:r>
              <a:rPr lang="fr-CH" sz="2800" dirty="0" smtClean="0"/>
              <a:t> d’un «Master Schedule» </a:t>
            </a:r>
            <a:r>
              <a:rPr lang="fr-CH" sz="2800" dirty="0" err="1" smtClean="0"/>
              <a:t>inter-sections</a:t>
            </a:r>
            <a:r>
              <a:rPr lang="fr-CH" sz="2800" dirty="0" smtClean="0"/>
              <a:t>:   </a:t>
            </a:r>
          </a:p>
          <a:p>
            <a:pPr lvl="1"/>
            <a:endParaRPr lang="fr-FR" sz="24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10188624" y="112474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1175293" y="2263109"/>
            <a:ext cx="6666962" cy="2894083"/>
            <a:chOff x="641342" y="574525"/>
            <a:chExt cx="7405125" cy="3214515"/>
          </a:xfrm>
        </p:grpSpPr>
        <p:grpSp>
          <p:nvGrpSpPr>
            <p:cNvPr id="6" name="Group 5"/>
            <p:cNvGrpSpPr/>
            <p:nvPr/>
          </p:nvGrpSpPr>
          <p:grpSpPr>
            <a:xfrm>
              <a:off x="3607644" y="1753456"/>
              <a:ext cx="1564184" cy="1708199"/>
              <a:chOff x="3563888" y="2132856"/>
              <a:chExt cx="1564184" cy="1708199"/>
            </a:xfrm>
          </p:grpSpPr>
          <p:pic>
            <p:nvPicPr>
              <p:cNvPr id="39" name="Picture 2" descr="C:\Users\mbarbera\AppData\Local\Microsoft\Windows\Temporary Internet Files\Content.IE5\BT53ESEA\MC900432599[1]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3888" y="2132856"/>
                <a:ext cx="1564184" cy="1564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Content Placeholder 2"/>
              <p:cNvSpPr txBox="1">
                <a:spLocks/>
              </p:cNvSpPr>
              <p:nvPr/>
            </p:nvSpPr>
            <p:spPr>
              <a:xfrm>
                <a:off x="3607644" y="3553024"/>
                <a:ext cx="1476672" cy="288031"/>
              </a:xfrm>
              <a:prstGeom prst="rect">
                <a:avLst/>
              </a:prstGeom>
            </p:spPr>
            <p:txBody>
              <a:bodyPr vert="horz">
                <a:normAutofit fontScale="700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spcBef>
                    <a:spcPct val="0"/>
                  </a:spcBef>
                  <a:buFont typeface="Arial"/>
                  <a:buNone/>
                </a:pPr>
                <a:r>
                  <a:rPr lang="en-GB" sz="1400" b="1" dirty="0" smtClean="0">
                    <a:solidFill>
                      <a:schemeClr val="tx2"/>
                    </a:solidFill>
                    <a:latin typeface="Calibri" panose="020F0502020204030204" pitchFamily="34" charset="0"/>
                    <a:ea typeface="+mj-ea"/>
                    <a:cs typeface="+mj-cs"/>
                  </a:rPr>
                  <a:t>MASTER SCHEDULE</a:t>
                </a:r>
                <a:endParaRPr lang="en-GB" sz="1400" b="1" dirty="0">
                  <a:solidFill>
                    <a:schemeClr val="tx2"/>
                  </a:solidFill>
                  <a:latin typeface="Calibri" panose="020F0502020204030204" pitchFamily="34" charset="0"/>
                  <a:ea typeface="+mj-ea"/>
                  <a:cs typeface="+mj-cs"/>
                </a:endParaRPr>
              </a:p>
            </p:txBody>
          </p:sp>
        </p:grpSp>
        <p:pic>
          <p:nvPicPr>
            <p:cNvPr id="7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592" y="917541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024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760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496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2232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704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7440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9176" y="574525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34" y="943606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42" y="1655704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592" y="2435460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1395" y="3050877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1655703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33" y="2435459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C:\Users\mbarbera\AppData\Local\Microsoft\Windows\Temporary Internet Files\Content.IE5\BT53ESEA\MC900432599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0217" y="3050876"/>
              <a:ext cx="738163" cy="73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>
              <a:stCxn id="19" idx="3"/>
            </p:cNvCxnSpPr>
            <p:nvPr/>
          </p:nvCxnSpPr>
          <p:spPr>
            <a:xfrm flipV="1">
              <a:off x="2259558" y="2804540"/>
              <a:ext cx="1520354" cy="61541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8" idx="3"/>
            </p:cNvCxnSpPr>
            <p:nvPr/>
          </p:nvCxnSpPr>
          <p:spPr>
            <a:xfrm flipV="1">
              <a:off x="1635755" y="2535548"/>
              <a:ext cx="2144157" cy="26899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7" idx="3"/>
            </p:cNvCxnSpPr>
            <p:nvPr/>
          </p:nvCxnSpPr>
          <p:spPr>
            <a:xfrm>
              <a:off x="1379505" y="2024786"/>
              <a:ext cx="2400407" cy="33827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583631" y="1466701"/>
              <a:ext cx="2196281" cy="67508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902967" y="1312687"/>
              <a:ext cx="1876945" cy="59316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9" idx="2"/>
            </p:cNvCxnSpPr>
            <p:nvPr/>
          </p:nvCxnSpPr>
          <p:spPr>
            <a:xfrm>
              <a:off x="2577842" y="1312688"/>
              <a:ext cx="1202070" cy="44076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10" idx="2"/>
            </p:cNvCxnSpPr>
            <p:nvPr/>
          </p:nvCxnSpPr>
          <p:spPr>
            <a:xfrm>
              <a:off x="3269578" y="1312688"/>
              <a:ext cx="734742" cy="43305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1" idx="2"/>
            </p:cNvCxnSpPr>
            <p:nvPr/>
          </p:nvCxnSpPr>
          <p:spPr>
            <a:xfrm>
              <a:off x="3961314" y="1312688"/>
              <a:ext cx="195406" cy="43305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2"/>
              <a:endCxn id="39" idx="0"/>
            </p:cNvCxnSpPr>
            <p:nvPr/>
          </p:nvCxnSpPr>
          <p:spPr>
            <a:xfrm flipH="1">
              <a:off x="4389736" y="1312688"/>
              <a:ext cx="263314" cy="44076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3" idx="2"/>
            </p:cNvCxnSpPr>
            <p:nvPr/>
          </p:nvCxnSpPr>
          <p:spPr>
            <a:xfrm flipH="1">
              <a:off x="4716016" y="1312688"/>
              <a:ext cx="628770" cy="44076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4" idx="2"/>
            </p:cNvCxnSpPr>
            <p:nvPr/>
          </p:nvCxnSpPr>
          <p:spPr>
            <a:xfrm flipH="1">
              <a:off x="4975704" y="1312688"/>
              <a:ext cx="1060818" cy="59316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5" idx="2"/>
            </p:cNvCxnSpPr>
            <p:nvPr/>
          </p:nvCxnSpPr>
          <p:spPr>
            <a:xfrm flipH="1">
              <a:off x="5030401" y="1312688"/>
              <a:ext cx="1697857" cy="74556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128072" y="1569714"/>
              <a:ext cx="1882363" cy="64094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0" idx="1"/>
            </p:cNvCxnSpPr>
            <p:nvPr/>
          </p:nvCxnSpPr>
          <p:spPr>
            <a:xfrm flipH="1">
              <a:off x="5128072" y="2024785"/>
              <a:ext cx="2180232" cy="33827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1" idx="1"/>
              <a:endCxn id="39" idx="3"/>
            </p:cNvCxnSpPr>
            <p:nvPr/>
          </p:nvCxnSpPr>
          <p:spPr>
            <a:xfrm flipH="1" flipV="1">
              <a:off x="5171828" y="2535548"/>
              <a:ext cx="1838605" cy="268993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2" idx="1"/>
            </p:cNvCxnSpPr>
            <p:nvPr/>
          </p:nvCxnSpPr>
          <p:spPr>
            <a:xfrm flipH="1" flipV="1">
              <a:off x="5171828" y="2804542"/>
              <a:ext cx="1268389" cy="61541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278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04664"/>
            <a:ext cx="8226854" cy="4667421"/>
          </a:xfrm>
        </p:spPr>
        <p:txBody>
          <a:bodyPr>
            <a:normAutofit/>
          </a:bodyPr>
          <a:lstStyle/>
          <a:p>
            <a:r>
              <a:rPr lang="fr-CH" sz="2800" dirty="0" smtClean="0"/>
              <a:t>respectant un modèle unique de planning:</a:t>
            </a:r>
          </a:p>
          <a:p>
            <a:pPr lvl="1"/>
            <a:endParaRPr lang="fr-FR" sz="24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10188624" y="112474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47520"/>
            <a:ext cx="8276511" cy="414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18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170"/>
            <a:ext cx="8950858" cy="550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809" y="211844"/>
            <a:ext cx="3318724" cy="5931188"/>
          </a:xfrm>
          <a:prstGeom prst="rect">
            <a:avLst/>
          </a:prstGeom>
        </p:spPr>
      </p:pic>
      <p:cxnSp>
        <p:nvCxnSpPr>
          <p:cNvPr id="33" name="Straight Arrow Connector 32"/>
          <p:cNvCxnSpPr>
            <a:stCxn id="34" idx="3"/>
            <a:endCxn id="48" idx="1"/>
          </p:cNvCxnSpPr>
          <p:nvPr/>
        </p:nvCxnSpPr>
        <p:spPr>
          <a:xfrm flipV="1">
            <a:off x="3819245" y="1052736"/>
            <a:ext cx="1880066" cy="141789"/>
          </a:xfrm>
          <a:prstGeom prst="straightConnector1">
            <a:avLst/>
          </a:prstGeom>
          <a:ln>
            <a:solidFill>
              <a:srgbClr val="3366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34" name="Rectangle 33"/>
          <p:cNvSpPr/>
          <p:nvPr/>
        </p:nvSpPr>
        <p:spPr>
          <a:xfrm>
            <a:off x="1162170" y="1119228"/>
            <a:ext cx="2657075" cy="150594"/>
          </a:xfrm>
          <a:prstGeom prst="rect">
            <a:avLst/>
          </a:prstGeom>
          <a:noFill/>
          <a:ln>
            <a:solidFill>
              <a:srgbClr val="3366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1162170" y="1269822"/>
            <a:ext cx="2657075" cy="162005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1162170" y="1431827"/>
            <a:ext cx="2657075" cy="17255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162170" y="2283222"/>
            <a:ext cx="2657075" cy="16149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162170" y="2444713"/>
            <a:ext cx="2653966" cy="17077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162170" y="2800240"/>
            <a:ext cx="2653966" cy="179611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162170" y="2979851"/>
            <a:ext cx="2653966" cy="16446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1162170" y="3153744"/>
            <a:ext cx="2653966" cy="180020"/>
          </a:xfrm>
          <a:prstGeom prst="rect">
            <a:avLst/>
          </a:prstGeom>
          <a:noFill/>
          <a:ln>
            <a:solidFill>
              <a:srgbClr val="CC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699311" y="404664"/>
            <a:ext cx="3301135" cy="1296144"/>
          </a:xfrm>
          <a:prstGeom prst="rect">
            <a:avLst/>
          </a:prstGeom>
          <a:noFill/>
          <a:ln>
            <a:solidFill>
              <a:srgbClr val="3366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699311" y="1700809"/>
            <a:ext cx="3320142" cy="144016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5699311" y="1844825"/>
            <a:ext cx="3320142" cy="26897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99311" y="3019481"/>
            <a:ext cx="3309999" cy="15319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699311" y="3171078"/>
            <a:ext cx="3320142" cy="11390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5699311" y="3431971"/>
            <a:ext cx="3309999" cy="21305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5699311" y="3637217"/>
            <a:ext cx="3313514" cy="16232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5699311" y="3804452"/>
            <a:ext cx="3310000" cy="200612"/>
          </a:xfrm>
          <a:prstGeom prst="rect">
            <a:avLst/>
          </a:prstGeom>
          <a:noFill/>
          <a:ln>
            <a:solidFill>
              <a:srgbClr val="CC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6" name="Straight Arrow Connector 55"/>
          <p:cNvCxnSpPr>
            <a:stCxn id="40" idx="3"/>
            <a:endCxn id="49" idx="1"/>
          </p:cNvCxnSpPr>
          <p:nvPr/>
        </p:nvCxnSpPr>
        <p:spPr>
          <a:xfrm>
            <a:off x="3819245" y="1350825"/>
            <a:ext cx="1880066" cy="421992"/>
          </a:xfrm>
          <a:prstGeom prst="straightConnector1">
            <a:avLst/>
          </a:prstGeom>
          <a:ln>
            <a:solidFill>
              <a:srgbClr val="33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7" name="Straight Arrow Connector 56"/>
          <p:cNvCxnSpPr>
            <a:stCxn id="41" idx="3"/>
            <a:endCxn id="50" idx="1"/>
          </p:cNvCxnSpPr>
          <p:nvPr/>
        </p:nvCxnSpPr>
        <p:spPr>
          <a:xfrm>
            <a:off x="3819245" y="1518106"/>
            <a:ext cx="1880066" cy="461209"/>
          </a:xfrm>
          <a:prstGeom prst="straightConnector1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8" name="Straight Arrow Connector 57"/>
          <p:cNvCxnSpPr>
            <a:stCxn id="42" idx="3"/>
            <a:endCxn id="51" idx="1"/>
          </p:cNvCxnSpPr>
          <p:nvPr/>
        </p:nvCxnSpPr>
        <p:spPr>
          <a:xfrm>
            <a:off x="3819245" y="2363968"/>
            <a:ext cx="1880066" cy="73211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9" name="Straight Arrow Connector 58"/>
          <p:cNvCxnSpPr>
            <a:stCxn id="43" idx="3"/>
            <a:endCxn id="52" idx="1"/>
          </p:cNvCxnSpPr>
          <p:nvPr/>
        </p:nvCxnSpPr>
        <p:spPr>
          <a:xfrm>
            <a:off x="3816136" y="2530100"/>
            <a:ext cx="1883175" cy="697931"/>
          </a:xfrm>
          <a:prstGeom prst="straightConnector1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60" name="Straight Arrow Connector 59"/>
          <p:cNvCxnSpPr>
            <a:stCxn id="44" idx="3"/>
            <a:endCxn id="53" idx="1"/>
          </p:cNvCxnSpPr>
          <p:nvPr/>
        </p:nvCxnSpPr>
        <p:spPr>
          <a:xfrm>
            <a:off x="3816136" y="2890046"/>
            <a:ext cx="1883175" cy="648452"/>
          </a:xfrm>
          <a:prstGeom prst="straightConnector1">
            <a:avLst/>
          </a:prstGeom>
          <a:ln>
            <a:solidFill>
              <a:srgbClr val="FF99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61" name="Straight Arrow Connector 60"/>
          <p:cNvCxnSpPr>
            <a:stCxn id="45" idx="3"/>
            <a:endCxn id="54" idx="1"/>
          </p:cNvCxnSpPr>
          <p:nvPr/>
        </p:nvCxnSpPr>
        <p:spPr>
          <a:xfrm>
            <a:off x="3816136" y="3062082"/>
            <a:ext cx="1883175" cy="656296"/>
          </a:xfrm>
          <a:prstGeom prst="straightConnector1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62" name="Straight Arrow Connector 61"/>
          <p:cNvCxnSpPr>
            <a:stCxn id="47" idx="3"/>
            <a:endCxn id="55" idx="1"/>
          </p:cNvCxnSpPr>
          <p:nvPr/>
        </p:nvCxnSpPr>
        <p:spPr>
          <a:xfrm>
            <a:off x="3816136" y="3243754"/>
            <a:ext cx="1883175" cy="661004"/>
          </a:xfrm>
          <a:prstGeom prst="straightConnector1">
            <a:avLst/>
          </a:prstGeom>
          <a:ln>
            <a:solidFill>
              <a:srgbClr val="CC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63" name="Rectangle 62"/>
          <p:cNvSpPr/>
          <p:nvPr/>
        </p:nvSpPr>
        <p:spPr>
          <a:xfrm>
            <a:off x="1162170" y="1771724"/>
            <a:ext cx="2657075" cy="16772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699311" y="2314755"/>
            <a:ext cx="3316588" cy="15036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Arrow Connector 64"/>
          <p:cNvCxnSpPr>
            <a:stCxn id="63" idx="3"/>
            <a:endCxn id="64" idx="1"/>
          </p:cNvCxnSpPr>
          <p:nvPr/>
        </p:nvCxnSpPr>
        <p:spPr>
          <a:xfrm>
            <a:off x="3819245" y="1855585"/>
            <a:ext cx="1880066" cy="534353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66" name="Rectangle 65"/>
          <p:cNvSpPr/>
          <p:nvPr/>
        </p:nvSpPr>
        <p:spPr>
          <a:xfrm>
            <a:off x="1162170" y="1948582"/>
            <a:ext cx="2657075" cy="169654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699311" y="2465121"/>
            <a:ext cx="3316588" cy="272940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>
            <a:stCxn id="66" idx="3"/>
            <a:endCxn id="67" idx="1"/>
          </p:cNvCxnSpPr>
          <p:nvPr/>
        </p:nvCxnSpPr>
        <p:spPr>
          <a:xfrm>
            <a:off x="3819245" y="2033409"/>
            <a:ext cx="1880066" cy="568182"/>
          </a:xfrm>
          <a:prstGeom prst="straightConnector1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69" name="Rectangle 68"/>
          <p:cNvSpPr/>
          <p:nvPr/>
        </p:nvSpPr>
        <p:spPr>
          <a:xfrm>
            <a:off x="1162170" y="2132856"/>
            <a:ext cx="2657075" cy="164967"/>
          </a:xfrm>
          <a:prstGeom prst="rect">
            <a:avLst/>
          </a:prstGeom>
          <a:noFill/>
          <a:ln>
            <a:solidFill>
              <a:srgbClr val="BBFDF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699311" y="2738061"/>
            <a:ext cx="3316588" cy="275132"/>
          </a:xfrm>
          <a:prstGeom prst="rect">
            <a:avLst/>
          </a:prstGeom>
          <a:noFill/>
          <a:ln>
            <a:solidFill>
              <a:srgbClr val="BBFDF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/>
          <p:cNvCxnSpPr>
            <a:stCxn id="69" idx="3"/>
            <a:endCxn id="70" idx="1"/>
          </p:cNvCxnSpPr>
          <p:nvPr/>
        </p:nvCxnSpPr>
        <p:spPr>
          <a:xfrm>
            <a:off x="3819245" y="2215340"/>
            <a:ext cx="1880066" cy="660287"/>
          </a:xfrm>
          <a:prstGeom prst="straightConnector1">
            <a:avLst/>
          </a:prstGeom>
          <a:ln>
            <a:solidFill>
              <a:srgbClr val="BBFDF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72" name="Rectangle 71"/>
          <p:cNvSpPr/>
          <p:nvPr/>
        </p:nvSpPr>
        <p:spPr>
          <a:xfrm>
            <a:off x="1162170" y="2621731"/>
            <a:ext cx="2653966" cy="161543"/>
          </a:xfrm>
          <a:prstGeom prst="rect">
            <a:avLst/>
          </a:prstGeom>
          <a:noFill/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5699311" y="3284984"/>
            <a:ext cx="3320142" cy="146987"/>
          </a:xfrm>
          <a:prstGeom prst="rect">
            <a:avLst/>
          </a:prstGeom>
          <a:noFill/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4" name="Straight Arrow Connector 73"/>
          <p:cNvCxnSpPr>
            <a:stCxn id="72" idx="3"/>
            <a:endCxn id="73" idx="1"/>
          </p:cNvCxnSpPr>
          <p:nvPr/>
        </p:nvCxnSpPr>
        <p:spPr>
          <a:xfrm>
            <a:off x="3816136" y="2702503"/>
            <a:ext cx="1883175" cy="655975"/>
          </a:xfrm>
          <a:prstGeom prst="straightConnector1">
            <a:avLst/>
          </a:prstGeom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75" name="Rectangle 74"/>
          <p:cNvSpPr/>
          <p:nvPr/>
        </p:nvSpPr>
        <p:spPr>
          <a:xfrm>
            <a:off x="1162170" y="3314048"/>
            <a:ext cx="2657076" cy="1767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699311" y="4005953"/>
            <a:ext cx="3310000" cy="1257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7" name="Straight Arrow Connector 76"/>
          <p:cNvCxnSpPr>
            <a:stCxn id="75" idx="3"/>
            <a:endCxn id="76" idx="1"/>
          </p:cNvCxnSpPr>
          <p:nvPr/>
        </p:nvCxnSpPr>
        <p:spPr>
          <a:xfrm>
            <a:off x="3819246" y="3402412"/>
            <a:ext cx="1880065" cy="666407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78" name="Rectangle 77"/>
          <p:cNvSpPr/>
          <p:nvPr/>
        </p:nvSpPr>
        <p:spPr>
          <a:xfrm>
            <a:off x="1162170" y="3476403"/>
            <a:ext cx="2667271" cy="157102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5699311" y="4131683"/>
            <a:ext cx="3310000" cy="214369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0" name="Straight Arrow Connector 79"/>
          <p:cNvCxnSpPr>
            <a:stCxn id="78" idx="3"/>
            <a:endCxn id="79" idx="1"/>
          </p:cNvCxnSpPr>
          <p:nvPr/>
        </p:nvCxnSpPr>
        <p:spPr>
          <a:xfrm>
            <a:off x="3829441" y="3554954"/>
            <a:ext cx="1869870" cy="683914"/>
          </a:xfrm>
          <a:prstGeom prst="straightConnector1">
            <a:avLst/>
          </a:prstGeom>
          <a:ln>
            <a:solidFill>
              <a:srgbClr val="FF5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81" name="Rectangle 80"/>
          <p:cNvSpPr/>
          <p:nvPr/>
        </p:nvSpPr>
        <p:spPr>
          <a:xfrm>
            <a:off x="1162170" y="3623755"/>
            <a:ext cx="2667271" cy="184131"/>
          </a:xfrm>
          <a:prstGeom prst="rect">
            <a:avLst/>
          </a:prstGeom>
          <a:noFill/>
          <a:ln>
            <a:solidFill>
              <a:srgbClr val="FF7C8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5699311" y="4346052"/>
            <a:ext cx="3310000" cy="272155"/>
          </a:xfrm>
          <a:prstGeom prst="rect">
            <a:avLst/>
          </a:prstGeom>
          <a:noFill/>
          <a:ln>
            <a:solidFill>
              <a:srgbClr val="FF7C8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3" name="Straight Arrow Connector 82"/>
          <p:cNvCxnSpPr>
            <a:stCxn id="81" idx="3"/>
            <a:endCxn id="82" idx="1"/>
          </p:cNvCxnSpPr>
          <p:nvPr/>
        </p:nvCxnSpPr>
        <p:spPr>
          <a:xfrm>
            <a:off x="3829441" y="3715821"/>
            <a:ext cx="1869870" cy="766309"/>
          </a:xfrm>
          <a:prstGeom prst="straightConnector1">
            <a:avLst/>
          </a:prstGeom>
          <a:ln>
            <a:solidFill>
              <a:srgbClr val="FF7C8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84" name="Rectangle 83"/>
          <p:cNvSpPr/>
          <p:nvPr/>
        </p:nvSpPr>
        <p:spPr>
          <a:xfrm>
            <a:off x="1162170" y="3804452"/>
            <a:ext cx="2658725" cy="167681"/>
          </a:xfrm>
          <a:prstGeom prst="rect">
            <a:avLst/>
          </a:prstGeom>
          <a:noFill/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5699311" y="4618206"/>
            <a:ext cx="3310000" cy="222375"/>
          </a:xfrm>
          <a:prstGeom prst="rect">
            <a:avLst/>
          </a:prstGeom>
          <a:noFill/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6" name="Straight Arrow Connector 85"/>
          <p:cNvCxnSpPr>
            <a:stCxn id="84" idx="3"/>
            <a:endCxn id="85" idx="1"/>
          </p:cNvCxnSpPr>
          <p:nvPr/>
        </p:nvCxnSpPr>
        <p:spPr>
          <a:xfrm>
            <a:off x="3820895" y="3888293"/>
            <a:ext cx="1878416" cy="841101"/>
          </a:xfrm>
          <a:prstGeom prst="straightConnector1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53" name="Rectangle 152"/>
          <p:cNvSpPr/>
          <p:nvPr/>
        </p:nvSpPr>
        <p:spPr>
          <a:xfrm>
            <a:off x="1162170" y="1604003"/>
            <a:ext cx="2657075" cy="167721"/>
          </a:xfrm>
          <a:prstGeom prst="rect">
            <a:avLst/>
          </a:prstGeom>
          <a:noFill/>
          <a:ln>
            <a:solidFill>
              <a:srgbClr val="4FAB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Rectangle 153"/>
          <p:cNvSpPr/>
          <p:nvPr/>
        </p:nvSpPr>
        <p:spPr>
          <a:xfrm>
            <a:off x="5699311" y="2113804"/>
            <a:ext cx="3316588" cy="20729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5" name="Straight Arrow Connector 154"/>
          <p:cNvCxnSpPr>
            <a:stCxn id="153" idx="3"/>
            <a:endCxn id="154" idx="1"/>
          </p:cNvCxnSpPr>
          <p:nvPr/>
        </p:nvCxnSpPr>
        <p:spPr>
          <a:xfrm>
            <a:off x="3819245" y="1687864"/>
            <a:ext cx="1880066" cy="529588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58" name="Rectangle 157"/>
          <p:cNvSpPr/>
          <p:nvPr/>
        </p:nvSpPr>
        <p:spPr>
          <a:xfrm>
            <a:off x="1162170" y="4131684"/>
            <a:ext cx="2658725" cy="167681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Rectangle 158"/>
          <p:cNvSpPr/>
          <p:nvPr/>
        </p:nvSpPr>
        <p:spPr>
          <a:xfrm>
            <a:off x="5699311" y="4907826"/>
            <a:ext cx="3310000" cy="207313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0" name="Straight Arrow Connector 159"/>
          <p:cNvCxnSpPr>
            <a:stCxn id="158" idx="3"/>
            <a:endCxn id="159" idx="1"/>
          </p:cNvCxnSpPr>
          <p:nvPr/>
        </p:nvCxnSpPr>
        <p:spPr>
          <a:xfrm>
            <a:off x="3820895" y="4215525"/>
            <a:ext cx="1878416" cy="795958"/>
          </a:xfrm>
          <a:prstGeom prst="straightConnector1">
            <a:avLst/>
          </a:prstGeom>
          <a:ln>
            <a:solidFill>
              <a:srgbClr val="FFFF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61" name="Rectangle 160"/>
          <p:cNvSpPr/>
          <p:nvPr/>
        </p:nvSpPr>
        <p:spPr>
          <a:xfrm>
            <a:off x="1162170" y="4323308"/>
            <a:ext cx="2658725" cy="167681"/>
          </a:xfrm>
          <a:prstGeom prst="rect">
            <a:avLst/>
          </a:prstGeom>
          <a:noFill/>
          <a:ln>
            <a:solidFill>
              <a:srgbClr val="FFFF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tangle 161"/>
          <p:cNvSpPr/>
          <p:nvPr/>
        </p:nvSpPr>
        <p:spPr>
          <a:xfrm>
            <a:off x="5699311" y="5115139"/>
            <a:ext cx="3310000" cy="186069"/>
          </a:xfrm>
          <a:prstGeom prst="rect">
            <a:avLst/>
          </a:prstGeom>
          <a:noFill/>
          <a:ln>
            <a:solidFill>
              <a:srgbClr val="FFFF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3" name="Straight Arrow Connector 162"/>
          <p:cNvCxnSpPr>
            <a:stCxn id="161" idx="3"/>
            <a:endCxn id="162" idx="1"/>
          </p:cNvCxnSpPr>
          <p:nvPr/>
        </p:nvCxnSpPr>
        <p:spPr>
          <a:xfrm>
            <a:off x="3820895" y="4407149"/>
            <a:ext cx="1878416" cy="801025"/>
          </a:xfrm>
          <a:prstGeom prst="straightConnector1">
            <a:avLst/>
          </a:prstGeom>
          <a:ln>
            <a:solidFill>
              <a:srgbClr val="FFFF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97" name="Rectangle 96"/>
          <p:cNvSpPr/>
          <p:nvPr/>
        </p:nvSpPr>
        <p:spPr>
          <a:xfrm>
            <a:off x="1162170" y="4982175"/>
            <a:ext cx="2653966" cy="161543"/>
          </a:xfrm>
          <a:prstGeom prst="rect">
            <a:avLst/>
          </a:prstGeom>
          <a:noFill/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Rectangle 207"/>
          <p:cNvSpPr/>
          <p:nvPr/>
        </p:nvSpPr>
        <p:spPr>
          <a:xfrm>
            <a:off x="5699311" y="5527018"/>
            <a:ext cx="3320142" cy="206238"/>
          </a:xfrm>
          <a:prstGeom prst="rect">
            <a:avLst/>
          </a:prstGeom>
          <a:noFill/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9" name="Straight Arrow Connector 208"/>
          <p:cNvCxnSpPr>
            <a:stCxn id="97" idx="3"/>
            <a:endCxn id="208" idx="1"/>
          </p:cNvCxnSpPr>
          <p:nvPr/>
        </p:nvCxnSpPr>
        <p:spPr>
          <a:xfrm>
            <a:off x="3816136" y="5062947"/>
            <a:ext cx="1883175" cy="567190"/>
          </a:xfrm>
          <a:prstGeom prst="straightConnector1">
            <a:avLst/>
          </a:prstGeom>
          <a:ln>
            <a:solidFill>
              <a:srgbClr val="B5F27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87" name="Content Placeholder 3"/>
          <p:cNvSpPr>
            <a:spLocks noGrp="1"/>
          </p:cNvSpPr>
          <p:nvPr>
            <p:ph idx="1"/>
          </p:nvPr>
        </p:nvSpPr>
        <p:spPr>
          <a:xfrm>
            <a:off x="0" y="21720"/>
            <a:ext cx="7675942" cy="67554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fr-CH" sz="1800" b="1" dirty="0" smtClean="0"/>
              <a:t>et permettant une extraction de données utiles  au management du groupe: </a:t>
            </a:r>
            <a:endParaRPr lang="fr-FR" sz="1800" b="1" dirty="0" smtClean="0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835" y="4382690"/>
            <a:ext cx="8676325" cy="228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74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3" grpId="0" animBg="1"/>
      <p:bldP spid="64" grpId="0" animBg="1"/>
      <p:bldP spid="66" grpId="0" animBg="1"/>
      <p:bldP spid="67" grpId="0" animBg="1"/>
      <p:bldP spid="69" grpId="0" animBg="1"/>
      <p:bldP spid="70" grpId="0" animBg="1"/>
      <p:bldP spid="72" grpId="0" animBg="1"/>
      <p:bldP spid="73" grpId="0" animBg="1"/>
      <p:bldP spid="75" grpId="0" animBg="1"/>
      <p:bldP spid="76" grpId="0" animBg="1"/>
      <p:bldP spid="78" grpId="0" animBg="1"/>
      <p:bldP spid="79" grpId="0" animBg="1"/>
      <p:bldP spid="81" grpId="0" animBg="1"/>
      <p:bldP spid="82" grpId="0" animBg="1"/>
      <p:bldP spid="84" grpId="0" animBg="1"/>
      <p:bldP spid="85" grpId="0" animBg="1"/>
      <p:bldP spid="153" grpId="0" animBg="1"/>
      <p:bldP spid="154" grpId="0" animBg="1"/>
      <p:bldP spid="158" grpId="0" animBg="1"/>
      <p:bldP spid="159" grpId="0" animBg="1"/>
      <p:bldP spid="161" grpId="0" animBg="1"/>
      <p:bldP spid="162" grpId="0" animBg="1"/>
      <p:bldP spid="97" grpId="0" animBg="1"/>
      <p:bldP spid="20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GS-SE-PO  (2015) </a:t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22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586" y="-2738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600" i="1" dirty="0" err="1" smtClean="0"/>
              <a:t>Procedures</a:t>
            </a:r>
            <a:r>
              <a:rPr lang="fr-CH" sz="3600" i="1" dirty="0" smtClean="0"/>
              <a:t> PO </a:t>
            </a:r>
            <a:endParaRPr lang="fr-FR" sz="3600" i="1" dirty="0"/>
          </a:p>
        </p:txBody>
      </p:sp>
      <p:sp>
        <p:nvSpPr>
          <p:cNvPr id="2" name="Right Arrow 1"/>
          <p:cNvSpPr/>
          <p:nvPr/>
        </p:nvSpPr>
        <p:spPr>
          <a:xfrm>
            <a:off x="10188624" y="105273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Content Placeholder 1"/>
          <p:cNvSpPr>
            <a:spLocks noGrp="1"/>
          </p:cNvSpPr>
          <p:nvPr>
            <p:ph idx="1"/>
          </p:nvPr>
        </p:nvSpPr>
        <p:spPr>
          <a:xfrm>
            <a:off x="395536" y="1196752"/>
            <a:ext cx="8640960" cy="4536504"/>
          </a:xfrm>
        </p:spPr>
        <p:txBody>
          <a:bodyPr>
            <a:normAutofit/>
          </a:bodyPr>
          <a:lstStyle/>
          <a:p>
            <a:r>
              <a:rPr lang="en-US" dirty="0" smtClean="0"/>
              <a:t>Updating of the projects quality plan</a:t>
            </a:r>
          </a:p>
          <a:p>
            <a:pPr marL="448056" lvl="1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https</a:t>
            </a:r>
            <a:r>
              <a:rPr lang="en-GB" sz="2400" b="1" dirty="0">
                <a:solidFill>
                  <a:srgbClr val="FF0000"/>
                </a:solidFill>
              </a:rPr>
              <a:t>://espace.cern.ch/GS-SE-Project-Board/Quality/default.aspx</a:t>
            </a:r>
          </a:p>
          <a:p>
            <a:r>
              <a:rPr lang="en-US" dirty="0" smtClean="0"/>
              <a:t>GS-SE </a:t>
            </a:r>
            <a:r>
              <a:rPr lang="en-US" dirty="0"/>
              <a:t>strategic review →  </a:t>
            </a:r>
            <a:r>
              <a:rPr lang="en-US" sz="2400" b="1" dirty="0">
                <a:solidFill>
                  <a:srgbClr val="FF0000"/>
                </a:solidFill>
              </a:rPr>
              <a:t>5 projects in 2015</a:t>
            </a:r>
          </a:p>
          <a:p>
            <a:r>
              <a:rPr lang="en-US" dirty="0"/>
              <a:t>Earned value management (EVM) → </a:t>
            </a:r>
            <a:r>
              <a:rPr lang="en-US" sz="2400" b="1" dirty="0">
                <a:solidFill>
                  <a:srgbClr val="FF0000"/>
                </a:solidFill>
              </a:rPr>
              <a:t>only for machine projects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Project monitoring and regular meetings of progress  </a:t>
            </a:r>
          </a:p>
          <a:p>
            <a:pPr marL="448056" lvl="1" indent="0">
              <a:buNone/>
            </a:pPr>
            <a:endParaRPr lang="en-GB" sz="2800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661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SMB-SE-PO  (2016) </a:t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38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/>
          <a:lstStyle/>
          <a:p>
            <a:r>
              <a:rPr lang="en-US" dirty="0" smtClean="0"/>
              <a:t>Structure – Functional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31/03/15</a:t>
            </a:r>
            <a:endParaRPr lang="fr-FR" dirty="0"/>
          </a:p>
        </p:txBody>
      </p:sp>
      <p:sp>
        <p:nvSpPr>
          <p:cNvPr id="15" name="Title 6"/>
          <p:cNvSpPr txBox="1">
            <a:spLocks/>
          </p:cNvSpPr>
          <p:nvPr/>
        </p:nvSpPr>
        <p:spPr>
          <a:xfrm>
            <a:off x="467544" y="4941168"/>
            <a:ext cx="8352928" cy="1440160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Tx/>
              <a:buChar char="-"/>
            </a:pPr>
            <a:r>
              <a:rPr lang="en-US" b="1" dirty="0" smtClean="0"/>
              <a:t>SMB-SE-PO resourced </a:t>
            </a:r>
            <a:r>
              <a:rPr lang="en-US" b="1" dirty="0"/>
              <a:t>in 2016 </a:t>
            </a:r>
            <a:r>
              <a:rPr lang="en-US" b="1" dirty="0" smtClean="0"/>
              <a:t>(both within </a:t>
            </a:r>
            <a:r>
              <a:rPr lang="en-US" b="1" dirty="0" smtClean="0"/>
              <a:t>PO and from SMB-DI) </a:t>
            </a:r>
            <a:r>
              <a:rPr lang="en-US" b="1" dirty="0" smtClean="0"/>
              <a:t>and concentrated </a:t>
            </a:r>
            <a:r>
              <a:rPr lang="en-US" b="1" dirty="0"/>
              <a:t>in the execution of major and strategic projects</a:t>
            </a:r>
          </a:p>
          <a:p>
            <a:pPr marL="685800" indent="-685800">
              <a:buFontTx/>
              <a:buChar char="-"/>
            </a:pP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388" y="888572"/>
            <a:ext cx="9144892" cy="395406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203848" y="1484784"/>
            <a:ext cx="2304256" cy="31683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0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/>
              <a:t>SMB-SE-PO </a:t>
            </a:r>
            <a:r>
              <a:rPr lang="fr-FR" sz="3600" dirty="0" err="1" smtClean="0"/>
              <a:t>activities</a:t>
            </a:r>
            <a:r>
              <a:rPr lang="fr-FR" sz="3600" dirty="0" smtClean="0"/>
              <a:t> in 2016</a:t>
            </a:r>
            <a:endParaRPr lang="fr-FR" sz="36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58121972"/>
              </p:ext>
            </p:extLst>
          </p:nvPr>
        </p:nvGraphicFramePr>
        <p:xfrm>
          <a:off x="971600" y="836712"/>
          <a:ext cx="712879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459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268760"/>
            <a:ext cx="5208578" cy="3312368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en-US" dirty="0" smtClean="0"/>
              <a:t> </a:t>
            </a:r>
          </a:p>
          <a:p>
            <a:r>
              <a:rPr lang="en-US" dirty="0" smtClean="0"/>
              <a:t>- </a:t>
            </a:r>
            <a:r>
              <a:rPr lang="en-US" b="1" dirty="0" smtClean="0"/>
              <a:t>The </a:t>
            </a:r>
            <a:r>
              <a:rPr lang="en-US" b="1" dirty="0"/>
              <a:t>“Lite” PMO model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where most PMOs start. Responsibilities are limited to the repository of information on methods and standards.</a:t>
            </a:r>
          </a:p>
          <a:p>
            <a:endParaRPr lang="en-US" dirty="0" smtClean="0"/>
          </a:p>
          <a:p>
            <a:r>
              <a:rPr lang="en-US" dirty="0" smtClean="0"/>
              <a:t>- </a:t>
            </a:r>
            <a:r>
              <a:rPr lang="en-US" b="1" dirty="0" smtClean="0"/>
              <a:t>The </a:t>
            </a:r>
            <a:r>
              <a:rPr lang="en-US" b="1" dirty="0"/>
              <a:t>“Coach” model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PMO coordinates communication, monitors and actively supports projects and people with consulting services or training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- </a:t>
            </a:r>
            <a:r>
              <a:rPr lang="en-US" b="1" dirty="0" smtClean="0"/>
              <a:t>The </a:t>
            </a:r>
            <a:r>
              <a:rPr lang="en-US" b="1" dirty="0"/>
              <a:t>“Manager” model.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/>
              <a:t>the PMO has overall enterprise responsibility for all projects, their governance and in some cases may run projects directly.</a:t>
            </a:r>
          </a:p>
          <a:p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74441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8150" y="908720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Three</a:t>
            </a:r>
            <a:r>
              <a:rPr lang="fr-FR" b="1" dirty="0" smtClean="0"/>
              <a:t> stages of </a:t>
            </a:r>
            <a:r>
              <a:rPr lang="fr-FR" b="1" dirty="0" err="1" smtClean="0"/>
              <a:t>maturity</a:t>
            </a:r>
            <a:r>
              <a:rPr lang="fr-FR" b="1" dirty="0" smtClean="0"/>
              <a:t> of PMO </a:t>
            </a:r>
            <a:r>
              <a:rPr lang="fr-FR" b="1" dirty="0" err="1" smtClean="0"/>
              <a:t>models</a:t>
            </a:r>
            <a:r>
              <a:rPr lang="fr-FR" b="1" dirty="0" smtClean="0"/>
              <a:t> (Gartner) :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251520" y="2348880"/>
            <a:ext cx="4896544" cy="10046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600" b="1" dirty="0" smtClean="0"/>
              <a:t>PMO (Project Management Office) </a:t>
            </a:r>
            <a:endParaRPr lang="fr-FR" sz="3600" b="1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467544" y="4869160"/>
            <a:ext cx="8352928" cy="1440160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/>
              <a:t>The Project Board ( Project portfolio management) will be managed by </a:t>
            </a:r>
            <a:r>
              <a:rPr lang="en-US" sz="3000" b="1" dirty="0" err="1" smtClean="0"/>
              <a:t>C.Colloca</a:t>
            </a:r>
            <a:r>
              <a:rPr lang="en-US" sz="3000" b="1" dirty="0" smtClean="0"/>
              <a:t> in 2016</a:t>
            </a:r>
            <a:endParaRPr lang="en-US" sz="3000" b="1" dirty="0"/>
          </a:p>
          <a:p>
            <a:pPr marL="685800" indent="-685800">
              <a:buFontTx/>
              <a:buChar char="-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496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Projects</a:t>
            </a:r>
            <a:r>
              <a:rPr lang="fr-FR" dirty="0" smtClean="0"/>
              <a:t> 2016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4544" y="836712"/>
            <a:ext cx="9289032" cy="5112568"/>
          </a:xfrm>
        </p:spPr>
        <p:txBody>
          <a:bodyPr>
            <a:normAutofit/>
          </a:bodyPr>
          <a:lstStyle/>
          <a:p>
            <a:pPr marL="1200150" lvl="2" indent="-285750">
              <a:buFontTx/>
              <a:buChar char="-"/>
            </a:pPr>
            <a:endParaRPr lang="fr-FR" b="1" dirty="0" smtClean="0"/>
          </a:p>
          <a:p>
            <a:pPr marL="1200150" lvl="2" indent="-285750">
              <a:buFontTx/>
              <a:buChar char="-"/>
            </a:pPr>
            <a:r>
              <a:rPr lang="fr-FR" b="1" dirty="0" smtClean="0"/>
              <a:t>Civil engineering for </a:t>
            </a:r>
            <a:r>
              <a:rPr lang="fr-FR" b="1" u="sng" dirty="0" smtClean="0"/>
              <a:t>extension </a:t>
            </a:r>
            <a:r>
              <a:rPr lang="fr-FR" b="1" u="sng" dirty="0"/>
              <a:t>of building </a:t>
            </a:r>
            <a:r>
              <a:rPr lang="fr-FR" b="1" u="sng" dirty="0" smtClean="0"/>
              <a:t>887</a:t>
            </a:r>
            <a:r>
              <a:rPr lang="fr-FR" b="1" dirty="0" smtClean="0"/>
              <a:t>(~15 000 </a:t>
            </a:r>
            <a:r>
              <a:rPr lang="fr-FR" b="1" dirty="0" err="1"/>
              <a:t>kchf</a:t>
            </a:r>
            <a:r>
              <a:rPr lang="fr-FR" b="1" dirty="0"/>
              <a:t>) → end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</a:t>
            </a:r>
            <a:r>
              <a:rPr lang="fr-FR" b="1" dirty="0" err="1"/>
              <a:t>September</a:t>
            </a:r>
            <a:r>
              <a:rPr lang="fr-FR" b="1" dirty="0"/>
              <a:t> 2016</a:t>
            </a:r>
          </a:p>
          <a:p>
            <a:pPr marL="1200150" lvl="2" indent="-285750">
              <a:buFontTx/>
              <a:buChar char="-"/>
            </a:pPr>
            <a:endParaRPr lang="fr-FR" b="1" dirty="0"/>
          </a:p>
          <a:p>
            <a:pPr marL="1200150" lvl="2" indent="-285750">
              <a:buFontTx/>
              <a:buChar char="-"/>
            </a:pPr>
            <a:r>
              <a:rPr lang="fr-FR" b="1" u="sng" dirty="0">
                <a:solidFill>
                  <a:srgbClr val="0055A0"/>
                </a:solidFill>
              </a:rPr>
              <a:t>New building 311 </a:t>
            </a:r>
            <a:r>
              <a:rPr lang="fr-FR" b="1" dirty="0">
                <a:solidFill>
                  <a:srgbClr val="0055A0"/>
                </a:solidFill>
              </a:rPr>
              <a:t>( </a:t>
            </a:r>
            <a:r>
              <a:rPr lang="fr-FR" b="1" dirty="0" smtClean="0">
                <a:solidFill>
                  <a:srgbClr val="0055A0"/>
                </a:solidFill>
              </a:rPr>
              <a:t>~5 </a:t>
            </a:r>
            <a:r>
              <a:rPr lang="fr-FR" b="1" dirty="0">
                <a:solidFill>
                  <a:srgbClr val="0055A0"/>
                </a:solidFill>
              </a:rPr>
              <a:t>000 </a:t>
            </a:r>
            <a:r>
              <a:rPr lang="fr-FR" b="1" dirty="0" err="1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 ) </a:t>
            </a:r>
            <a:r>
              <a:rPr lang="fr-FR" b="1" dirty="0"/>
              <a:t> → </a:t>
            </a:r>
            <a:r>
              <a:rPr lang="fr-FR" b="1" dirty="0" err="1"/>
              <a:t>start</a:t>
            </a:r>
            <a:r>
              <a:rPr lang="fr-FR" b="1" dirty="0"/>
              <a:t>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March 2016</a:t>
            </a:r>
            <a:r>
              <a:rPr lang="fr-FR" b="1" dirty="0">
                <a:solidFill>
                  <a:srgbClr val="0055A0"/>
                </a:solidFill>
              </a:rPr>
              <a:t> </a:t>
            </a:r>
            <a:endParaRPr lang="fr-FR" b="1" dirty="0" smtClean="0">
              <a:solidFill>
                <a:srgbClr val="0055A0"/>
              </a:solidFill>
            </a:endParaRPr>
          </a:p>
          <a:p>
            <a:pPr marL="1200150" lvl="2" indent="-285750">
              <a:buFontTx/>
              <a:buChar char="-"/>
            </a:pPr>
            <a:endParaRPr lang="fr-FR" b="1" dirty="0">
              <a:solidFill>
                <a:srgbClr val="0055A0"/>
              </a:solidFill>
            </a:endParaRPr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Civil engineering for </a:t>
            </a:r>
            <a:r>
              <a:rPr lang="fr-FR" b="1" u="sng" dirty="0" smtClean="0">
                <a:solidFill>
                  <a:srgbClr val="0055A0"/>
                </a:solidFill>
              </a:rPr>
              <a:t>HL- LHC </a:t>
            </a:r>
            <a:r>
              <a:rPr lang="fr-FR" b="1" dirty="0" smtClean="0">
                <a:solidFill>
                  <a:srgbClr val="0055A0"/>
                </a:solidFill>
              </a:rPr>
              <a:t>(~</a:t>
            </a:r>
            <a:r>
              <a:rPr lang="fr-FR" b="1" dirty="0" smtClean="0">
                <a:solidFill>
                  <a:srgbClr val="0055A0"/>
                </a:solidFill>
              </a:rPr>
              <a:t>150 </a:t>
            </a:r>
            <a:r>
              <a:rPr lang="fr-FR" b="1" dirty="0" smtClean="0">
                <a:solidFill>
                  <a:srgbClr val="0055A0"/>
                </a:solidFill>
              </a:rPr>
              <a:t>000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 smtClean="0">
                <a:solidFill>
                  <a:srgbClr val="0055A0"/>
                </a:solidFill>
              </a:rPr>
              <a:t>) </a:t>
            </a:r>
            <a:r>
              <a:rPr lang="fr-FR" b="1" dirty="0" smtClean="0"/>
              <a:t>→ </a:t>
            </a:r>
            <a:r>
              <a:rPr lang="fr-FR" b="1" dirty="0" err="1" smtClean="0"/>
              <a:t>handover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SMB-SE-FAS </a:t>
            </a:r>
            <a:r>
              <a:rPr lang="fr-FR" b="1" dirty="0" smtClean="0"/>
              <a:t>- </a:t>
            </a:r>
            <a:r>
              <a:rPr lang="fr-FR" b="1" dirty="0" err="1" smtClean="0"/>
              <a:t>spring</a:t>
            </a:r>
            <a:r>
              <a:rPr lang="fr-FR" b="1" dirty="0" smtClean="0"/>
              <a:t> 2016 (</a:t>
            </a:r>
            <a:r>
              <a:rPr lang="fr-FR" b="1" dirty="0" err="1" smtClean="0"/>
              <a:t>start</a:t>
            </a:r>
            <a:r>
              <a:rPr lang="fr-FR" b="1" dirty="0" smtClean="0"/>
              <a:t> </a:t>
            </a:r>
            <a:r>
              <a:rPr lang="fr-FR" b="1" dirty="0"/>
              <a:t>of the construction </a:t>
            </a:r>
            <a:r>
              <a:rPr lang="fr-FR" b="1" dirty="0" smtClean="0"/>
              <a:t>design)</a:t>
            </a:r>
          </a:p>
          <a:p>
            <a:pPr marL="1200150" lvl="2" indent="-285750">
              <a:buFontTx/>
              <a:buChar char="-"/>
            </a:pPr>
            <a:endParaRPr lang="fr-FR" b="1" dirty="0"/>
          </a:p>
          <a:p>
            <a:pPr marL="1200150" lvl="2" indent="-285750">
              <a:buFontTx/>
              <a:buChar char="-"/>
            </a:pPr>
            <a:r>
              <a:rPr lang="fr-FR" b="1" dirty="0" err="1" smtClean="0"/>
              <a:t>Others</a:t>
            </a:r>
            <a:r>
              <a:rPr lang="fr-FR" b="1" dirty="0" smtClean="0"/>
              <a:t>  </a:t>
            </a:r>
            <a:endParaRPr lang="fr-FR" dirty="0"/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159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88640"/>
            <a:ext cx="89644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/>
              <a:t>    Project 			SMB-SE </a:t>
            </a:r>
            <a:r>
              <a:rPr lang="fr-FR" sz="2400" b="1" dirty="0" err="1" smtClean="0"/>
              <a:t>project</a:t>
            </a:r>
            <a:r>
              <a:rPr lang="fr-FR" sz="2400" b="1" dirty="0" smtClean="0"/>
              <a:t> team</a:t>
            </a:r>
          </a:p>
          <a:p>
            <a:r>
              <a:rPr lang="fr-CH" sz="2400" b="1" dirty="0" smtClean="0"/>
              <a:t>___________________________________________________</a:t>
            </a:r>
          </a:p>
          <a:p>
            <a:endParaRPr lang="fr-FR" b="1" dirty="0"/>
          </a:p>
          <a:p>
            <a:r>
              <a:rPr lang="fr-FR" i="1" dirty="0"/>
              <a:t>	</a:t>
            </a:r>
          </a:p>
          <a:p>
            <a:r>
              <a:rPr lang="fr-FR" b="1" dirty="0" smtClean="0"/>
              <a:t>- Extension B887		</a:t>
            </a:r>
            <a:r>
              <a:rPr lang="fr-FR" i="1" dirty="0" err="1" smtClean="0"/>
              <a:t>N.Lopez</a:t>
            </a:r>
            <a:r>
              <a:rPr lang="fr-FR" i="1" dirty="0" smtClean="0"/>
              <a:t>,  </a:t>
            </a:r>
            <a:r>
              <a:rPr lang="fr-FR" i="1" dirty="0" err="1" smtClean="0"/>
              <a:t>M.Manfredi</a:t>
            </a:r>
            <a:r>
              <a:rPr lang="fr-FR" i="1" dirty="0" smtClean="0"/>
              <a:t>, </a:t>
            </a:r>
            <a:r>
              <a:rPr lang="fr-FR" i="1" dirty="0" err="1" smtClean="0"/>
              <a:t>E.Fontaine</a:t>
            </a:r>
            <a:r>
              <a:rPr lang="fr-FR" dirty="0" smtClean="0"/>
              <a:t>				</a:t>
            </a:r>
            <a:r>
              <a:rPr lang="fr-FR" i="1" dirty="0"/>
              <a:t>	</a:t>
            </a:r>
          </a:p>
          <a:p>
            <a:endParaRPr lang="fr-FR" i="1" dirty="0"/>
          </a:p>
          <a:p>
            <a:r>
              <a:rPr lang="fr-FR" b="1" dirty="0" smtClean="0"/>
              <a:t>- New B311 for mesures </a:t>
            </a:r>
            <a:r>
              <a:rPr lang="fr-FR" b="1" dirty="0" err="1" smtClean="0"/>
              <a:t>magn</a:t>
            </a:r>
            <a:r>
              <a:rPr lang="fr-FR" b="1" dirty="0" smtClean="0"/>
              <a:t>.</a:t>
            </a:r>
            <a:r>
              <a:rPr lang="fr-FR" b="1" dirty="0"/>
              <a:t>	</a:t>
            </a:r>
            <a:r>
              <a:rPr lang="fr-FR" i="1" dirty="0" err="1" smtClean="0"/>
              <a:t>P.Cardon</a:t>
            </a:r>
            <a:r>
              <a:rPr lang="fr-FR" i="1" dirty="0" smtClean="0"/>
              <a:t>,  </a:t>
            </a:r>
            <a:r>
              <a:rPr lang="fr-FR" i="1" dirty="0" err="1" smtClean="0"/>
              <a:t>P.Riedo</a:t>
            </a:r>
            <a:r>
              <a:rPr lang="fr-FR" i="1" dirty="0" smtClean="0"/>
              <a:t>,  Z. </a:t>
            </a:r>
            <a:r>
              <a:rPr lang="fr-FR" i="1" dirty="0" err="1" smtClean="0"/>
              <a:t>Arenas</a:t>
            </a:r>
            <a:endParaRPr lang="fr-FR" i="1" dirty="0" smtClean="0"/>
          </a:p>
          <a:p>
            <a:endParaRPr lang="fr-FR" i="1" dirty="0"/>
          </a:p>
          <a:p>
            <a:endParaRPr lang="fr-FR" i="1" dirty="0" smtClean="0"/>
          </a:p>
          <a:p>
            <a:r>
              <a:rPr lang="fr-FR" b="1" dirty="0" smtClean="0"/>
              <a:t>- HL-LHC (</a:t>
            </a:r>
            <a:r>
              <a:rPr lang="fr-FR" b="1" dirty="0" err="1" smtClean="0"/>
              <a:t>spring</a:t>
            </a:r>
            <a:r>
              <a:rPr lang="fr-FR" b="1" dirty="0" smtClean="0"/>
              <a:t> 2016)</a:t>
            </a:r>
            <a:endParaRPr lang="fr-FR" i="1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40968"/>
            <a:ext cx="4024331" cy="2995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05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0052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600" dirty="0" err="1" smtClean="0"/>
              <a:t>Thank</a:t>
            </a:r>
            <a:r>
              <a:rPr lang="fr-CH" sz="3600" dirty="0" smtClean="0"/>
              <a:t> </a:t>
            </a:r>
            <a:r>
              <a:rPr lang="fr-CH" sz="3600" dirty="0" err="1" smtClean="0"/>
              <a:t>you</a:t>
            </a:r>
            <a:r>
              <a:rPr lang="fr-CH" sz="3600" dirty="0" smtClean="0"/>
              <a:t> </a:t>
            </a:r>
            <a:br>
              <a:rPr lang="fr-CH" sz="3600" dirty="0" smtClean="0"/>
            </a:br>
            <a:r>
              <a:rPr lang="fr-CH" sz="3600" dirty="0" err="1" smtClean="0"/>
              <a:t>Any</a:t>
            </a:r>
            <a:r>
              <a:rPr lang="fr-CH" sz="3600" dirty="0" smtClean="0"/>
              <a:t> questions?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583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7667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- Mandate 2015</a:t>
            </a:r>
            <a:endParaRPr lang="fr-FR" sz="24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19" y="44624"/>
            <a:ext cx="392710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7" y="2708920"/>
            <a:ext cx="440264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04048" y="3035275"/>
            <a:ext cx="39604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Transversal </a:t>
            </a:r>
            <a:r>
              <a:rPr lang="fr-CH" sz="2400" b="1" dirty="0" err="1" smtClean="0"/>
              <a:t>project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organization</a:t>
            </a:r>
            <a:endParaRPr lang="fr-CH" sz="2400" b="1" dirty="0" smtClean="0"/>
          </a:p>
          <a:p>
            <a:r>
              <a:rPr lang="en-US" dirty="0" smtClean="0"/>
              <a:t>Project </a:t>
            </a:r>
            <a:r>
              <a:rPr lang="en-US" dirty="0"/>
              <a:t>managers are attached to different sections </a:t>
            </a:r>
            <a:r>
              <a:rPr lang="en-US" dirty="0" smtClean="0"/>
              <a:t>GS-SE. </a:t>
            </a:r>
          </a:p>
          <a:p>
            <a:endParaRPr lang="en-US" dirty="0" smtClean="0"/>
          </a:p>
          <a:p>
            <a:r>
              <a:rPr lang="en-US" dirty="0" smtClean="0"/>
              <a:t>GS-SE-PO team in 2015:</a:t>
            </a:r>
            <a:endParaRPr lang="fr-CH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-</a:t>
            </a:r>
            <a:r>
              <a:rPr lang="fr-CH" b="1" dirty="0" err="1" smtClean="0"/>
              <a:t>N.Lopez</a:t>
            </a:r>
            <a:endParaRPr lang="fr-CH" b="1" dirty="0" smtClean="0"/>
          </a:p>
          <a:p>
            <a:r>
              <a:rPr lang="fr-CH" b="1" dirty="0" smtClean="0"/>
              <a:t>   -</a:t>
            </a:r>
            <a:r>
              <a:rPr lang="fr-CH" b="1" dirty="0" err="1" smtClean="0"/>
              <a:t>C.Colloca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-</a:t>
            </a:r>
            <a:r>
              <a:rPr lang="fr-CH" b="1" dirty="0" err="1" smtClean="0"/>
              <a:t>E.Fontaine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-</a:t>
            </a:r>
            <a:r>
              <a:rPr lang="fr-CH" b="1" dirty="0" err="1" smtClean="0"/>
              <a:t>M.Barberan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980728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Support to the GS-SE projects and standardization of project-related </a:t>
            </a:r>
            <a:r>
              <a:rPr lang="en-US" dirty="0" smtClean="0"/>
              <a:t>procedures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31840" y="764704"/>
            <a:ext cx="1794779" cy="4499"/>
          </a:xfrm>
          <a:prstGeom prst="straightConnector1">
            <a:avLst/>
          </a:prstGeom>
          <a:ln w="38100">
            <a:solidFill>
              <a:schemeClr val="tx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506144" y="3212976"/>
            <a:ext cx="497904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28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1983299"/>
              </p:ext>
            </p:extLst>
          </p:nvPr>
        </p:nvGraphicFramePr>
        <p:xfrm>
          <a:off x="971600" y="836712"/>
          <a:ext cx="712879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3728" y="529516"/>
            <a:ext cx="4897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GS-SE-PO </a:t>
            </a:r>
            <a:r>
              <a:rPr lang="fr-CH" sz="2800" b="1" dirty="0" err="1" smtClean="0"/>
              <a:t>activities</a:t>
            </a:r>
            <a:r>
              <a:rPr lang="fr-CH" sz="2800" b="1" dirty="0" smtClean="0"/>
              <a:t> in 2015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64731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23337775"/>
              </p:ext>
            </p:extLst>
          </p:nvPr>
        </p:nvGraphicFramePr>
        <p:xfrm>
          <a:off x="971600" y="836712"/>
          <a:ext cx="712879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3728" y="529516"/>
            <a:ext cx="4897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GS-SE-PO </a:t>
            </a:r>
            <a:r>
              <a:rPr lang="fr-CH" sz="2800" b="1" dirty="0" err="1" smtClean="0"/>
              <a:t>activities</a:t>
            </a:r>
            <a:r>
              <a:rPr lang="fr-CH" sz="2800" b="1" dirty="0" smtClean="0"/>
              <a:t> in 2015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6136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620688"/>
            <a:ext cx="3024336" cy="4536504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pPr marL="36576" indent="0" algn="ctr">
              <a:buNone/>
            </a:pPr>
            <a:r>
              <a:rPr lang="en-US" b="1" u="sng" dirty="0" smtClean="0"/>
              <a:t>Chef de </a:t>
            </a:r>
            <a:r>
              <a:rPr lang="en-US" b="1" u="sng" dirty="0" err="1" smtClean="0"/>
              <a:t>projet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fr-FR" sz="2600" dirty="0" smtClean="0"/>
              <a:t>Stratégie </a:t>
            </a:r>
            <a:r>
              <a:rPr lang="fr-FR" sz="2600" dirty="0"/>
              <a:t>générale et </a:t>
            </a:r>
            <a:r>
              <a:rPr lang="fr-FR" sz="2600" dirty="0" smtClean="0"/>
              <a:t>planification</a:t>
            </a:r>
          </a:p>
          <a:p>
            <a:endParaRPr lang="fr-FR" sz="2600" dirty="0"/>
          </a:p>
          <a:p>
            <a:r>
              <a:rPr lang="fr-FR" sz="2600" dirty="0"/>
              <a:t> </a:t>
            </a:r>
            <a:r>
              <a:rPr lang="fr-FR" sz="2600" dirty="0" smtClean="0"/>
              <a:t>Pilotage </a:t>
            </a:r>
            <a:r>
              <a:rPr lang="fr-FR" sz="2600" dirty="0"/>
              <a:t>des </a:t>
            </a:r>
            <a:r>
              <a:rPr lang="fr-FR" sz="2600" dirty="0" smtClean="0"/>
              <a:t>études</a:t>
            </a:r>
          </a:p>
          <a:p>
            <a:endParaRPr lang="fr-FR" sz="2600" dirty="0"/>
          </a:p>
          <a:p>
            <a:r>
              <a:rPr lang="fr-FR" sz="2600" dirty="0" smtClean="0"/>
              <a:t>Pilotage </a:t>
            </a:r>
            <a:r>
              <a:rPr lang="fr-FR" sz="2600" dirty="0"/>
              <a:t>des procédures </a:t>
            </a:r>
            <a:r>
              <a:rPr lang="fr-FR" sz="2600" dirty="0" smtClean="0"/>
              <a:t>d’achats</a:t>
            </a:r>
          </a:p>
          <a:p>
            <a:endParaRPr lang="fr-FR" sz="2600" dirty="0"/>
          </a:p>
          <a:p>
            <a:r>
              <a:rPr lang="fr-FR" sz="2600" dirty="0" smtClean="0"/>
              <a:t>Lancement </a:t>
            </a:r>
            <a:r>
              <a:rPr lang="fr-FR" sz="2600" dirty="0"/>
              <a:t>et suivi des procédures </a:t>
            </a:r>
            <a:r>
              <a:rPr lang="fr-FR" sz="2600" dirty="0" smtClean="0"/>
              <a:t>d’approbation</a:t>
            </a:r>
          </a:p>
          <a:p>
            <a:endParaRPr lang="fr-FR" sz="2600" dirty="0"/>
          </a:p>
          <a:p>
            <a:r>
              <a:rPr lang="fr-FR" sz="2600" dirty="0" smtClean="0"/>
              <a:t>Participation </a:t>
            </a:r>
            <a:r>
              <a:rPr lang="fr-FR" sz="2600" dirty="0"/>
              <a:t>au pilotage et supervision des </a:t>
            </a:r>
            <a:r>
              <a:rPr lang="fr-FR" sz="2600" dirty="0" smtClean="0"/>
              <a:t>travaux</a:t>
            </a:r>
            <a:endParaRPr lang="fr-FR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2123728" y="44624"/>
            <a:ext cx="5618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Projets </a:t>
            </a:r>
            <a:r>
              <a:rPr lang="fr-CH" sz="2800" b="1" u="sng" dirty="0" smtClean="0"/>
              <a:t>machine</a:t>
            </a:r>
            <a:r>
              <a:rPr lang="fr-CH" sz="2800" b="1" dirty="0" smtClean="0"/>
              <a:t> gérés en direct</a:t>
            </a:r>
            <a:endParaRPr lang="fr-FR" sz="2800" dirty="0"/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3275856" y="692696"/>
            <a:ext cx="3240360" cy="504056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36576" indent="0" algn="ctr">
              <a:buNone/>
            </a:pPr>
            <a:r>
              <a:rPr lang="en-US" b="1" u="sng" dirty="0" smtClean="0"/>
              <a:t>DOP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fr-FR" dirty="0" smtClean="0"/>
              <a:t>Etablissement </a:t>
            </a:r>
            <a:r>
              <a:rPr lang="fr-FR" dirty="0"/>
              <a:t>des plans de définition </a:t>
            </a:r>
            <a:r>
              <a:rPr lang="fr-FR" dirty="0" smtClean="0"/>
              <a:t>d’ouvrage</a:t>
            </a:r>
          </a:p>
          <a:p>
            <a:endParaRPr lang="fr-FR" dirty="0"/>
          </a:p>
          <a:p>
            <a:r>
              <a:rPr lang="fr-FR" dirty="0" smtClean="0"/>
              <a:t>Contrôle </a:t>
            </a:r>
            <a:r>
              <a:rPr lang="fr-FR" dirty="0"/>
              <a:t>des plans des bureaux d’études  extérieurs et enregistrement </a:t>
            </a:r>
            <a:r>
              <a:rPr lang="fr-FR" dirty="0" smtClean="0"/>
              <a:t>CDD</a:t>
            </a:r>
          </a:p>
          <a:p>
            <a:endParaRPr lang="fr-FR" dirty="0"/>
          </a:p>
          <a:p>
            <a:r>
              <a:rPr lang="fr-FR" dirty="0" smtClean="0"/>
              <a:t>Etablissement </a:t>
            </a:r>
            <a:r>
              <a:rPr lang="fr-FR" dirty="0"/>
              <a:t>des plans d’exécution pour les demandes de </a:t>
            </a:r>
            <a:r>
              <a:rPr lang="fr-FR" dirty="0" smtClean="0"/>
              <a:t>travaux</a:t>
            </a:r>
          </a:p>
          <a:p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Etablissement </a:t>
            </a:r>
            <a:r>
              <a:rPr lang="fr-FR" dirty="0"/>
              <a:t>des </a:t>
            </a:r>
            <a:r>
              <a:rPr lang="fr-FR" dirty="0" smtClean="0"/>
              <a:t>modèles </a:t>
            </a:r>
            <a:r>
              <a:rPr lang="fr-FR" dirty="0"/>
              <a:t>3D à la demande de </a:t>
            </a:r>
            <a:r>
              <a:rPr lang="fr-FR" dirty="0" smtClean="0"/>
              <a:t>l'intégration</a:t>
            </a:r>
            <a:endParaRPr lang="fr-FR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6300192" y="692696"/>
            <a:ext cx="2664296" cy="4248472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36576" indent="0" algn="ctr">
              <a:buNone/>
            </a:pPr>
            <a:r>
              <a:rPr lang="en-US" b="1" u="sng" dirty="0" smtClean="0"/>
              <a:t>Direction phase </a:t>
            </a:r>
            <a:r>
              <a:rPr lang="en-US" b="1" u="sng" dirty="0" err="1" smtClean="0"/>
              <a:t>travaux</a:t>
            </a:r>
            <a:endParaRPr lang="en-US" dirty="0" smtClean="0"/>
          </a:p>
          <a:p>
            <a:endParaRPr lang="en-US" dirty="0" smtClean="0"/>
          </a:p>
          <a:p>
            <a:r>
              <a:rPr lang="fr-FR" dirty="0"/>
              <a:t>-Pilotage et supervision des travaux en liaison avec les bureaux d’études </a:t>
            </a:r>
            <a:r>
              <a:rPr lang="fr-FR" dirty="0" smtClean="0"/>
              <a:t>extérieurs</a:t>
            </a:r>
          </a:p>
          <a:p>
            <a:endParaRPr lang="fr-FR" dirty="0"/>
          </a:p>
          <a:p>
            <a:r>
              <a:rPr lang="fr-FR" dirty="0"/>
              <a:t>-Pilotage des études et procédures d’achats pour les lots annexes aux </a:t>
            </a:r>
            <a:r>
              <a:rPr lang="fr-FR" dirty="0" smtClean="0"/>
              <a:t>projets</a:t>
            </a:r>
          </a:p>
          <a:p>
            <a:endParaRPr lang="fr-FR" dirty="0"/>
          </a:p>
          <a:p>
            <a:r>
              <a:rPr lang="fr-FR" dirty="0"/>
              <a:t> -Participation aux études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5188793"/>
            <a:ext cx="6667500" cy="1552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2768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6144"/>
            <a:ext cx="8964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/>
              <a:t>Projets machine  2015</a:t>
            </a:r>
            <a:r>
              <a:rPr lang="fr-FR" sz="2400" b="1" dirty="0"/>
              <a:t>	</a:t>
            </a:r>
            <a:r>
              <a:rPr lang="fr-FR" sz="2400" b="1" dirty="0" smtClean="0"/>
              <a:t>    CP 	          DOP</a:t>
            </a:r>
            <a:r>
              <a:rPr lang="fr-FR" sz="2400" b="1" dirty="0"/>
              <a:t>	</a:t>
            </a:r>
            <a:r>
              <a:rPr lang="fr-FR" sz="2400" b="1" dirty="0" smtClean="0"/>
              <a:t>        </a:t>
            </a:r>
            <a:r>
              <a:rPr lang="fr-FR" sz="2400" b="1" dirty="0" err="1" smtClean="0"/>
              <a:t>D.travaux</a:t>
            </a:r>
            <a:endParaRPr lang="fr-FR" sz="2400" b="1" dirty="0" smtClean="0"/>
          </a:p>
          <a:p>
            <a:r>
              <a:rPr lang="fr-CH" sz="2400" b="1" dirty="0" smtClean="0"/>
              <a:t>_________________________________________________</a:t>
            </a:r>
          </a:p>
          <a:p>
            <a:r>
              <a:rPr lang="fr-FR" i="1" dirty="0"/>
              <a:t>	</a:t>
            </a:r>
          </a:p>
          <a:p>
            <a:endParaRPr lang="fr-FR" b="1" dirty="0" smtClean="0"/>
          </a:p>
          <a:p>
            <a:r>
              <a:rPr lang="fr-FR" b="1" dirty="0" smtClean="0"/>
              <a:t>-Extension du bât BA3	 </a:t>
            </a:r>
            <a:r>
              <a:rPr lang="fr-FR" b="1" dirty="0"/>
              <a:t>	</a:t>
            </a:r>
            <a:r>
              <a:rPr lang="fr-FR" i="1" dirty="0" err="1"/>
              <a:t>N.Lopez</a:t>
            </a:r>
            <a:r>
              <a:rPr lang="fr-FR" i="1" dirty="0"/>
              <a:t>	</a:t>
            </a:r>
            <a:r>
              <a:rPr lang="fr-FR" i="1" dirty="0" smtClean="0"/>
              <a:t>	</a:t>
            </a:r>
            <a:r>
              <a:rPr lang="fr-FR" i="1" dirty="0" err="1" smtClean="0"/>
              <a:t>P.Riedo</a:t>
            </a:r>
            <a:r>
              <a:rPr lang="fr-FR" i="1" dirty="0" smtClean="0"/>
              <a:t>/	</a:t>
            </a:r>
            <a:r>
              <a:rPr lang="fr-FR" i="1" dirty="0"/>
              <a:t>	</a:t>
            </a:r>
            <a:r>
              <a:rPr lang="fr-FR" i="1" dirty="0" err="1" smtClean="0"/>
              <a:t>C.Biot</a:t>
            </a:r>
            <a:r>
              <a:rPr lang="fr-FR" i="1" dirty="0" smtClean="0"/>
              <a:t>/</a:t>
            </a:r>
            <a:r>
              <a:rPr lang="pt-BR" i="1" dirty="0"/>
              <a:t>JMPina</a:t>
            </a:r>
            <a:endParaRPr lang="fr-FR" i="1" dirty="0" smtClean="0"/>
          </a:p>
          <a:p>
            <a:r>
              <a:rPr lang="fr-FR" i="1" dirty="0"/>
              <a:t>	</a:t>
            </a:r>
            <a:r>
              <a:rPr lang="fr-FR" i="1" dirty="0" smtClean="0"/>
              <a:t>					</a:t>
            </a:r>
            <a:r>
              <a:rPr lang="fr-FR" i="1" dirty="0" err="1"/>
              <a:t>L.Faisandel</a:t>
            </a:r>
            <a:r>
              <a:rPr lang="fr-FR" i="1" dirty="0"/>
              <a:t>	</a:t>
            </a:r>
          </a:p>
          <a:p>
            <a:endParaRPr lang="fr-FR" b="1" dirty="0" smtClean="0"/>
          </a:p>
          <a:p>
            <a:r>
              <a:rPr lang="fr-FR" b="1" dirty="0" smtClean="0"/>
              <a:t>-CENF </a:t>
            </a:r>
            <a:r>
              <a:rPr lang="fr-FR" b="1" dirty="0"/>
              <a:t>- Ext </a:t>
            </a:r>
            <a:r>
              <a:rPr lang="fr-FR" b="1" dirty="0" smtClean="0"/>
              <a:t>B887		</a:t>
            </a:r>
            <a:r>
              <a:rPr lang="fr-FR" i="1" dirty="0" err="1" smtClean="0"/>
              <a:t>N.Lopez</a:t>
            </a:r>
            <a:r>
              <a:rPr lang="fr-FR" i="1" dirty="0"/>
              <a:t>	</a:t>
            </a:r>
            <a:r>
              <a:rPr lang="fr-FR" i="1" dirty="0" smtClean="0"/>
              <a:t>	</a:t>
            </a:r>
            <a:r>
              <a:rPr lang="fr-FR" i="1" dirty="0"/>
              <a:t> </a:t>
            </a:r>
            <a:r>
              <a:rPr lang="fr-FR" i="1" dirty="0" err="1" smtClean="0"/>
              <a:t>L.Faisandel</a:t>
            </a:r>
            <a:r>
              <a:rPr lang="fr-FR" i="1" dirty="0" smtClean="0"/>
              <a:t>/ </a:t>
            </a:r>
            <a:r>
              <a:rPr lang="fr-FR" i="1" dirty="0"/>
              <a:t>	</a:t>
            </a:r>
            <a:r>
              <a:rPr lang="fr-FR" i="1" dirty="0" err="1" smtClean="0"/>
              <a:t>A.M.Selles</a:t>
            </a:r>
            <a:r>
              <a:rPr lang="fr-FR" i="1" dirty="0" smtClean="0"/>
              <a:t>→</a:t>
            </a:r>
            <a:r>
              <a:rPr lang="fr-FR" dirty="0" smtClean="0"/>
              <a:t>				</a:t>
            </a:r>
            <a:r>
              <a:rPr lang="fr-FR" i="1" dirty="0" smtClean="0"/>
              <a:t>/</a:t>
            </a:r>
            <a:r>
              <a:rPr lang="fr-FR" i="1" dirty="0" err="1"/>
              <a:t>M.Manfredi</a:t>
            </a:r>
            <a:r>
              <a:rPr lang="fr-FR" i="1" dirty="0" smtClean="0"/>
              <a:t> 	</a:t>
            </a:r>
            <a:r>
              <a:rPr lang="fr-FR" i="1" dirty="0" err="1" smtClean="0"/>
              <a:t>C.Peregrin</a:t>
            </a:r>
            <a:r>
              <a:rPr lang="fr-FR" i="1" dirty="0" smtClean="0"/>
              <a:t> </a:t>
            </a:r>
            <a:r>
              <a:rPr lang="fr-FR" dirty="0" smtClean="0"/>
              <a:t>	</a:t>
            </a:r>
            <a:r>
              <a:rPr lang="fr-FR" i="1" dirty="0" err="1" smtClean="0"/>
              <a:t>E.Fontaine</a:t>
            </a:r>
            <a:r>
              <a:rPr lang="fr-FR" i="1" dirty="0"/>
              <a:t>	</a:t>
            </a:r>
          </a:p>
          <a:p>
            <a:r>
              <a:rPr lang="fr-FR" b="1" dirty="0" smtClean="0"/>
              <a:t>-Nouveau B245 (Booster)</a:t>
            </a:r>
            <a:r>
              <a:rPr lang="fr-FR" b="1" dirty="0"/>
              <a:t>	</a:t>
            </a:r>
            <a:r>
              <a:rPr lang="fr-FR" b="1" dirty="0" smtClean="0"/>
              <a:t>	</a:t>
            </a:r>
            <a:r>
              <a:rPr lang="fr-FR" i="1" dirty="0" err="1" smtClean="0"/>
              <a:t>N.Lopez</a:t>
            </a:r>
            <a:r>
              <a:rPr lang="fr-FR" i="1" dirty="0" smtClean="0"/>
              <a:t>/</a:t>
            </a:r>
            <a:r>
              <a:rPr lang="fr-FR" i="1" dirty="0" smtClean="0"/>
              <a:t>	</a:t>
            </a:r>
            <a:r>
              <a:rPr lang="fr-FR" i="1" dirty="0" err="1" smtClean="0"/>
              <a:t>P.Riedo</a:t>
            </a:r>
            <a:r>
              <a:rPr lang="fr-FR" i="1" dirty="0" smtClean="0"/>
              <a:t>/	</a:t>
            </a:r>
            <a:r>
              <a:rPr lang="fr-FR" i="1" dirty="0"/>
              <a:t>	</a:t>
            </a:r>
            <a:r>
              <a:rPr lang="fr-FR" i="1" dirty="0" err="1" smtClean="0"/>
              <a:t>C.Biot</a:t>
            </a:r>
            <a:r>
              <a:rPr lang="fr-FR" i="1" dirty="0" smtClean="0"/>
              <a:t>/</a:t>
            </a:r>
          </a:p>
          <a:p>
            <a:r>
              <a:rPr lang="fr-FR" i="1" dirty="0"/>
              <a:t>	</a:t>
            </a:r>
            <a:r>
              <a:rPr lang="fr-FR" i="1" dirty="0" smtClean="0"/>
              <a:t>			</a:t>
            </a:r>
            <a:r>
              <a:rPr lang="fr-FR" i="1" dirty="0" err="1" smtClean="0"/>
              <a:t>C.Biot</a:t>
            </a:r>
            <a:r>
              <a:rPr lang="fr-FR" i="1" dirty="0" smtClean="0"/>
              <a:t>		</a:t>
            </a:r>
            <a:r>
              <a:rPr lang="fr-FR" i="1" dirty="0" err="1"/>
              <a:t>L.Faisandel</a:t>
            </a:r>
            <a:r>
              <a:rPr lang="fr-FR" i="1" dirty="0" smtClean="0"/>
              <a:t> </a:t>
            </a:r>
            <a:r>
              <a:rPr lang="fr-FR" i="1" dirty="0"/>
              <a:t>	 </a:t>
            </a:r>
            <a:r>
              <a:rPr lang="fr-FR" i="1" dirty="0" err="1" smtClean="0"/>
              <a:t>E.Fontaine</a:t>
            </a:r>
            <a:endParaRPr lang="fr-FR" i="1" dirty="0" smtClean="0"/>
          </a:p>
          <a:p>
            <a:endParaRPr lang="fr-FR" i="1" dirty="0"/>
          </a:p>
          <a:p>
            <a:r>
              <a:rPr lang="fr-FR" b="1" dirty="0" smtClean="0"/>
              <a:t>-Nouveau B311		</a:t>
            </a:r>
            <a:r>
              <a:rPr lang="fr-FR" b="1" dirty="0"/>
              <a:t>	</a:t>
            </a:r>
            <a:r>
              <a:rPr lang="fr-FR" i="1" dirty="0" err="1" smtClean="0"/>
              <a:t>N.Lopez</a:t>
            </a:r>
            <a:r>
              <a:rPr lang="fr-FR" i="1" dirty="0" smtClean="0"/>
              <a:t>→ </a:t>
            </a:r>
            <a:r>
              <a:rPr lang="fr-FR" i="1" dirty="0"/>
              <a:t>	</a:t>
            </a:r>
            <a:r>
              <a:rPr lang="fr-FR" i="1" dirty="0" err="1"/>
              <a:t>P.Riedo</a:t>
            </a:r>
            <a:r>
              <a:rPr lang="fr-FR" i="1" dirty="0" smtClean="0"/>
              <a:t>/</a:t>
            </a:r>
            <a:r>
              <a:rPr lang="fr-FR" i="1" dirty="0"/>
              <a:t>	 </a:t>
            </a:r>
            <a:r>
              <a:rPr lang="fr-FR" i="1" dirty="0" smtClean="0"/>
              <a:t>	 </a:t>
            </a:r>
            <a:r>
              <a:rPr lang="fr-FR" i="1" dirty="0" err="1" smtClean="0"/>
              <a:t>Z.Arenas</a:t>
            </a:r>
            <a:r>
              <a:rPr lang="fr-FR" i="1" dirty="0" smtClean="0"/>
              <a:t> </a:t>
            </a:r>
          </a:p>
          <a:p>
            <a:r>
              <a:rPr lang="fr-FR" i="1" dirty="0"/>
              <a:t>	</a:t>
            </a:r>
            <a:r>
              <a:rPr lang="fr-FR" i="1" dirty="0" smtClean="0"/>
              <a:t>			</a:t>
            </a:r>
            <a:r>
              <a:rPr lang="fr-FR" i="1" dirty="0" err="1" smtClean="0"/>
              <a:t>P.Cardon</a:t>
            </a:r>
            <a:r>
              <a:rPr lang="fr-FR" i="1" dirty="0" smtClean="0"/>
              <a:t> (janv16) </a:t>
            </a:r>
            <a:r>
              <a:rPr lang="fr-FR" i="1" dirty="0" err="1" smtClean="0"/>
              <a:t>L.Faisandel</a:t>
            </a:r>
            <a:r>
              <a:rPr lang="fr-FR" i="1" dirty="0" smtClean="0"/>
              <a:t>          (fevr16) 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6461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104" y="4028591"/>
            <a:ext cx="2157848" cy="161838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334" y="2553051"/>
            <a:ext cx="4768561" cy="3576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44" y="850112"/>
            <a:ext cx="3600240" cy="27001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485" y="4140366"/>
            <a:ext cx="2167879" cy="16259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0" y="898380"/>
            <a:ext cx="3530288" cy="26477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31840" y="25460"/>
            <a:ext cx="2403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Projets 2015 </a:t>
            </a:r>
            <a:endParaRPr lang="fr-FR" sz="2800" dirty="0"/>
          </a:p>
        </p:txBody>
      </p:sp>
      <p:sp>
        <p:nvSpPr>
          <p:cNvPr id="13" name="Rectangle 12"/>
          <p:cNvSpPr/>
          <p:nvPr/>
        </p:nvSpPr>
        <p:spPr>
          <a:xfrm>
            <a:off x="129858" y="395372"/>
            <a:ext cx="6994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Extension du bât </a:t>
            </a:r>
            <a:r>
              <a:rPr lang="fr-FR" b="1" dirty="0" smtClean="0"/>
              <a:t>BA3 (1 800 </a:t>
            </a:r>
            <a:r>
              <a:rPr lang="fr-FR" b="1" dirty="0" err="1" smtClean="0"/>
              <a:t>kchf</a:t>
            </a:r>
            <a:r>
              <a:rPr lang="fr-FR" b="1" dirty="0" smtClean="0"/>
              <a:t>) : fin des travaux </a:t>
            </a:r>
            <a:r>
              <a:rPr lang="fr-FR" b="1" dirty="0" smtClean="0"/>
              <a:t>mars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8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8944" y="-315416"/>
            <a:ext cx="7345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/>
          </a:p>
          <a:p>
            <a:r>
              <a:rPr lang="fr-FR" b="1" dirty="0" smtClean="0"/>
              <a:t>Extension du B887 (</a:t>
            </a:r>
            <a:r>
              <a:rPr lang="fr-FR" b="1" dirty="0" err="1" smtClean="0"/>
              <a:t>Prevessin</a:t>
            </a:r>
            <a:r>
              <a:rPr lang="fr-FR" b="1" dirty="0" smtClean="0"/>
              <a:t>) (15 000 </a:t>
            </a:r>
            <a:r>
              <a:rPr lang="fr-FR" b="1" dirty="0" err="1" smtClean="0"/>
              <a:t>kchf</a:t>
            </a:r>
            <a:r>
              <a:rPr lang="fr-FR" b="1" dirty="0" smtClean="0"/>
              <a:t>) :terrassement , travaux spéciaux et béton armé en 2015</a:t>
            </a:r>
            <a:endParaRPr lang="fr-FR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855" y="2526821"/>
            <a:ext cx="2480547" cy="18604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6927" y="4031524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Paroi Berlinoise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1"/>
          <a:stretch/>
        </p:blipFill>
        <p:spPr>
          <a:xfrm>
            <a:off x="5042876" y="309489"/>
            <a:ext cx="3705588" cy="21834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18204" t="32325" r="27502" b="26833"/>
          <a:stretch/>
        </p:blipFill>
        <p:spPr>
          <a:xfrm>
            <a:off x="251520" y="591053"/>
            <a:ext cx="3941225" cy="1853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2" y="2597597"/>
            <a:ext cx="2499742" cy="33329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960" y="5585027"/>
            <a:ext cx="18389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Parois Moulées 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09" y="4552627"/>
            <a:ext cx="2753067" cy="2064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205" y="2337109"/>
            <a:ext cx="3224265" cy="24181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015255" y="4447531"/>
            <a:ext cx="22061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Terrassement des fosses 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129553" y="6297683"/>
            <a:ext cx="15328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Dallage inférieur </a:t>
            </a:r>
            <a:endParaRPr lang="en-GB" sz="1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389" y="4819988"/>
            <a:ext cx="2627784" cy="19708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643523" y="6460517"/>
            <a:ext cx="9455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Tirants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4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CERNPre╠üsentation1</Template>
  <TotalTime>1961</TotalTime>
  <Words>783</Words>
  <Application>Microsoft Office PowerPoint</Application>
  <PresentationFormat>On-screen Show (4:3)</PresentationFormat>
  <Paragraphs>170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CERNPrésentation1</vt:lpstr>
      <vt:lpstr>Project Office</vt:lpstr>
      <vt:lpstr>GS-SE-PO  (2015)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Procédures PO - 2015</vt:lpstr>
      <vt:lpstr>Project Board</vt:lpstr>
      <vt:lpstr>PowerPoint Presentation</vt:lpstr>
      <vt:lpstr>PowerPoint Presentation</vt:lpstr>
      <vt:lpstr>Procedures PO </vt:lpstr>
      <vt:lpstr>SMB-SE-PO  (2016)  </vt:lpstr>
      <vt:lpstr>Structure – Functional</vt:lpstr>
      <vt:lpstr>SMB-SE-PO activities in 2016</vt:lpstr>
      <vt:lpstr>PMO (Project Management Office) </vt:lpstr>
      <vt:lpstr>Projects 2016</vt:lpstr>
      <vt:lpstr>PowerPoint Presentation</vt:lpstr>
      <vt:lpstr>Thank you  Any questions?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llopezhe</dc:creator>
  <cp:lastModifiedBy>Luz Anastasia Lopez-Hernandez</cp:lastModifiedBy>
  <cp:revision>177</cp:revision>
  <cp:lastPrinted>2016-01-25T11:06:01Z</cp:lastPrinted>
  <dcterms:created xsi:type="dcterms:W3CDTF">2012-11-19T09:43:23Z</dcterms:created>
  <dcterms:modified xsi:type="dcterms:W3CDTF">2016-02-05T09:06:54Z</dcterms:modified>
</cp:coreProperties>
</file>