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sldIdLst>
    <p:sldId id="258" r:id="rId3"/>
    <p:sldId id="260" r:id="rId4"/>
    <p:sldId id="259" r:id="rId5"/>
    <p:sldId id="261" r:id="rId6"/>
    <p:sldId id="262" r:id="rId7"/>
    <p:sldId id="263" r:id="rId8"/>
    <p:sldId id="268" r:id="rId9"/>
    <p:sldId id="264" r:id="rId10"/>
    <p:sldId id="270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75" d="100"/>
          <a:sy n="75" d="100"/>
        </p:scale>
        <p:origin x="1776" y="1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498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95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691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26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99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83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346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31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12401958" y="10886"/>
            <a:ext cx="1853340" cy="6847114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Edit the text with your own short phrase. </a:t>
            </a:r>
          </a:p>
          <a:p>
            <a:pPr>
              <a:spcBef>
                <a:spcPts val="600"/>
              </a:spcBef>
            </a:pPr>
            <a:r>
              <a:rPr lang="en-US" sz="160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  <a:cs typeface="Calibri" panose="020F0502020204030204" pitchFamily="34" charset="0"/>
              </a:rPr>
              <a:t>The animation is already done for you; just copy and paste the slide into your existing presentation. </a:t>
            </a:r>
          </a:p>
        </p:txBody>
      </p:sp>
    </p:spTree>
    <p:extLst>
      <p:ext uri="{BB962C8B-B14F-4D97-AF65-F5344CB8AC3E}">
        <p14:creationId xmlns:p14="http://schemas.microsoft.com/office/powerpoint/2010/main" val="3002443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663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251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CCD51-08F6-458E-8407-0BC67DF5DC2E}" type="datetimeFigureOut">
              <a:rPr lang="en-US" smtClean="0"/>
              <a:t>2/11/2016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BF43E-1C1B-4F39-AFC5-DD611F1082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6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9400" y="2070100"/>
            <a:ext cx="101473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0070C0"/>
                </a:solidFill>
              </a:rPr>
              <a:t>WA104 cold cryostat </a:t>
            </a:r>
            <a:endParaRPr lang="en-US" sz="5400" b="1" dirty="0" smtClean="0">
              <a:solidFill>
                <a:srgbClr val="0070C0"/>
              </a:solidFill>
            </a:endParaRPr>
          </a:p>
          <a:p>
            <a:pPr algn="ctr"/>
            <a:r>
              <a:rPr lang="en-US" sz="4400" dirty="0" smtClean="0">
                <a:solidFill>
                  <a:srgbClr val="0070C0"/>
                </a:solidFill>
              </a:rPr>
              <a:t>construction </a:t>
            </a:r>
            <a:r>
              <a:rPr lang="en-US" sz="4400" dirty="0">
                <a:solidFill>
                  <a:srgbClr val="0070C0"/>
                </a:solidFill>
              </a:rPr>
              <a:t>status and welding results</a:t>
            </a:r>
            <a:endParaRPr lang="en-GB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90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9400" y="2070100"/>
            <a:ext cx="10147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0070C0"/>
                </a:solidFill>
              </a:rPr>
              <a:t>Thank you!</a:t>
            </a:r>
            <a:endParaRPr lang="en-GB" sz="4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6924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5824"/>
            <a:ext cx="7962900" cy="59721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62900" y="2460624"/>
            <a:ext cx="4229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Corner piece to U-Frame beam under welding in b. 156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12800" y="101600"/>
            <a:ext cx="6362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Welding Status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78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772583" y="1449916"/>
            <a:ext cx="6180667" cy="4635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66" y="1778000"/>
            <a:ext cx="6773333" cy="508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08850" y="787705"/>
            <a:ext cx="4229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Welding machine procured and now under testing in b. 100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6150" y="0"/>
            <a:ext cx="6362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Welding Status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70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30582" y="112405"/>
            <a:ext cx="4229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U-Frame beam under preparation in b. 156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9" r="2648" b="14188"/>
          <a:stretch/>
        </p:blipFill>
        <p:spPr>
          <a:xfrm>
            <a:off x="0" y="0"/>
            <a:ext cx="4965700" cy="4013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2" t="4968" r="13043" b="6523"/>
          <a:stretch/>
        </p:blipFill>
        <p:spPr>
          <a:xfrm>
            <a:off x="4076701" y="1395643"/>
            <a:ext cx="4851400" cy="4019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15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0" r="8044" b="4152"/>
          <a:stretch/>
        </p:blipFill>
        <p:spPr>
          <a:xfrm>
            <a:off x="7340601" y="2333295"/>
            <a:ext cx="4851400" cy="452470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1296" b="12592"/>
          <a:stretch/>
        </p:blipFill>
        <p:spPr>
          <a:xfrm>
            <a:off x="0" y="0"/>
            <a:ext cx="7442200" cy="521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41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" t="5555" r="19305" b="4815"/>
          <a:stretch/>
        </p:blipFill>
        <p:spPr>
          <a:xfrm>
            <a:off x="0" y="838200"/>
            <a:ext cx="7064559" cy="6019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08850" y="787705"/>
            <a:ext cx="4229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Welding started on the roof in b. 156.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6150" y="0"/>
            <a:ext cx="6362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Welding Status</a:t>
            </a:r>
            <a:endParaRPr lang="en-GB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057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08850" y="787705"/>
            <a:ext cx="42291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Welding started on the roof in b. 156.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6150" y="0"/>
            <a:ext cx="6362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70C0"/>
                </a:solidFill>
              </a:rPr>
              <a:t>Welding Status</a:t>
            </a:r>
            <a:endParaRPr lang="en-GB" sz="2400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07045" y="1675237"/>
            <a:ext cx="5923157" cy="44423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11108" y="2064809"/>
            <a:ext cx="5477933" cy="410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284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7250" y="857250"/>
            <a:ext cx="6858000" cy="5143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4980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0643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7250" y="857250"/>
            <a:ext cx="6858000" cy="5143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4" t="21358" r="36666" b="33704"/>
          <a:stretch/>
        </p:blipFill>
        <p:spPr>
          <a:xfrm rot="5400000">
            <a:off x="4478215" y="1074615"/>
            <a:ext cx="6867770" cy="46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03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xtRebound_16x9.potx" id="{E8F64A12-3692-4CB9-8185-513A378374BD}" vid="{C4A2EC0B-33C6-43F5-B0B3-E71AC6D0FF6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AA0691D-760F-4965-B412-1EAF61D5EA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Animation slide Rebounding text (widescreen)</Template>
  <TotalTime>0</TotalTime>
  <Words>69</Words>
  <Application>Microsoft Office PowerPoint</Application>
  <PresentationFormat>Widescreen</PresentationFormat>
  <Paragraphs>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2016-02-11T12:39:33Z</dcterms:created>
  <dcterms:modified xsi:type="dcterms:W3CDTF">2016-02-11T14:18:54Z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TC040144279991</vt:lpwstr>
  </property>
</Properties>
</file>