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81" r:id="rId5"/>
    <p:sldId id="305" r:id="rId6"/>
    <p:sldId id="282" r:id="rId7"/>
    <p:sldId id="302" r:id="rId8"/>
    <p:sldId id="301" r:id="rId9"/>
    <p:sldId id="306" r:id="rId10"/>
    <p:sldId id="303" r:id="rId11"/>
    <p:sldId id="30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51" autoAdjust="0"/>
    <p:restoredTop sz="94660"/>
  </p:normalViewPr>
  <p:slideViewPr>
    <p:cSldViewPr>
      <p:cViewPr varScale="1">
        <p:scale>
          <a:sx n="69" d="100"/>
          <a:sy n="69" d="100"/>
        </p:scale>
        <p:origin x="60" y="7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534B-8CD8-4BBC-8176-D45513F391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D307-8021-4537-B705-DF4367B05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37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534B-8CD8-4BBC-8176-D45513F391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D307-8021-4537-B705-DF4367B05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416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534B-8CD8-4BBC-8176-D45513F391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D307-8021-4537-B705-DF4367B05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709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534B-8CD8-4BBC-8176-D45513F391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D307-8021-4537-B705-DF4367B05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492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534B-8CD8-4BBC-8176-D45513F391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D307-8021-4537-B705-DF4367B05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162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534B-8CD8-4BBC-8176-D45513F391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D307-8021-4537-B705-DF4367B05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808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534B-8CD8-4BBC-8176-D45513F391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D307-8021-4537-B705-DF4367B05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997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534B-8CD8-4BBC-8176-D45513F391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D307-8021-4537-B705-DF4367B05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431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534B-8CD8-4BBC-8176-D45513F391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D307-8021-4537-B705-DF4367B05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370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534B-8CD8-4BBC-8176-D45513F391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D307-8021-4537-B705-DF4367B05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726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534B-8CD8-4BBC-8176-D45513F391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D307-8021-4537-B705-DF4367B05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76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0534B-8CD8-4BBC-8176-D45513F391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ED307-8021-4537-B705-DF4367B05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658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Optics studies for 2016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R. De Maria</a:t>
            </a:r>
          </a:p>
          <a:p>
            <a:r>
              <a:rPr lang="en-US" dirty="0" smtClean="0"/>
              <a:t>Thanks to  M. Giovannozzi, R. Tomas, R. Bruce, S. Redaelli, S. Fartoukh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841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Squeeze(2) </a:t>
            </a:r>
            <a:r>
              <a:rPr lang="en-US" dirty="0" smtClean="0"/>
              <a:t>new phase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294" y="1746651"/>
            <a:ext cx="5681409" cy="4233060"/>
          </a:xfrm>
        </p:spPr>
      </p:pic>
    </p:spTree>
    <p:extLst>
      <p:ext uri="{BB962C8B-B14F-4D97-AF65-F5344CB8AC3E}">
        <p14:creationId xmlns:p14="http://schemas.microsoft.com/office/powerpoint/2010/main" val="3500537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Squeeze(2) </a:t>
            </a:r>
            <a:r>
              <a:rPr lang="en-US" dirty="0" smtClean="0"/>
              <a:t>new phase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143999" cy="5517232"/>
          </a:xfrm>
        </p:spPr>
      </p:pic>
    </p:spTree>
    <p:extLst>
      <p:ext uri="{BB962C8B-B14F-4D97-AF65-F5344CB8AC3E}">
        <p14:creationId xmlns:p14="http://schemas.microsoft.com/office/powerpoint/2010/main" val="3087309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Optimized </a:t>
            </a:r>
            <a:r>
              <a:rPr lang="en-US" dirty="0"/>
              <a:t>MKD-TCT in IR1-IR5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Requirements: </a:t>
            </a:r>
            <a:r>
              <a:rPr lang="el-GR" dirty="0" err="1" smtClean="0"/>
              <a:t>Δμ</a:t>
            </a:r>
            <a:r>
              <a:rPr lang="en-US" baseline="-25000" dirty="0" smtClean="0"/>
              <a:t>x</a:t>
            </a:r>
            <a:r>
              <a:rPr lang="en-US" dirty="0"/>
              <a:t> </a:t>
            </a:r>
            <a:r>
              <a:rPr lang="en-US" dirty="0" smtClean="0"/>
              <a:t>MKD[A-O] to TCTH[15] smaller than 20 </a:t>
            </a:r>
            <a:r>
              <a:rPr lang="en-US" dirty="0" err="1" smtClean="0"/>
              <a:t>deg</a:t>
            </a:r>
            <a:r>
              <a:rPr lang="en-US" dirty="0" smtClean="0"/>
              <a:t> mod 180 for </a:t>
            </a:r>
            <a:r>
              <a:rPr lang="el-GR" dirty="0"/>
              <a:t>β</a:t>
            </a:r>
            <a:r>
              <a:rPr lang="en-US" dirty="0" smtClean="0"/>
              <a:t>*&lt;80cm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Constraints:</a:t>
            </a:r>
          </a:p>
          <a:p>
            <a:r>
              <a:rPr lang="en-US" dirty="0" smtClean="0"/>
              <a:t>do not vary triplet strengths for small </a:t>
            </a:r>
            <a:r>
              <a:rPr lang="el-GR" dirty="0" smtClean="0"/>
              <a:t>β</a:t>
            </a:r>
            <a:r>
              <a:rPr lang="en-US" dirty="0" smtClean="0"/>
              <a:t>* (</a:t>
            </a:r>
            <a:r>
              <a:rPr lang="el-GR" dirty="0"/>
              <a:t>β</a:t>
            </a:r>
            <a:r>
              <a:rPr lang="en-US" dirty="0" smtClean="0"/>
              <a:t>* and </a:t>
            </a:r>
            <a:r>
              <a:rPr lang="el-GR" dirty="0" smtClean="0"/>
              <a:t>β</a:t>
            </a:r>
            <a:r>
              <a:rPr lang="en-US" dirty="0" smtClean="0"/>
              <a:t> at the triplet difficult  to control  without  BPM amplitude calibration)</a:t>
            </a:r>
          </a:p>
          <a:p>
            <a:r>
              <a:rPr lang="en-US" dirty="0" smtClean="0"/>
              <a:t>change only last part of the squeeze (minimize differences w. r. t. 2015)</a:t>
            </a:r>
          </a:p>
          <a:p>
            <a:r>
              <a:rPr lang="en-US" dirty="0" smtClean="0"/>
              <a:t>Preferable  same IR1/IR5 optics, rather than same phase advance.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Optics </a:t>
            </a:r>
            <a:r>
              <a:rPr lang="en-US" dirty="0"/>
              <a:t>o</a:t>
            </a:r>
            <a:r>
              <a:rPr lang="en-US" dirty="0" smtClean="0"/>
              <a:t>ptions: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Redo the IR1/5 squeeze below 1m. Limited tunable change, impact  in 2 LSS only for beta, dispersion and phase. Global changes only for dispersion induced by crossing angles. </a:t>
            </a:r>
            <a:r>
              <a:rPr lang="en-US" dirty="0" smtClean="0">
                <a:solidFill>
                  <a:srgbClr val="00B050"/>
                </a:solidFill>
              </a:rPr>
              <a:t>Easy to adapt to 2015 beam process.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From 80cm, Trim MQ and MQT in the arc 56, 81, 12 and absorb beta-beating in IR5,6,1,8,2. Large tunable range, small quadrupole strength trims and small beta variation in a 3 arcs and 5LSS of the ring. Global phase advance changed as above. Free choice phase advances MKD-TCT and IP15. </a:t>
            </a:r>
            <a:r>
              <a:rPr lang="en-US" dirty="0" smtClean="0">
                <a:solidFill>
                  <a:srgbClr val="C00000"/>
                </a:solidFill>
              </a:rPr>
              <a:t>Different type of beam process (similar to the 90 m one) for pp </a:t>
            </a:r>
            <a:r>
              <a:rPr lang="en-US" dirty="0">
                <a:solidFill>
                  <a:srgbClr val="C00000"/>
                </a:solidFill>
              </a:rPr>
              <a:t>beam process.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Focusing on option 1. Other variations of above possible.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1702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MKD-TCT phases during squeeze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701" y="2035934"/>
            <a:ext cx="5537012" cy="41254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0" y="1556792"/>
            <a:ext cx="6063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Squeeze 2015: MKD.[AO]5[LR]6.B[12]-&gt; TCTPH.4[LR][15].B[12]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473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Squeeze 2015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68761"/>
            <a:ext cx="9036495" cy="5589240"/>
          </a:xfrm>
        </p:spPr>
      </p:pic>
    </p:spTree>
    <p:extLst>
      <p:ext uri="{BB962C8B-B14F-4D97-AF65-F5344CB8AC3E}">
        <p14:creationId xmlns:p14="http://schemas.microsoft.com/office/powerpoint/2010/main" val="3931012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Squeeze 2015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1"/>
            <a:ext cx="9144000" cy="5589240"/>
          </a:xfrm>
        </p:spPr>
      </p:pic>
    </p:spTree>
    <p:extLst>
      <p:ext uri="{BB962C8B-B14F-4D97-AF65-F5344CB8AC3E}">
        <p14:creationId xmlns:p14="http://schemas.microsoft.com/office/powerpoint/2010/main" val="1073431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2015 Squeeze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294" y="1746651"/>
            <a:ext cx="5681410" cy="4233061"/>
          </a:xfrm>
        </p:spPr>
      </p:pic>
    </p:spTree>
    <p:extLst>
      <p:ext uri="{BB962C8B-B14F-4D97-AF65-F5344CB8AC3E}">
        <p14:creationId xmlns:p14="http://schemas.microsoft.com/office/powerpoint/2010/main" val="2969150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New Squeeze (1)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294" y="1746651"/>
            <a:ext cx="5681410" cy="4233060"/>
          </a:xfrm>
        </p:spPr>
      </p:pic>
    </p:spTree>
    <p:extLst>
      <p:ext uri="{BB962C8B-B14F-4D97-AF65-F5344CB8AC3E}">
        <p14:creationId xmlns:p14="http://schemas.microsoft.com/office/powerpoint/2010/main" val="3707090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Squeeze (1)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3"/>
            <a:ext cx="9144000" cy="5661248"/>
          </a:xfrm>
        </p:spPr>
      </p:pic>
    </p:spTree>
    <p:extLst>
      <p:ext uri="{BB962C8B-B14F-4D97-AF65-F5344CB8AC3E}">
        <p14:creationId xmlns:p14="http://schemas.microsoft.com/office/powerpoint/2010/main" val="1968728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Squeeze(1) </a:t>
            </a:r>
            <a:r>
              <a:rPr lang="en-US" dirty="0" smtClean="0"/>
              <a:t>new phase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294" y="1746651"/>
            <a:ext cx="5681410" cy="4233060"/>
          </a:xfrm>
        </p:spPr>
      </p:pic>
    </p:spTree>
    <p:extLst>
      <p:ext uri="{BB962C8B-B14F-4D97-AF65-F5344CB8AC3E}">
        <p14:creationId xmlns:p14="http://schemas.microsoft.com/office/powerpoint/2010/main" val="692495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1456</TotalTime>
  <Words>286</Words>
  <Application>Microsoft Office PowerPoint</Application>
  <PresentationFormat>On-screen Show (4:3)</PresentationFormat>
  <Paragraphs>27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Optics studies for 2016</vt:lpstr>
      <vt:lpstr>Optimized MKD-TCT in IR1-IR5</vt:lpstr>
      <vt:lpstr>MKD-TCT phases during squeeze</vt:lpstr>
      <vt:lpstr>Squeeze 2015 </vt:lpstr>
      <vt:lpstr>Squeeze 2015</vt:lpstr>
      <vt:lpstr>Phase 2015 Squeeze</vt:lpstr>
      <vt:lpstr>Phase New Squeeze (1)</vt:lpstr>
      <vt:lpstr>Squeeze (1)</vt:lpstr>
      <vt:lpstr>Squeeze(1) new phase</vt:lpstr>
      <vt:lpstr>Squeeze(2) new phase</vt:lpstr>
      <vt:lpstr>Squeeze(2) new phase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e-ring</dc:title>
  <dc:creator>Riccardo De Maria</dc:creator>
  <cp:lastModifiedBy>Riccardo De Maria</cp:lastModifiedBy>
  <cp:revision>60</cp:revision>
  <dcterms:created xsi:type="dcterms:W3CDTF">2015-09-24T08:35:41Z</dcterms:created>
  <dcterms:modified xsi:type="dcterms:W3CDTF">2016-02-10T08:38:19Z</dcterms:modified>
</cp:coreProperties>
</file>