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6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0528"/>
    <a:srgbClr val="5F5F5F"/>
    <a:srgbClr val="0000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64" autoAdjust="0"/>
  </p:normalViewPr>
  <p:slideViewPr>
    <p:cSldViewPr snapToGrid="0" showGuides="1">
      <p:cViewPr varScale="1">
        <p:scale>
          <a:sx n="101" d="100"/>
          <a:sy n="101" d="100"/>
        </p:scale>
        <p:origin x="145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2" d="100"/>
          <a:sy n="102" d="100"/>
        </p:scale>
        <p:origin x="-3474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Discharge of the reservoir</a:t>
            </a:r>
          </a:p>
        </c:rich>
      </c:tx>
      <c:layout>
        <c:manualLayout>
          <c:xMode val="edge"/>
          <c:yMode val="edge"/>
          <c:x val="0.28736231963999248"/>
          <c:y val="1.4814730346887789E-2"/>
        </c:manualLayout>
      </c:layout>
      <c:overlay val="1"/>
    </c:title>
    <c:autoTitleDeleted val="0"/>
    <c:plotArea>
      <c:layout>
        <c:manualLayout>
          <c:xMode val="edge"/>
          <c:yMode val="edge"/>
          <c:x val="5.106382978723404E-2"/>
          <c:y val="0.11851851851851852"/>
          <c:w val="0.9"/>
          <c:h val="0.8148148148148147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Feuil1!$B$6:$B$7</c:f>
              <c:strCache>
                <c:ptCount val="2"/>
                <c:pt idx="0">
                  <c:v>Cross section</c:v>
                </c:pt>
                <c:pt idx="1">
                  <c:v>mm²</c:v>
                </c:pt>
              </c:strCache>
            </c:strRef>
          </c:tx>
          <c:spPr>
            <a:ln w="1905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Feuil1!$A$8:$A$308</c:f>
              <c:numCache>
                <c:formatCode>General</c:formatCode>
                <c:ptCount val="301"/>
                <c:pt idx="0">
                  <c:v>7.9862000000000006E-3</c:v>
                </c:pt>
                <c:pt idx="1">
                  <c:v>8.1252000000000008E-3</c:v>
                </c:pt>
                <c:pt idx="2">
                  <c:v>8.2667999999999995E-3</c:v>
                </c:pt>
                <c:pt idx="3">
                  <c:v>8.4107000000000001E-3</c:v>
                </c:pt>
                <c:pt idx="4">
                  <c:v>8.5571999999999992E-3</c:v>
                </c:pt>
                <c:pt idx="5">
                  <c:v>8.7063000000000001E-3</c:v>
                </c:pt>
                <c:pt idx="6">
                  <c:v>8.8579000000000001E-3</c:v>
                </c:pt>
                <c:pt idx="7">
                  <c:v>9.0121999999999997E-3</c:v>
                </c:pt>
                <c:pt idx="8">
                  <c:v>9.1692000000000006E-3</c:v>
                </c:pt>
                <c:pt idx="9">
                  <c:v>9.3288999999999993E-3</c:v>
                </c:pt>
                <c:pt idx="10">
                  <c:v>9.4912999999999994E-3</c:v>
                </c:pt>
                <c:pt idx="11">
                  <c:v>9.6565999999999996E-3</c:v>
                </c:pt>
                <c:pt idx="12">
                  <c:v>9.8247999999999999E-3</c:v>
                </c:pt>
                <c:pt idx="13">
                  <c:v>9.9959000000000003E-3</c:v>
                </c:pt>
                <c:pt idx="14">
                  <c:v>1.017E-2</c:v>
                </c:pt>
                <c:pt idx="15">
                  <c:v>1.0347200000000001E-2</c:v>
                </c:pt>
                <c:pt idx="16">
                  <c:v>1.0527399999999999E-2</c:v>
                </c:pt>
                <c:pt idx="17">
                  <c:v>1.0710799999999999E-2</c:v>
                </c:pt>
                <c:pt idx="18">
                  <c:v>1.08973E-2</c:v>
                </c:pt>
                <c:pt idx="19">
                  <c:v>1.1087100000000001E-2</c:v>
                </c:pt>
                <c:pt idx="20">
                  <c:v>1.1280200000000001E-2</c:v>
                </c:pt>
                <c:pt idx="21">
                  <c:v>1.1476699999999999E-2</c:v>
                </c:pt>
                <c:pt idx="22">
                  <c:v>1.1676600000000001E-2</c:v>
                </c:pt>
                <c:pt idx="23">
                  <c:v>1.1879900000000001E-2</c:v>
                </c:pt>
                <c:pt idx="24">
                  <c:v>1.20868E-2</c:v>
                </c:pt>
                <c:pt idx="25">
                  <c:v>1.2297300000000001E-2</c:v>
                </c:pt>
                <c:pt idx="26">
                  <c:v>1.25115E-2</c:v>
                </c:pt>
                <c:pt idx="27">
                  <c:v>1.27294E-2</c:v>
                </c:pt>
                <c:pt idx="28">
                  <c:v>1.29512E-2</c:v>
                </c:pt>
                <c:pt idx="29">
                  <c:v>1.31767E-2</c:v>
                </c:pt>
                <c:pt idx="30">
                  <c:v>1.34062E-2</c:v>
                </c:pt>
                <c:pt idx="31">
                  <c:v>1.3639699999999999E-2</c:v>
                </c:pt>
                <c:pt idx="32">
                  <c:v>1.38773E-2</c:v>
                </c:pt>
                <c:pt idx="33">
                  <c:v>1.4119E-2</c:v>
                </c:pt>
                <c:pt idx="34">
                  <c:v>1.43649E-2</c:v>
                </c:pt>
                <c:pt idx="35">
                  <c:v>1.4615100000000001E-2</c:v>
                </c:pt>
                <c:pt idx="36">
                  <c:v>1.48696E-2</c:v>
                </c:pt>
                <c:pt idx="37">
                  <c:v>1.5128600000000001E-2</c:v>
                </c:pt>
                <c:pt idx="38">
                  <c:v>1.5392100000000001E-2</c:v>
                </c:pt>
                <c:pt idx="39">
                  <c:v>1.5660199999999999E-2</c:v>
                </c:pt>
                <c:pt idx="40">
                  <c:v>1.59329E-2</c:v>
                </c:pt>
                <c:pt idx="41">
                  <c:v>1.62104E-2</c:v>
                </c:pt>
                <c:pt idx="42">
                  <c:v>1.6492799999999998E-2</c:v>
                </c:pt>
                <c:pt idx="43">
                  <c:v>1.678E-2</c:v>
                </c:pt>
                <c:pt idx="44">
                  <c:v>1.7072299999999999E-2</c:v>
                </c:pt>
                <c:pt idx="45">
                  <c:v>1.7369599999999999E-2</c:v>
                </c:pt>
                <c:pt idx="46">
                  <c:v>1.7672199999999999E-2</c:v>
                </c:pt>
                <c:pt idx="47">
                  <c:v>1.7979999999999999E-2</c:v>
                </c:pt>
                <c:pt idx="48">
                  <c:v>1.82931E-2</c:v>
                </c:pt>
                <c:pt idx="49">
                  <c:v>1.8611699999999998E-2</c:v>
                </c:pt>
                <c:pt idx="50">
                  <c:v>1.8935899999999999E-2</c:v>
                </c:pt>
                <c:pt idx="51">
                  <c:v>1.92657E-2</c:v>
                </c:pt>
                <c:pt idx="52">
                  <c:v>1.9601199999999999E-2</c:v>
                </c:pt>
                <c:pt idx="53">
                  <c:v>1.9942600000000001E-2</c:v>
                </c:pt>
                <c:pt idx="54">
                  <c:v>2.0289999999999999E-2</c:v>
                </c:pt>
                <c:pt idx="55">
                  <c:v>2.06433E-2</c:v>
                </c:pt>
                <c:pt idx="56">
                  <c:v>2.1002900000000001E-2</c:v>
                </c:pt>
                <c:pt idx="57">
                  <c:v>2.1368700000000001E-2</c:v>
                </c:pt>
                <c:pt idx="58">
                  <c:v>2.1740900000000001E-2</c:v>
                </c:pt>
                <c:pt idx="59">
                  <c:v>2.21195E-2</c:v>
                </c:pt>
                <c:pt idx="60">
                  <c:v>2.2504799999999998E-2</c:v>
                </c:pt>
                <c:pt idx="61">
                  <c:v>2.2896799999999998E-2</c:v>
                </c:pt>
                <c:pt idx="62">
                  <c:v>2.32955E-2</c:v>
                </c:pt>
                <c:pt idx="63">
                  <c:v>2.3701300000000002E-2</c:v>
                </c:pt>
                <c:pt idx="64">
                  <c:v>2.4114099999999999E-2</c:v>
                </c:pt>
                <c:pt idx="65">
                  <c:v>2.45341E-2</c:v>
                </c:pt>
                <c:pt idx="66">
                  <c:v>2.4961400000000002E-2</c:v>
                </c:pt>
                <c:pt idx="67">
                  <c:v>2.5396100000000001E-2</c:v>
                </c:pt>
                <c:pt idx="68">
                  <c:v>2.58385E-2</c:v>
                </c:pt>
                <c:pt idx="69">
                  <c:v>2.6288499999999999E-2</c:v>
                </c:pt>
                <c:pt idx="70">
                  <c:v>2.6746300000000001E-2</c:v>
                </c:pt>
                <c:pt idx="71">
                  <c:v>2.7212199999999999E-2</c:v>
                </c:pt>
                <c:pt idx="72">
                  <c:v>2.7686100000000002E-2</c:v>
                </c:pt>
                <c:pt idx="73">
                  <c:v>2.81683E-2</c:v>
                </c:pt>
                <c:pt idx="74">
                  <c:v>2.8659E-2</c:v>
                </c:pt>
                <c:pt idx="75">
                  <c:v>2.9158099999999999E-2</c:v>
                </c:pt>
                <c:pt idx="76">
                  <c:v>2.9665899999999999E-2</c:v>
                </c:pt>
                <c:pt idx="77">
                  <c:v>3.01826E-2</c:v>
                </c:pt>
                <c:pt idx="78">
                  <c:v>3.0708300000000001E-2</c:v>
                </c:pt>
                <c:pt idx="79">
                  <c:v>3.1243199999999999E-2</c:v>
                </c:pt>
                <c:pt idx="80">
                  <c:v>3.1787299999999998E-2</c:v>
                </c:pt>
                <c:pt idx="81">
                  <c:v>3.2341000000000002E-2</c:v>
                </c:pt>
                <c:pt idx="82">
                  <c:v>3.2904200000000002E-2</c:v>
                </c:pt>
                <c:pt idx="83">
                  <c:v>3.3477300000000002E-2</c:v>
                </c:pt>
                <c:pt idx="84">
                  <c:v>3.4060399999999998E-2</c:v>
                </c:pt>
                <c:pt idx="85">
                  <c:v>3.46536E-2</c:v>
                </c:pt>
                <c:pt idx="86">
                  <c:v>3.5257200000000002E-2</c:v>
                </c:pt>
                <c:pt idx="87">
                  <c:v>3.5871300000000002E-2</c:v>
                </c:pt>
                <c:pt idx="88">
                  <c:v>3.6496000000000001E-2</c:v>
                </c:pt>
                <c:pt idx="89">
                  <c:v>3.7131699999999997E-2</c:v>
                </c:pt>
                <c:pt idx="90">
                  <c:v>3.7778399999999997E-2</c:v>
                </c:pt>
                <c:pt idx="91">
                  <c:v>3.8436400000000003E-2</c:v>
                </c:pt>
                <c:pt idx="92">
                  <c:v>3.9105800000000003E-2</c:v>
                </c:pt>
                <c:pt idx="93">
                  <c:v>3.97869E-2</c:v>
                </c:pt>
                <c:pt idx="94">
                  <c:v>4.0479899999999999E-2</c:v>
                </c:pt>
                <c:pt idx="95">
                  <c:v>4.1184900000000003E-2</c:v>
                </c:pt>
                <c:pt idx="96">
                  <c:v>4.1902200000000001E-2</c:v>
                </c:pt>
                <c:pt idx="97">
                  <c:v>4.2632099999999999E-2</c:v>
                </c:pt>
                <c:pt idx="98">
                  <c:v>4.3374599999999999E-2</c:v>
                </c:pt>
                <c:pt idx="99">
                  <c:v>4.4130000000000003E-2</c:v>
                </c:pt>
                <c:pt idx="100">
                  <c:v>4.4898599999999997E-2</c:v>
                </c:pt>
                <c:pt idx="101">
                  <c:v>4.5680600000000002E-2</c:v>
                </c:pt>
                <c:pt idx="102">
                  <c:v>4.6476200000000002E-2</c:v>
                </c:pt>
                <c:pt idx="103">
                  <c:v>4.72857E-2</c:v>
                </c:pt>
                <c:pt idx="104">
                  <c:v>4.8109300000000001E-2</c:v>
                </c:pt>
                <c:pt idx="105">
                  <c:v>4.8947200000000003E-2</c:v>
                </c:pt>
                <c:pt idx="106">
                  <c:v>4.9799700000000002E-2</c:v>
                </c:pt>
                <c:pt idx="107">
                  <c:v>5.06671E-2</c:v>
                </c:pt>
                <c:pt idx="108">
                  <c:v>5.1549499999999998E-2</c:v>
                </c:pt>
                <c:pt idx="109">
                  <c:v>5.2447399999999998E-2</c:v>
                </c:pt>
                <c:pt idx="110">
                  <c:v>5.33608E-2</c:v>
                </c:pt>
                <c:pt idx="111">
                  <c:v>5.4290199999999997E-2</c:v>
                </c:pt>
                <c:pt idx="112">
                  <c:v>5.5235800000000002E-2</c:v>
                </c:pt>
                <c:pt idx="113">
                  <c:v>5.6197799999999999E-2</c:v>
                </c:pt>
                <c:pt idx="114">
                  <c:v>5.7176600000000001E-2</c:v>
                </c:pt>
                <c:pt idx="115">
                  <c:v>5.8172500000000002E-2</c:v>
                </c:pt>
                <c:pt idx="116">
                  <c:v>5.9185599999999998E-2</c:v>
                </c:pt>
                <c:pt idx="117">
                  <c:v>6.0216499999999999E-2</c:v>
                </c:pt>
                <c:pt idx="118">
                  <c:v>6.1265300000000002E-2</c:v>
                </c:pt>
                <c:pt idx="119">
                  <c:v>6.23323E-2</c:v>
                </c:pt>
                <c:pt idx="120">
                  <c:v>6.3418000000000002E-2</c:v>
                </c:pt>
                <c:pt idx="121">
                  <c:v>6.4522499999999997E-2</c:v>
                </c:pt>
                <c:pt idx="122">
                  <c:v>6.5646300000000005E-2</c:v>
                </c:pt>
                <c:pt idx="123">
                  <c:v>6.6789600000000005E-2</c:v>
                </c:pt>
                <c:pt idx="124">
                  <c:v>6.7952899999999997E-2</c:v>
                </c:pt>
                <c:pt idx="125">
                  <c:v>6.9136400000000001E-2</c:v>
                </c:pt>
                <c:pt idx="126">
                  <c:v>7.0340600000000003E-2</c:v>
                </c:pt>
                <c:pt idx="127">
                  <c:v>7.1565699999999996E-2</c:v>
                </c:pt>
                <c:pt idx="128">
                  <c:v>7.2812100000000005E-2</c:v>
                </c:pt>
                <c:pt idx="129">
                  <c:v>7.4080300000000002E-2</c:v>
                </c:pt>
                <c:pt idx="130">
                  <c:v>7.5370599999999996E-2</c:v>
                </c:pt>
                <c:pt idx="131">
                  <c:v>7.6683299999999996E-2</c:v>
                </c:pt>
                <c:pt idx="132">
                  <c:v>7.8018900000000002E-2</c:v>
                </c:pt>
                <c:pt idx="133">
                  <c:v>7.9377699999999995E-2</c:v>
                </c:pt>
                <c:pt idx="134">
                  <c:v>8.0760200000000004E-2</c:v>
                </c:pt>
                <c:pt idx="135">
                  <c:v>8.2166799999999998E-2</c:v>
                </c:pt>
                <c:pt idx="136">
                  <c:v>8.3597900000000003E-2</c:v>
                </c:pt>
                <c:pt idx="137">
                  <c:v>8.5053900000000002E-2</c:v>
                </c:pt>
                <c:pt idx="138">
                  <c:v>8.6535299999999996E-2</c:v>
                </c:pt>
                <c:pt idx="139">
                  <c:v>8.8042499999999996E-2</c:v>
                </c:pt>
                <c:pt idx="140">
                  <c:v>8.95759E-2</c:v>
                </c:pt>
                <c:pt idx="141">
                  <c:v>9.1136099999999998E-2</c:v>
                </c:pt>
                <c:pt idx="142">
                  <c:v>9.2723399999999997E-2</c:v>
                </c:pt>
                <c:pt idx="143">
                  <c:v>9.43383E-2</c:v>
                </c:pt>
                <c:pt idx="144">
                  <c:v>9.5981399999999994E-2</c:v>
                </c:pt>
                <c:pt idx="145">
                  <c:v>9.7653100000000007E-2</c:v>
                </c:pt>
                <c:pt idx="146">
                  <c:v>9.9353899999999995E-2</c:v>
                </c:pt>
                <c:pt idx="147">
                  <c:v>0.1010844</c:v>
                </c:pt>
                <c:pt idx="148">
                  <c:v>0.1028449</c:v>
                </c:pt>
                <c:pt idx="149">
                  <c:v>0.1046362</c:v>
                </c:pt>
                <c:pt idx="150">
                  <c:v>0.1064586</c:v>
                </c:pt>
                <c:pt idx="151">
                  <c:v>0.1083128</c:v>
                </c:pt>
                <c:pt idx="152">
                  <c:v>0.1101993</c:v>
                </c:pt>
                <c:pt idx="153">
                  <c:v>0.1121186</c:v>
                </c:pt>
                <c:pt idx="154">
                  <c:v>0.1140714</c:v>
                </c:pt>
                <c:pt idx="155">
                  <c:v>0.1160581</c:v>
                </c:pt>
                <c:pt idx="156">
                  <c:v>0.1180795</c:v>
                </c:pt>
                <c:pt idx="157">
                  <c:v>0.1201361</c:v>
                </c:pt>
                <c:pt idx="158">
                  <c:v>0.1222285</c:v>
                </c:pt>
                <c:pt idx="159">
                  <c:v>0.1243573</c:v>
                </c:pt>
                <c:pt idx="160">
                  <c:v>0.12652330000000001</c:v>
                </c:pt>
                <c:pt idx="161">
                  <c:v>0.12872690000000001</c:v>
                </c:pt>
                <c:pt idx="162">
                  <c:v>0.1309689</c:v>
                </c:pt>
                <c:pt idx="163">
                  <c:v>0.13325000000000001</c:v>
                </c:pt>
                <c:pt idx="164">
                  <c:v>0.13557079999999999</c:v>
                </c:pt>
                <c:pt idx="165">
                  <c:v>0.137932</c:v>
                </c:pt>
                <c:pt idx="166">
                  <c:v>0.1403344</c:v>
                </c:pt>
                <c:pt idx="167">
                  <c:v>0.14277860000000001</c:v>
                </c:pt>
                <c:pt idx="168">
                  <c:v>0.14526530000000001</c:v>
                </c:pt>
                <c:pt idx="169">
                  <c:v>0.14779539999999999</c:v>
                </c:pt>
                <c:pt idx="170">
                  <c:v>0.15036959999999999</c:v>
                </c:pt>
                <c:pt idx="171">
                  <c:v>0.1529885</c:v>
                </c:pt>
                <c:pt idx="172">
                  <c:v>0.15565309999999999</c:v>
                </c:pt>
                <c:pt idx="173">
                  <c:v>0.15836410000000001</c:v>
                </c:pt>
                <c:pt idx="174">
                  <c:v>0.1611223</c:v>
                </c:pt>
                <c:pt idx="175">
                  <c:v>0.16392860000000001</c:v>
                </c:pt>
                <c:pt idx="176">
                  <c:v>0.16678370000000001</c:v>
                </c:pt>
                <c:pt idx="177">
                  <c:v>0.16968859999999999</c:v>
                </c:pt>
                <c:pt idx="178">
                  <c:v>0.17264399999999999</c:v>
                </c:pt>
                <c:pt idx="179">
                  <c:v>0.175651</c:v>
                </c:pt>
                <c:pt idx="180">
                  <c:v>0.17871029999999999</c:v>
                </c:pt>
                <c:pt idx="181">
                  <c:v>0.18182280000000001</c:v>
                </c:pt>
                <c:pt idx="182">
                  <c:v>0.1849896</c:v>
                </c:pt>
                <c:pt idx="183">
                  <c:v>0.18821160000000001</c:v>
                </c:pt>
                <c:pt idx="184">
                  <c:v>0.19148960000000001</c:v>
                </c:pt>
                <c:pt idx="185">
                  <c:v>0.19482479999999999</c:v>
                </c:pt>
                <c:pt idx="186">
                  <c:v>0.19821810000000001</c:v>
                </c:pt>
                <c:pt idx="187">
                  <c:v>0.2016704</c:v>
                </c:pt>
                <c:pt idx="188">
                  <c:v>0.2051829</c:v>
                </c:pt>
                <c:pt idx="189">
                  <c:v>0.20875650000000001</c:v>
                </c:pt>
                <c:pt idx="190">
                  <c:v>0.21239240000000001</c:v>
                </c:pt>
                <c:pt idx="191">
                  <c:v>0.21609159999999999</c:v>
                </c:pt>
                <c:pt idx="192">
                  <c:v>0.2198553</c:v>
                </c:pt>
                <c:pt idx="193">
                  <c:v>0.22368450000000001</c:v>
                </c:pt>
                <c:pt idx="194">
                  <c:v>0.22758039999999999</c:v>
                </c:pt>
                <c:pt idx="195">
                  <c:v>0.2315441</c:v>
                </c:pt>
                <c:pt idx="196">
                  <c:v>0.23557690000000001</c:v>
                </c:pt>
                <c:pt idx="197">
                  <c:v>0.23968</c:v>
                </c:pt>
                <c:pt idx="198">
                  <c:v>0.2438544</c:v>
                </c:pt>
                <c:pt idx="199">
                  <c:v>0.24810160000000001</c:v>
                </c:pt>
                <c:pt idx="200">
                  <c:v>0.2524228</c:v>
                </c:pt>
                <c:pt idx="201">
                  <c:v>0.25681920000000003</c:v>
                </c:pt>
                <c:pt idx="202">
                  <c:v>0.26129219999999997</c:v>
                </c:pt>
                <c:pt idx="203">
                  <c:v>0.2658431</c:v>
                </c:pt>
                <c:pt idx="204">
                  <c:v>0.27047330000000003</c:v>
                </c:pt>
                <c:pt idx="205">
                  <c:v>0.27518409999999999</c:v>
                </c:pt>
                <c:pt idx="206">
                  <c:v>0.27997699999999998</c:v>
                </c:pt>
                <c:pt idx="207">
                  <c:v>0.28485329999999998</c:v>
                </c:pt>
                <c:pt idx="208">
                  <c:v>0.28981459999999998</c:v>
                </c:pt>
                <c:pt idx="209">
                  <c:v>0.29486220000000002</c:v>
                </c:pt>
                <c:pt idx="210">
                  <c:v>0.29999779999999998</c:v>
                </c:pt>
                <c:pt idx="211">
                  <c:v>0.30522290000000002</c:v>
                </c:pt>
                <c:pt idx="212">
                  <c:v>0.31053890000000001</c:v>
                </c:pt>
                <c:pt idx="213">
                  <c:v>0.31594749999999999</c:v>
                </c:pt>
                <c:pt idx="214">
                  <c:v>0.32145040000000003</c:v>
                </c:pt>
                <c:pt idx="215">
                  <c:v>0.32704909999999998</c:v>
                </c:pt>
                <c:pt idx="216">
                  <c:v>0.33274520000000002</c:v>
                </c:pt>
                <c:pt idx="217">
                  <c:v>0.33854060000000002</c:v>
                </c:pt>
                <c:pt idx="218">
                  <c:v>0.34443699999999999</c:v>
                </c:pt>
                <c:pt idx="219">
                  <c:v>0.35043600000000003</c:v>
                </c:pt>
                <c:pt idx="220">
                  <c:v>0.35653950000000001</c:v>
                </c:pt>
                <c:pt idx="221">
                  <c:v>0.3627493</c:v>
                </c:pt>
                <c:pt idx="222">
                  <c:v>0.36906729999999999</c:v>
                </c:pt>
                <c:pt idx="223">
                  <c:v>0.37549529999999998</c:v>
                </c:pt>
                <c:pt idx="224">
                  <c:v>0.38203530000000002</c:v>
                </c:pt>
                <c:pt idx="225">
                  <c:v>0.38868920000000001</c:v>
                </c:pt>
                <c:pt idx="226">
                  <c:v>0.3954589</c:v>
                </c:pt>
                <c:pt idx="227">
                  <c:v>0.4023466</c:v>
                </c:pt>
                <c:pt idx="228">
                  <c:v>0.4093542</c:v>
                </c:pt>
                <c:pt idx="229">
                  <c:v>0.41648390000000002</c:v>
                </c:pt>
                <c:pt idx="230">
                  <c:v>0.4237378</c:v>
                </c:pt>
                <c:pt idx="231">
                  <c:v>0.431118</c:v>
                </c:pt>
                <c:pt idx="232">
                  <c:v>0.43862679999999998</c:v>
                </c:pt>
                <c:pt idx="233">
                  <c:v>0.4462663</c:v>
                </c:pt>
                <c:pt idx="234">
                  <c:v>0.45403890000000002</c:v>
                </c:pt>
                <c:pt idx="235">
                  <c:v>0.46194679999999999</c:v>
                </c:pt>
                <c:pt idx="236">
                  <c:v>0.46999249999999998</c:v>
                </c:pt>
                <c:pt idx="237">
                  <c:v>0.4781783</c:v>
                </c:pt>
                <c:pt idx="238">
                  <c:v>0.48650670000000001</c:v>
                </c:pt>
                <c:pt idx="239">
                  <c:v>0.49498019999999998</c:v>
                </c:pt>
                <c:pt idx="240">
                  <c:v>0.50360119999999997</c:v>
                </c:pt>
                <c:pt idx="241">
                  <c:v>0.51237239999999995</c:v>
                </c:pt>
                <c:pt idx="242">
                  <c:v>0.52129630000000005</c:v>
                </c:pt>
                <c:pt idx="243">
                  <c:v>0.53037570000000001</c:v>
                </c:pt>
                <c:pt idx="244">
                  <c:v>0.53961320000000002</c:v>
                </c:pt>
                <c:pt idx="245">
                  <c:v>0.54901160000000004</c:v>
                </c:pt>
                <c:pt idx="246">
                  <c:v>0.55857369999999995</c:v>
                </c:pt>
                <c:pt idx="247">
                  <c:v>0.56830230000000004</c:v>
                </c:pt>
                <c:pt idx="248">
                  <c:v>0.57820039999999995</c:v>
                </c:pt>
                <c:pt idx="249">
                  <c:v>0.58827090000000004</c:v>
                </c:pt>
                <c:pt idx="250">
                  <c:v>0.59851670000000001</c:v>
                </c:pt>
                <c:pt idx="251">
                  <c:v>0.60894110000000001</c:v>
                </c:pt>
                <c:pt idx="252">
                  <c:v>0.61954690000000001</c:v>
                </c:pt>
                <c:pt idx="253">
                  <c:v>0.6303375</c:v>
                </c:pt>
                <c:pt idx="254">
                  <c:v>0.64131609999999994</c:v>
                </c:pt>
                <c:pt idx="255">
                  <c:v>0.6524858</c:v>
                </c:pt>
                <c:pt idx="256">
                  <c:v>0.6638501</c:v>
                </c:pt>
                <c:pt idx="257">
                  <c:v>0.67541229999999997</c:v>
                </c:pt>
                <c:pt idx="258">
                  <c:v>0.68717589999999995</c:v>
                </c:pt>
                <c:pt idx="259">
                  <c:v>0.6991444</c:v>
                </c:pt>
                <c:pt idx="260">
                  <c:v>0.71132139999999999</c:v>
                </c:pt>
                <c:pt idx="261">
                  <c:v>0.72371039999999998</c:v>
                </c:pt>
                <c:pt idx="262">
                  <c:v>0.73631519999999995</c:v>
                </c:pt>
                <c:pt idx="263">
                  <c:v>0.74913949999999996</c:v>
                </c:pt>
                <c:pt idx="264">
                  <c:v>0.76218719999999995</c:v>
                </c:pt>
                <c:pt idx="265">
                  <c:v>0.77546219999999999</c:v>
                </c:pt>
                <c:pt idx="266">
                  <c:v>0.78896829999999996</c:v>
                </c:pt>
                <c:pt idx="267">
                  <c:v>0.80270969999999997</c:v>
                </c:pt>
                <c:pt idx="268">
                  <c:v>0.81669049999999999</c:v>
                </c:pt>
                <c:pt idx="269">
                  <c:v>0.83091470000000001</c:v>
                </c:pt>
                <c:pt idx="270">
                  <c:v>0.84538670000000005</c:v>
                </c:pt>
                <c:pt idx="271">
                  <c:v>0.86011070000000001</c:v>
                </c:pt>
                <c:pt idx="272">
                  <c:v>0.87509119999999996</c:v>
                </c:pt>
                <c:pt idx="273">
                  <c:v>0.89033260000000003</c:v>
                </c:pt>
                <c:pt idx="274">
                  <c:v>0.90583939999999996</c:v>
                </c:pt>
                <c:pt idx="275">
                  <c:v>0.92161630000000005</c:v>
                </c:pt>
                <c:pt idx="276">
                  <c:v>0.9376681</c:v>
                </c:pt>
                <c:pt idx="277">
                  <c:v>0.95399929999999999</c:v>
                </c:pt>
                <c:pt idx="278">
                  <c:v>0.97061509999999995</c:v>
                </c:pt>
                <c:pt idx="279">
                  <c:v>0.98752019999999996</c:v>
                </c:pt>
                <c:pt idx="280">
                  <c:v>1.0047197000000001</c:v>
                </c:pt>
                <c:pt idx="281">
                  <c:v>1.0222188999999999</c:v>
                </c:pt>
                <c:pt idx="282">
                  <c:v>1.0400228</c:v>
                </c:pt>
                <c:pt idx="283">
                  <c:v>1.0581368</c:v>
                </c:pt>
                <c:pt idx="284">
                  <c:v>1.0765662</c:v>
                </c:pt>
                <c:pt idx="285">
                  <c:v>1.0953166999999999</c:v>
                </c:pt>
                <c:pt idx="286">
                  <c:v>1.1143936999999999</c:v>
                </c:pt>
                <c:pt idx="287">
                  <c:v>1.1338029999999999</c:v>
                </c:pt>
                <c:pt idx="288">
                  <c:v>1.1535504000000001</c:v>
                </c:pt>
                <c:pt idx="289">
                  <c:v>1.1736416999999999</c:v>
                </c:pt>
                <c:pt idx="290">
                  <c:v>1.1940828999999999</c:v>
                </c:pt>
                <c:pt idx="291">
                  <c:v>1.2148802000000001</c:v>
                </c:pt>
                <c:pt idx="292">
                  <c:v>1.2360396</c:v>
                </c:pt>
                <c:pt idx="293">
                  <c:v>1.2575676</c:v>
                </c:pt>
                <c:pt idx="294">
                  <c:v>1.2794706</c:v>
                </c:pt>
                <c:pt idx="295">
                  <c:v>1.301755</c:v>
                </c:pt>
                <c:pt idx="296">
                  <c:v>1.3244275999999999</c:v>
                </c:pt>
                <c:pt idx="297">
                  <c:v>1.3474950000000001</c:v>
                </c:pt>
                <c:pt idx="298">
                  <c:v>1.3709642</c:v>
                </c:pt>
                <c:pt idx="299">
                  <c:v>1.3948422</c:v>
                </c:pt>
                <c:pt idx="300">
                  <c:v>1.419136</c:v>
                </c:pt>
              </c:numCache>
            </c:numRef>
          </c:xVal>
          <c:yVal>
            <c:numRef>
              <c:f>Feuil1!$B$8:$B$308</c:f>
              <c:numCache>
                <c:formatCode>General</c:formatCode>
                <c:ptCount val="301"/>
                <c:pt idx="0">
                  <c:v>41.250596999999999</c:v>
                </c:pt>
                <c:pt idx="1">
                  <c:v>43.19876</c:v>
                </c:pt>
                <c:pt idx="2">
                  <c:v>45.201158999999997</c:v>
                </c:pt>
                <c:pt idx="3">
                  <c:v>47.256675999999999</c:v>
                </c:pt>
                <c:pt idx="4">
                  <c:v>49.362499999999997</c:v>
                </c:pt>
                <c:pt idx="5">
                  <c:v>51.514128999999997</c:v>
                </c:pt>
                <c:pt idx="6">
                  <c:v>54.076723000000001</c:v>
                </c:pt>
                <c:pt idx="7">
                  <c:v>56.809444999999997</c:v>
                </c:pt>
                <c:pt idx="8">
                  <c:v>59.548706000000003</c:v>
                </c:pt>
                <c:pt idx="9">
                  <c:v>62.281627999999998</c:v>
                </c:pt>
                <c:pt idx="10">
                  <c:v>64.992119000000002</c:v>
                </c:pt>
                <c:pt idx="11">
                  <c:v>67.646851999999996</c:v>
                </c:pt>
                <c:pt idx="12">
                  <c:v>70.241634000000005</c:v>
                </c:pt>
                <c:pt idx="13">
                  <c:v>72.751615000000001</c:v>
                </c:pt>
                <c:pt idx="14">
                  <c:v>75.168515999999997</c:v>
                </c:pt>
                <c:pt idx="15">
                  <c:v>77.479590999999999</c:v>
                </c:pt>
                <c:pt idx="16">
                  <c:v>79.685936999999996</c:v>
                </c:pt>
                <c:pt idx="17">
                  <c:v>81.784835000000001</c:v>
                </c:pt>
                <c:pt idx="18">
                  <c:v>83.777122000000006</c:v>
                </c:pt>
                <c:pt idx="19">
                  <c:v>85.666996999999995</c:v>
                </c:pt>
                <c:pt idx="20">
                  <c:v>87.458735000000004</c:v>
                </c:pt>
                <c:pt idx="21">
                  <c:v>89.159564000000003</c:v>
                </c:pt>
                <c:pt idx="22">
                  <c:v>90.792387000000005</c:v>
                </c:pt>
                <c:pt idx="23">
                  <c:v>92.329818000000003</c:v>
                </c:pt>
                <c:pt idx="24">
                  <c:v>93.800554000000005</c:v>
                </c:pt>
                <c:pt idx="25">
                  <c:v>95.208004000000003</c:v>
                </c:pt>
                <c:pt idx="26">
                  <c:v>96.555689999999998</c:v>
                </c:pt>
                <c:pt idx="27">
                  <c:v>97.813413999999995</c:v>
                </c:pt>
                <c:pt idx="28">
                  <c:v>99.029213999999996</c:v>
                </c:pt>
                <c:pt idx="29">
                  <c:v>100.18403000000001</c:v>
                </c:pt>
                <c:pt idx="30">
                  <c:v>101.31304</c:v>
                </c:pt>
                <c:pt idx="31">
                  <c:v>102.31664000000001</c:v>
                </c:pt>
                <c:pt idx="32">
                  <c:v>103.29785</c:v>
                </c:pt>
                <c:pt idx="33">
                  <c:v>104.24305</c:v>
                </c:pt>
                <c:pt idx="34">
                  <c:v>105.09916</c:v>
                </c:pt>
                <c:pt idx="35">
                  <c:v>105.92294</c:v>
                </c:pt>
                <c:pt idx="36">
                  <c:v>106.69880999999999</c:v>
                </c:pt>
                <c:pt idx="37">
                  <c:v>107.42842</c:v>
                </c:pt>
                <c:pt idx="38">
                  <c:v>108.1152</c:v>
                </c:pt>
                <c:pt idx="39">
                  <c:v>108.76164</c:v>
                </c:pt>
                <c:pt idx="40">
                  <c:v>109.37134</c:v>
                </c:pt>
                <c:pt idx="41">
                  <c:v>109.9633</c:v>
                </c:pt>
                <c:pt idx="42">
                  <c:v>110.51823</c:v>
                </c:pt>
                <c:pt idx="43">
                  <c:v>111.03744</c:v>
                </c:pt>
                <c:pt idx="44">
                  <c:v>111.53543000000001</c:v>
                </c:pt>
                <c:pt idx="45">
                  <c:v>112.03125</c:v>
                </c:pt>
                <c:pt idx="46">
                  <c:v>112.49767</c:v>
                </c:pt>
                <c:pt idx="47">
                  <c:v>112.96181</c:v>
                </c:pt>
                <c:pt idx="48">
                  <c:v>113.38274</c:v>
                </c:pt>
                <c:pt idx="49">
                  <c:v>113.74794</c:v>
                </c:pt>
                <c:pt idx="50">
                  <c:v>114.05777</c:v>
                </c:pt>
                <c:pt idx="51">
                  <c:v>114.31274000000001</c:v>
                </c:pt>
                <c:pt idx="52">
                  <c:v>114.51351</c:v>
                </c:pt>
                <c:pt idx="53">
                  <c:v>114.66092999999999</c:v>
                </c:pt>
                <c:pt idx="54">
                  <c:v>114.75597</c:v>
                </c:pt>
                <c:pt idx="55">
                  <c:v>114.79974</c:v>
                </c:pt>
                <c:pt idx="56">
                  <c:v>114.79349000000001</c:v>
                </c:pt>
                <c:pt idx="57">
                  <c:v>114.73859</c:v>
                </c:pt>
                <c:pt idx="58">
                  <c:v>114.63652</c:v>
                </c:pt>
                <c:pt idx="59">
                  <c:v>114.48882</c:v>
                </c:pt>
                <c:pt idx="60">
                  <c:v>114.29715</c:v>
                </c:pt>
                <c:pt idx="61">
                  <c:v>114.06319999999999</c:v>
                </c:pt>
                <c:pt idx="62">
                  <c:v>113.78873</c:v>
                </c:pt>
                <c:pt idx="63">
                  <c:v>113.47554</c:v>
                </c:pt>
                <c:pt idx="64">
                  <c:v>113.12544</c:v>
                </c:pt>
                <c:pt idx="65">
                  <c:v>112.74027</c:v>
                </c:pt>
                <c:pt idx="66">
                  <c:v>112.32186</c:v>
                </c:pt>
                <c:pt idx="67">
                  <c:v>111.87204</c:v>
                </c:pt>
                <c:pt idx="68">
                  <c:v>111.39263</c:v>
                </c:pt>
                <c:pt idx="69">
                  <c:v>110.8854</c:v>
                </c:pt>
                <c:pt idx="70">
                  <c:v>110.35213</c:v>
                </c:pt>
                <c:pt idx="71">
                  <c:v>109.79452999999999</c:v>
                </c:pt>
                <c:pt idx="72">
                  <c:v>109.21427</c:v>
                </c:pt>
                <c:pt idx="73">
                  <c:v>108.61297999999999</c:v>
                </c:pt>
                <c:pt idx="74">
                  <c:v>107.99225</c:v>
                </c:pt>
                <c:pt idx="75">
                  <c:v>107.35357999999999</c:v>
                </c:pt>
                <c:pt idx="76">
                  <c:v>106.69846</c:v>
                </c:pt>
                <c:pt idx="77">
                  <c:v>106.02829</c:v>
                </c:pt>
                <c:pt idx="78">
                  <c:v>105.34441</c:v>
                </c:pt>
                <c:pt idx="79">
                  <c:v>104.64812999999999</c:v>
                </c:pt>
                <c:pt idx="80">
                  <c:v>103.94065999999999</c:v>
                </c:pt>
                <c:pt idx="81">
                  <c:v>103.22318</c:v>
                </c:pt>
                <c:pt idx="82">
                  <c:v>102.49681</c:v>
                </c:pt>
                <c:pt idx="83">
                  <c:v>101.76259</c:v>
                </c:pt>
                <c:pt idx="84">
                  <c:v>101.02154</c:v>
                </c:pt>
                <c:pt idx="85">
                  <c:v>100.27458</c:v>
                </c:pt>
                <c:pt idx="86">
                  <c:v>99.52261</c:v>
                </c:pt>
                <c:pt idx="87">
                  <c:v>98.766473000000005</c:v>
                </c:pt>
                <c:pt idx="88">
                  <c:v>98.006953999999993</c:v>
                </c:pt>
                <c:pt idx="89">
                  <c:v>97.244794999999996</c:v>
                </c:pt>
                <c:pt idx="90">
                  <c:v>96.480689999999996</c:v>
                </c:pt>
                <c:pt idx="91">
                  <c:v>95.715288999999999</c:v>
                </c:pt>
                <c:pt idx="92">
                  <c:v>94.949200000000005</c:v>
                </c:pt>
                <c:pt idx="93">
                  <c:v>94.182991000000001</c:v>
                </c:pt>
                <c:pt idx="94">
                  <c:v>93.417192</c:v>
                </c:pt>
                <c:pt idx="95">
                  <c:v>92.652293</c:v>
                </c:pt>
                <c:pt idx="96">
                  <c:v>91.888752999999994</c:v>
                </c:pt>
                <c:pt idx="97">
                  <c:v>91.126997000000003</c:v>
                </c:pt>
                <c:pt idx="98">
                  <c:v>90.367417000000003</c:v>
                </c:pt>
                <c:pt idx="99">
                  <c:v>89.610377</c:v>
                </c:pt>
                <c:pt idx="100">
                  <c:v>88.856211000000002</c:v>
                </c:pt>
                <c:pt idx="101">
                  <c:v>88.105228999999994</c:v>
                </c:pt>
                <c:pt idx="102">
                  <c:v>87.357714000000001</c:v>
                </c:pt>
                <c:pt idx="103">
                  <c:v>86.613924999999995</c:v>
                </c:pt>
                <c:pt idx="104">
                  <c:v>85.874100999999996</c:v>
                </c:pt>
                <c:pt idx="105">
                  <c:v>85.138457000000002</c:v>
                </c:pt>
                <c:pt idx="106">
                  <c:v>84.407190999999997</c:v>
                </c:pt>
                <c:pt idx="107">
                  <c:v>83.680480000000003</c:v>
                </c:pt>
                <c:pt idx="108">
                  <c:v>82.958483999999999</c:v>
                </c:pt>
                <c:pt idx="109">
                  <c:v>82.241348000000002</c:v>
                </c:pt>
                <c:pt idx="110">
                  <c:v>81.529201</c:v>
                </c:pt>
                <c:pt idx="111">
                  <c:v>80.822157000000004</c:v>
                </c:pt>
                <c:pt idx="112">
                  <c:v>80.120317</c:v>
                </c:pt>
                <c:pt idx="113">
                  <c:v>79.423768999999993</c:v>
                </c:pt>
                <c:pt idx="114">
                  <c:v>78.732589000000004</c:v>
                </c:pt>
                <c:pt idx="115">
                  <c:v>78.046842999999996</c:v>
                </c:pt>
                <c:pt idx="116">
                  <c:v>77.366585999999998</c:v>
                </c:pt>
                <c:pt idx="117">
                  <c:v>76.691863999999995</c:v>
                </c:pt>
                <c:pt idx="118">
                  <c:v>76.022712999999996</c:v>
                </c:pt>
                <c:pt idx="119">
                  <c:v>75.359162999999995</c:v>
                </c:pt>
                <c:pt idx="120">
                  <c:v>74.701233000000002</c:v>
                </c:pt>
                <c:pt idx="121">
                  <c:v>74.048938000000007</c:v>
                </c:pt>
                <c:pt idx="122">
                  <c:v>73.402286000000004</c:v>
                </c:pt>
                <c:pt idx="123">
                  <c:v>72.761277000000007</c:v>
                </c:pt>
                <c:pt idx="124">
                  <c:v>72.125907999999995</c:v>
                </c:pt>
                <c:pt idx="125">
                  <c:v>71.496167999999997</c:v>
                </c:pt>
                <c:pt idx="126">
                  <c:v>70.872045</c:v>
                </c:pt>
                <c:pt idx="127">
                  <c:v>70.253518999999997</c:v>
                </c:pt>
                <c:pt idx="128">
                  <c:v>69.640568999999999</c:v>
                </c:pt>
                <c:pt idx="129">
                  <c:v>69.033169000000001</c:v>
                </c:pt>
                <c:pt idx="130">
                  <c:v>68.431290000000004</c:v>
                </c:pt>
                <c:pt idx="131">
                  <c:v>67.834900000000005</c:v>
                </c:pt>
                <c:pt idx="132">
                  <c:v>67.243965000000003</c:v>
                </c:pt>
                <c:pt idx="133">
                  <c:v>66.658446999999995</c:v>
                </c:pt>
                <c:pt idx="134">
                  <c:v>66.078308000000007</c:v>
                </c:pt>
                <c:pt idx="135">
                  <c:v>65.503506999999999</c:v>
                </c:pt>
                <c:pt idx="136">
                  <c:v>64.934002000000007</c:v>
                </c:pt>
                <c:pt idx="137">
                  <c:v>64.369748999999999</c:v>
                </c:pt>
                <c:pt idx="138">
                  <c:v>63.810701999999999</c:v>
                </c:pt>
                <c:pt idx="139">
                  <c:v>63.256815000000003</c:v>
                </c:pt>
                <c:pt idx="140">
                  <c:v>62.708041999999999</c:v>
                </c:pt>
                <c:pt idx="141">
                  <c:v>62.164333999999997</c:v>
                </c:pt>
                <c:pt idx="142">
                  <c:v>61.625642999999997</c:v>
                </c:pt>
                <c:pt idx="143">
                  <c:v>61.091918999999997</c:v>
                </c:pt>
                <c:pt idx="144">
                  <c:v>60.563113999999999</c:v>
                </c:pt>
                <c:pt idx="145">
                  <c:v>60.039178</c:v>
                </c:pt>
                <c:pt idx="146">
                  <c:v>59.520060000000001</c:v>
                </c:pt>
                <c:pt idx="147">
                  <c:v>59.005712000000003</c:v>
                </c:pt>
                <c:pt idx="148">
                  <c:v>58.496082000000001</c:v>
                </c:pt>
                <c:pt idx="149">
                  <c:v>57.991121999999997</c:v>
                </c:pt>
                <c:pt idx="150">
                  <c:v>57.490780999999998</c:v>
                </c:pt>
                <c:pt idx="151">
                  <c:v>56.995010999999998</c:v>
                </c:pt>
                <c:pt idx="152">
                  <c:v>56.503760999999997</c:v>
                </c:pt>
                <c:pt idx="153">
                  <c:v>56.016984000000001</c:v>
                </c:pt>
                <c:pt idx="154">
                  <c:v>55.53463</c:v>
                </c:pt>
                <c:pt idx="155">
                  <c:v>55.056652</c:v>
                </c:pt>
                <c:pt idx="156">
                  <c:v>54.583002</c:v>
                </c:pt>
                <c:pt idx="157">
                  <c:v>54.113632000000003</c:v>
                </c:pt>
                <c:pt idx="158">
                  <c:v>53.648496000000002</c:v>
                </c:pt>
                <c:pt idx="159">
                  <c:v>53.187548</c:v>
                </c:pt>
                <c:pt idx="160">
                  <c:v>52.730741999999999</c:v>
                </c:pt>
                <c:pt idx="161">
                  <c:v>52.278033000000001</c:v>
                </c:pt>
                <c:pt idx="162">
                  <c:v>51.829377000000001</c:v>
                </c:pt>
                <c:pt idx="163">
                  <c:v>51.384729999999998</c:v>
                </c:pt>
                <c:pt idx="164">
                  <c:v>50.944046999999998</c:v>
                </c:pt>
                <c:pt idx="165">
                  <c:v>50.507288000000003</c:v>
                </c:pt>
                <c:pt idx="166">
                  <c:v>50.074407999999998</c:v>
                </c:pt>
                <c:pt idx="167">
                  <c:v>49.645367999999998</c:v>
                </c:pt>
                <c:pt idx="168">
                  <c:v>49.220125000000003</c:v>
                </c:pt>
                <c:pt idx="169">
                  <c:v>48.798639999999999</c:v>
                </c:pt>
                <c:pt idx="170">
                  <c:v>48.380873000000001</c:v>
                </c:pt>
                <c:pt idx="171">
                  <c:v>47.966785000000002</c:v>
                </c:pt>
                <c:pt idx="172">
                  <c:v>47.556336999999999</c:v>
                </c:pt>
                <c:pt idx="173">
                  <c:v>47.149490999999998</c:v>
                </c:pt>
                <c:pt idx="174">
                  <c:v>46.746209999999998</c:v>
                </c:pt>
                <c:pt idx="175">
                  <c:v>46.346457000000001</c:v>
                </c:pt>
                <c:pt idx="176">
                  <c:v>45.950197000000003</c:v>
                </c:pt>
                <c:pt idx="177">
                  <c:v>45.557392</c:v>
                </c:pt>
                <c:pt idx="178">
                  <c:v>45.168008999999998</c:v>
                </c:pt>
                <c:pt idx="179">
                  <c:v>44.782012000000002</c:v>
                </c:pt>
                <c:pt idx="180">
                  <c:v>44.399368000000003</c:v>
                </c:pt>
                <c:pt idx="181">
                  <c:v>44.020043000000001</c:v>
                </c:pt>
                <c:pt idx="182">
                  <c:v>43.644004000000002</c:v>
                </c:pt>
                <c:pt idx="183">
                  <c:v>43.271219000000002</c:v>
                </c:pt>
                <c:pt idx="184">
                  <c:v>42.901656000000003</c:v>
                </c:pt>
                <c:pt idx="185">
                  <c:v>42.535282000000002</c:v>
                </c:pt>
                <c:pt idx="186">
                  <c:v>42.172068000000003</c:v>
                </c:pt>
                <c:pt idx="187">
                  <c:v>41.811982999999998</c:v>
                </c:pt>
                <c:pt idx="188">
                  <c:v>41.454996000000001</c:v>
                </c:pt>
                <c:pt idx="189">
                  <c:v>41.101078000000001</c:v>
                </c:pt>
                <c:pt idx="190">
                  <c:v>40.7502</c:v>
                </c:pt>
                <c:pt idx="191">
                  <c:v>40.402332999999999</c:v>
                </c:pt>
                <c:pt idx="192">
                  <c:v>40.057448000000001</c:v>
                </c:pt>
                <c:pt idx="193">
                  <c:v>39.715518000000003</c:v>
                </c:pt>
                <c:pt idx="194">
                  <c:v>39.376514</c:v>
                </c:pt>
                <c:pt idx="195">
                  <c:v>39.040410999999999</c:v>
                </c:pt>
                <c:pt idx="196">
                  <c:v>38.707180000000001</c:v>
                </c:pt>
                <c:pt idx="197">
                  <c:v>38.376795999999999</c:v>
                </c:pt>
                <c:pt idx="198">
                  <c:v>38.049233000000001</c:v>
                </c:pt>
                <c:pt idx="199">
                  <c:v>37.724463999999998</c:v>
                </c:pt>
                <c:pt idx="200">
                  <c:v>37.402464000000002</c:v>
                </c:pt>
                <c:pt idx="201">
                  <c:v>37.083208999999997</c:v>
                </c:pt>
                <c:pt idx="202">
                  <c:v>36.766672</c:v>
                </c:pt>
                <c:pt idx="203">
                  <c:v>36.452831000000003</c:v>
                </c:pt>
                <c:pt idx="204">
                  <c:v>36.141660999999999</c:v>
                </c:pt>
                <c:pt idx="205">
                  <c:v>35.833137999999998</c:v>
                </c:pt>
                <c:pt idx="206">
                  <c:v>35.527239000000002</c:v>
                </c:pt>
                <c:pt idx="207">
                  <c:v>35.223939999999999</c:v>
                </c:pt>
                <c:pt idx="208">
                  <c:v>34.923217999999999</c:v>
                </c:pt>
                <c:pt idx="209">
                  <c:v>34.625050999999999</c:v>
                </c:pt>
                <c:pt idx="210">
                  <c:v>34.329416000000002</c:v>
                </c:pt>
                <c:pt idx="211">
                  <c:v>34.036290999999999</c:v>
                </c:pt>
                <c:pt idx="212">
                  <c:v>33.745654000000002</c:v>
                </c:pt>
                <c:pt idx="213">
                  <c:v>33.457484000000001</c:v>
                </c:pt>
                <c:pt idx="214">
                  <c:v>33.171759000000002</c:v>
                </c:pt>
                <c:pt idx="215">
                  <c:v>32.888458</c:v>
                </c:pt>
                <c:pt idx="216">
                  <c:v>32.607559999999999</c:v>
                </c:pt>
                <c:pt idx="217">
                  <c:v>32.329044000000003</c:v>
                </c:pt>
                <c:pt idx="218">
                  <c:v>32.052889999999998</c:v>
                </c:pt>
                <c:pt idx="219">
                  <c:v>31.779077000000001</c:v>
                </c:pt>
                <c:pt idx="220">
                  <c:v>31.507586</c:v>
                </c:pt>
                <c:pt idx="221">
                  <c:v>31.238396999999999</c:v>
                </c:pt>
                <c:pt idx="222">
                  <c:v>30.971488999999998</c:v>
                </c:pt>
                <c:pt idx="223">
                  <c:v>30.706844</c:v>
                </c:pt>
                <c:pt idx="224">
                  <c:v>30.444441999999999</c:v>
                </c:pt>
                <c:pt idx="225">
                  <c:v>30.184265</c:v>
                </c:pt>
                <c:pt idx="226">
                  <c:v>29.926292</c:v>
                </c:pt>
                <c:pt idx="227">
                  <c:v>29.670507000000001</c:v>
                </c:pt>
                <c:pt idx="228">
                  <c:v>29.416889000000001</c:v>
                </c:pt>
                <c:pt idx="229">
                  <c:v>29.165420999999998</c:v>
                </c:pt>
                <c:pt idx="230">
                  <c:v>28.916084999999999</c:v>
                </c:pt>
                <c:pt idx="231">
                  <c:v>28.668862000000001</c:v>
                </c:pt>
                <c:pt idx="232">
                  <c:v>28.423735000000001</c:v>
                </c:pt>
                <c:pt idx="233">
                  <c:v>28.180686999999999</c:v>
                </c:pt>
                <c:pt idx="234">
                  <c:v>27.939699000000001</c:v>
                </c:pt>
                <c:pt idx="235">
                  <c:v>27.700754</c:v>
                </c:pt>
                <c:pt idx="236">
                  <c:v>27.463836000000001</c:v>
                </c:pt>
                <c:pt idx="237">
                  <c:v>27.228926999999999</c:v>
                </c:pt>
                <c:pt idx="238">
                  <c:v>26.996009999999998</c:v>
                </c:pt>
                <c:pt idx="239">
                  <c:v>26.765069</c:v>
                </c:pt>
                <c:pt idx="240">
                  <c:v>26.536086000000001</c:v>
                </c:pt>
                <c:pt idx="241">
                  <c:v>26.309047</c:v>
                </c:pt>
                <c:pt idx="242">
                  <c:v>26.083933999999999</c:v>
                </c:pt>
                <c:pt idx="243">
                  <c:v>25.860731000000001</c:v>
                </c:pt>
                <c:pt idx="244">
                  <c:v>25.639422</c:v>
                </c:pt>
                <c:pt idx="245">
                  <c:v>25.419992000000001</c:v>
                </c:pt>
                <c:pt idx="246">
                  <c:v>25.202425000000002</c:v>
                </c:pt>
                <c:pt idx="247">
                  <c:v>24.986704</c:v>
                </c:pt>
                <c:pt idx="248">
                  <c:v>24.772815999999999</c:v>
                </c:pt>
                <c:pt idx="249">
                  <c:v>24.560744</c:v>
                </c:pt>
                <c:pt idx="250">
                  <c:v>24.350473000000001</c:v>
                </c:pt>
                <c:pt idx="251">
                  <c:v>24.141988000000001</c:v>
                </c:pt>
                <c:pt idx="252">
                  <c:v>23.935274</c:v>
                </c:pt>
                <c:pt idx="253">
                  <c:v>23.730316999999999</c:v>
                </c:pt>
                <c:pt idx="254">
                  <c:v>23.527101999999999</c:v>
                </c:pt>
                <c:pt idx="255">
                  <c:v>23.325614000000002</c:v>
                </c:pt>
                <c:pt idx="256">
                  <c:v>23.125838000000002</c:v>
                </c:pt>
                <c:pt idx="257">
                  <c:v>22.927761</c:v>
                </c:pt>
                <c:pt idx="258">
                  <c:v>22.731369000000001</c:v>
                </c:pt>
                <c:pt idx="259">
                  <c:v>22.536646000000001</c:v>
                </c:pt>
                <c:pt idx="260">
                  <c:v>22.343579999999999</c:v>
                </c:pt>
                <c:pt idx="261">
                  <c:v>22.152156000000002</c:v>
                </c:pt>
                <c:pt idx="262">
                  <c:v>21.962361000000001</c:v>
                </c:pt>
                <c:pt idx="263">
                  <c:v>21.774180999999999</c:v>
                </c:pt>
                <c:pt idx="264">
                  <c:v>21.587602</c:v>
                </c:pt>
                <c:pt idx="265">
                  <c:v>21.402611</c:v>
                </c:pt>
                <c:pt idx="266">
                  <c:v>21.219196</c:v>
                </c:pt>
                <c:pt idx="267">
                  <c:v>21.037341999999999</c:v>
                </c:pt>
                <c:pt idx="268">
                  <c:v>20.857036000000001</c:v>
                </c:pt>
                <c:pt idx="269">
                  <c:v>20.678267000000002</c:v>
                </c:pt>
                <c:pt idx="270">
                  <c:v>20.501018999999999</c:v>
                </c:pt>
                <c:pt idx="271">
                  <c:v>20.325282000000001</c:v>
                </c:pt>
                <c:pt idx="272">
                  <c:v>20.151043000000001</c:v>
                </c:pt>
                <c:pt idx="273">
                  <c:v>19.978287999999999</c:v>
                </c:pt>
                <c:pt idx="274">
                  <c:v>19.807005</c:v>
                </c:pt>
                <c:pt idx="275">
                  <c:v>19.637183</c:v>
                </c:pt>
                <c:pt idx="276">
                  <c:v>19.468807999999999</c:v>
                </c:pt>
                <c:pt idx="277">
                  <c:v>19.301869</c:v>
                </c:pt>
                <c:pt idx="278">
                  <c:v>19.136354000000001</c:v>
                </c:pt>
                <c:pt idx="279">
                  <c:v>18.972249999999999</c:v>
                </c:pt>
                <c:pt idx="280">
                  <c:v>18.809546000000001</c:v>
                </c:pt>
                <c:pt idx="281">
                  <c:v>18.648229000000001</c:v>
                </c:pt>
                <c:pt idx="282">
                  <c:v>18.488289999999999</c:v>
                </c:pt>
                <c:pt idx="283">
                  <c:v>18.329715</c:v>
                </c:pt>
                <c:pt idx="284">
                  <c:v>18.172492999999999</c:v>
                </c:pt>
                <c:pt idx="285">
                  <c:v>18.016613</c:v>
                </c:pt>
                <c:pt idx="286">
                  <c:v>17.862064</c:v>
                </c:pt>
                <c:pt idx="287">
                  <c:v>17.708835000000001</c:v>
                </c:pt>
                <c:pt idx="288">
                  <c:v>17.556913999999999</c:v>
                </c:pt>
                <c:pt idx="289">
                  <c:v>17.406289999999998</c:v>
                </c:pt>
                <c:pt idx="290">
                  <c:v>17.256951999999998</c:v>
                </c:pt>
                <c:pt idx="291">
                  <c:v>17.108889999999999</c:v>
                </c:pt>
                <c:pt idx="292">
                  <c:v>16.962092999999999</c:v>
                </c:pt>
                <c:pt idx="293">
                  <c:v>16.816549999999999</c:v>
                </c:pt>
                <c:pt idx="294">
                  <c:v>16.672250999999999</c:v>
                </c:pt>
                <c:pt idx="295">
                  <c:v>16.529184000000001</c:v>
                </c:pt>
                <c:pt idx="296">
                  <c:v>16.387340999999999</c:v>
                </c:pt>
                <c:pt idx="297">
                  <c:v>16.246708999999999</c:v>
                </c:pt>
                <c:pt idx="298">
                  <c:v>16.107279999999999</c:v>
                </c:pt>
                <c:pt idx="299">
                  <c:v>15.969042999999999</c:v>
                </c:pt>
                <c:pt idx="300">
                  <c:v>15.831988000000001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346176"/>
        <c:axId val="4532888"/>
      </c:scatterChart>
      <c:scatterChart>
        <c:scatterStyle val="smoothMarker"/>
        <c:varyColors val="0"/>
        <c:ser>
          <c:idx val="1"/>
          <c:order val="1"/>
          <c:tx>
            <c:strRef>
              <c:f>Feuil1!$C$6:$C$7</c:f>
              <c:strCache>
                <c:ptCount val="2"/>
                <c:pt idx="0">
                  <c:v>Mass flow rate</c:v>
                </c:pt>
                <c:pt idx="1">
                  <c:v>kg/s</c:v>
                </c:pt>
              </c:strCache>
            </c:strRef>
          </c:tx>
          <c:spPr>
            <a:ln w="19050">
              <a:solidFill>
                <a:srgbClr val="0000FF"/>
              </a:solidFill>
              <a:prstDash val="solid"/>
            </a:ln>
          </c:spPr>
          <c:marker>
            <c:symbol val="none"/>
          </c:marker>
          <c:xVal>
            <c:numRef>
              <c:f>Feuil1!$A$8:$A$308</c:f>
              <c:numCache>
                <c:formatCode>General</c:formatCode>
                <c:ptCount val="301"/>
                <c:pt idx="0">
                  <c:v>7.9862000000000006E-3</c:v>
                </c:pt>
                <c:pt idx="1">
                  <c:v>8.1252000000000008E-3</c:v>
                </c:pt>
                <c:pt idx="2">
                  <c:v>8.2667999999999995E-3</c:v>
                </c:pt>
                <c:pt idx="3">
                  <c:v>8.4107000000000001E-3</c:v>
                </c:pt>
                <c:pt idx="4">
                  <c:v>8.5571999999999992E-3</c:v>
                </c:pt>
                <c:pt idx="5">
                  <c:v>8.7063000000000001E-3</c:v>
                </c:pt>
                <c:pt idx="6">
                  <c:v>8.8579000000000001E-3</c:v>
                </c:pt>
                <c:pt idx="7">
                  <c:v>9.0121999999999997E-3</c:v>
                </c:pt>
                <c:pt idx="8">
                  <c:v>9.1692000000000006E-3</c:v>
                </c:pt>
                <c:pt idx="9">
                  <c:v>9.3288999999999993E-3</c:v>
                </c:pt>
                <c:pt idx="10">
                  <c:v>9.4912999999999994E-3</c:v>
                </c:pt>
                <c:pt idx="11">
                  <c:v>9.6565999999999996E-3</c:v>
                </c:pt>
                <c:pt idx="12">
                  <c:v>9.8247999999999999E-3</c:v>
                </c:pt>
                <c:pt idx="13">
                  <c:v>9.9959000000000003E-3</c:v>
                </c:pt>
                <c:pt idx="14">
                  <c:v>1.017E-2</c:v>
                </c:pt>
                <c:pt idx="15">
                  <c:v>1.0347200000000001E-2</c:v>
                </c:pt>
                <c:pt idx="16">
                  <c:v>1.0527399999999999E-2</c:v>
                </c:pt>
                <c:pt idx="17">
                  <c:v>1.0710799999999999E-2</c:v>
                </c:pt>
                <c:pt idx="18">
                  <c:v>1.08973E-2</c:v>
                </c:pt>
                <c:pt idx="19">
                  <c:v>1.1087100000000001E-2</c:v>
                </c:pt>
                <c:pt idx="20">
                  <c:v>1.1280200000000001E-2</c:v>
                </c:pt>
                <c:pt idx="21">
                  <c:v>1.1476699999999999E-2</c:v>
                </c:pt>
                <c:pt idx="22">
                  <c:v>1.1676600000000001E-2</c:v>
                </c:pt>
                <c:pt idx="23">
                  <c:v>1.1879900000000001E-2</c:v>
                </c:pt>
                <c:pt idx="24">
                  <c:v>1.20868E-2</c:v>
                </c:pt>
                <c:pt idx="25">
                  <c:v>1.2297300000000001E-2</c:v>
                </c:pt>
                <c:pt idx="26">
                  <c:v>1.25115E-2</c:v>
                </c:pt>
                <c:pt idx="27">
                  <c:v>1.27294E-2</c:v>
                </c:pt>
                <c:pt idx="28">
                  <c:v>1.29512E-2</c:v>
                </c:pt>
                <c:pt idx="29">
                  <c:v>1.31767E-2</c:v>
                </c:pt>
                <c:pt idx="30">
                  <c:v>1.34062E-2</c:v>
                </c:pt>
                <c:pt idx="31">
                  <c:v>1.3639699999999999E-2</c:v>
                </c:pt>
                <c:pt idx="32">
                  <c:v>1.38773E-2</c:v>
                </c:pt>
                <c:pt idx="33">
                  <c:v>1.4119E-2</c:v>
                </c:pt>
                <c:pt idx="34">
                  <c:v>1.43649E-2</c:v>
                </c:pt>
                <c:pt idx="35">
                  <c:v>1.4615100000000001E-2</c:v>
                </c:pt>
                <c:pt idx="36">
                  <c:v>1.48696E-2</c:v>
                </c:pt>
                <c:pt idx="37">
                  <c:v>1.5128600000000001E-2</c:v>
                </c:pt>
                <c:pt idx="38">
                  <c:v>1.5392100000000001E-2</c:v>
                </c:pt>
                <c:pt idx="39">
                  <c:v>1.5660199999999999E-2</c:v>
                </c:pt>
                <c:pt idx="40">
                  <c:v>1.59329E-2</c:v>
                </c:pt>
                <c:pt idx="41">
                  <c:v>1.62104E-2</c:v>
                </c:pt>
                <c:pt idx="42">
                  <c:v>1.6492799999999998E-2</c:v>
                </c:pt>
                <c:pt idx="43">
                  <c:v>1.678E-2</c:v>
                </c:pt>
                <c:pt idx="44">
                  <c:v>1.7072299999999999E-2</c:v>
                </c:pt>
                <c:pt idx="45">
                  <c:v>1.7369599999999999E-2</c:v>
                </c:pt>
                <c:pt idx="46">
                  <c:v>1.7672199999999999E-2</c:v>
                </c:pt>
                <c:pt idx="47">
                  <c:v>1.7979999999999999E-2</c:v>
                </c:pt>
                <c:pt idx="48">
                  <c:v>1.82931E-2</c:v>
                </c:pt>
                <c:pt idx="49">
                  <c:v>1.8611699999999998E-2</c:v>
                </c:pt>
                <c:pt idx="50">
                  <c:v>1.8935899999999999E-2</c:v>
                </c:pt>
                <c:pt idx="51">
                  <c:v>1.92657E-2</c:v>
                </c:pt>
                <c:pt idx="52">
                  <c:v>1.9601199999999999E-2</c:v>
                </c:pt>
                <c:pt idx="53">
                  <c:v>1.9942600000000001E-2</c:v>
                </c:pt>
                <c:pt idx="54">
                  <c:v>2.0289999999999999E-2</c:v>
                </c:pt>
                <c:pt idx="55">
                  <c:v>2.06433E-2</c:v>
                </c:pt>
                <c:pt idx="56">
                  <c:v>2.1002900000000001E-2</c:v>
                </c:pt>
                <c:pt idx="57">
                  <c:v>2.1368700000000001E-2</c:v>
                </c:pt>
                <c:pt idx="58">
                  <c:v>2.1740900000000001E-2</c:v>
                </c:pt>
                <c:pt idx="59">
                  <c:v>2.21195E-2</c:v>
                </c:pt>
                <c:pt idx="60">
                  <c:v>2.2504799999999998E-2</c:v>
                </c:pt>
                <c:pt idx="61">
                  <c:v>2.2896799999999998E-2</c:v>
                </c:pt>
                <c:pt idx="62">
                  <c:v>2.32955E-2</c:v>
                </c:pt>
                <c:pt idx="63">
                  <c:v>2.3701300000000002E-2</c:v>
                </c:pt>
                <c:pt idx="64">
                  <c:v>2.4114099999999999E-2</c:v>
                </c:pt>
                <c:pt idx="65">
                  <c:v>2.45341E-2</c:v>
                </c:pt>
                <c:pt idx="66">
                  <c:v>2.4961400000000002E-2</c:v>
                </c:pt>
                <c:pt idx="67">
                  <c:v>2.5396100000000001E-2</c:v>
                </c:pt>
                <c:pt idx="68">
                  <c:v>2.58385E-2</c:v>
                </c:pt>
                <c:pt idx="69">
                  <c:v>2.6288499999999999E-2</c:v>
                </c:pt>
                <c:pt idx="70">
                  <c:v>2.6746300000000001E-2</c:v>
                </c:pt>
                <c:pt idx="71">
                  <c:v>2.7212199999999999E-2</c:v>
                </c:pt>
                <c:pt idx="72">
                  <c:v>2.7686100000000002E-2</c:v>
                </c:pt>
                <c:pt idx="73">
                  <c:v>2.81683E-2</c:v>
                </c:pt>
                <c:pt idx="74">
                  <c:v>2.8659E-2</c:v>
                </c:pt>
                <c:pt idx="75">
                  <c:v>2.9158099999999999E-2</c:v>
                </c:pt>
                <c:pt idx="76">
                  <c:v>2.9665899999999999E-2</c:v>
                </c:pt>
                <c:pt idx="77">
                  <c:v>3.01826E-2</c:v>
                </c:pt>
                <c:pt idx="78">
                  <c:v>3.0708300000000001E-2</c:v>
                </c:pt>
                <c:pt idx="79">
                  <c:v>3.1243199999999999E-2</c:v>
                </c:pt>
                <c:pt idx="80">
                  <c:v>3.1787299999999998E-2</c:v>
                </c:pt>
                <c:pt idx="81">
                  <c:v>3.2341000000000002E-2</c:v>
                </c:pt>
                <c:pt idx="82">
                  <c:v>3.2904200000000002E-2</c:v>
                </c:pt>
                <c:pt idx="83">
                  <c:v>3.3477300000000002E-2</c:v>
                </c:pt>
                <c:pt idx="84">
                  <c:v>3.4060399999999998E-2</c:v>
                </c:pt>
                <c:pt idx="85">
                  <c:v>3.46536E-2</c:v>
                </c:pt>
                <c:pt idx="86">
                  <c:v>3.5257200000000002E-2</c:v>
                </c:pt>
                <c:pt idx="87">
                  <c:v>3.5871300000000002E-2</c:v>
                </c:pt>
                <c:pt idx="88">
                  <c:v>3.6496000000000001E-2</c:v>
                </c:pt>
                <c:pt idx="89">
                  <c:v>3.7131699999999997E-2</c:v>
                </c:pt>
                <c:pt idx="90">
                  <c:v>3.7778399999999997E-2</c:v>
                </c:pt>
                <c:pt idx="91">
                  <c:v>3.8436400000000003E-2</c:v>
                </c:pt>
                <c:pt idx="92">
                  <c:v>3.9105800000000003E-2</c:v>
                </c:pt>
                <c:pt idx="93">
                  <c:v>3.97869E-2</c:v>
                </c:pt>
                <c:pt idx="94">
                  <c:v>4.0479899999999999E-2</c:v>
                </c:pt>
                <c:pt idx="95">
                  <c:v>4.1184900000000003E-2</c:v>
                </c:pt>
                <c:pt idx="96">
                  <c:v>4.1902200000000001E-2</c:v>
                </c:pt>
                <c:pt idx="97">
                  <c:v>4.2632099999999999E-2</c:v>
                </c:pt>
                <c:pt idx="98">
                  <c:v>4.3374599999999999E-2</c:v>
                </c:pt>
                <c:pt idx="99">
                  <c:v>4.4130000000000003E-2</c:v>
                </c:pt>
                <c:pt idx="100">
                  <c:v>4.4898599999999997E-2</c:v>
                </c:pt>
                <c:pt idx="101">
                  <c:v>4.5680600000000002E-2</c:v>
                </c:pt>
                <c:pt idx="102">
                  <c:v>4.6476200000000002E-2</c:v>
                </c:pt>
                <c:pt idx="103">
                  <c:v>4.72857E-2</c:v>
                </c:pt>
                <c:pt idx="104">
                  <c:v>4.8109300000000001E-2</c:v>
                </c:pt>
                <c:pt idx="105">
                  <c:v>4.8947200000000003E-2</c:v>
                </c:pt>
                <c:pt idx="106">
                  <c:v>4.9799700000000002E-2</c:v>
                </c:pt>
                <c:pt idx="107">
                  <c:v>5.06671E-2</c:v>
                </c:pt>
                <c:pt idx="108">
                  <c:v>5.1549499999999998E-2</c:v>
                </c:pt>
                <c:pt idx="109">
                  <c:v>5.2447399999999998E-2</c:v>
                </c:pt>
                <c:pt idx="110">
                  <c:v>5.33608E-2</c:v>
                </c:pt>
                <c:pt idx="111">
                  <c:v>5.4290199999999997E-2</c:v>
                </c:pt>
                <c:pt idx="112">
                  <c:v>5.5235800000000002E-2</c:v>
                </c:pt>
                <c:pt idx="113">
                  <c:v>5.6197799999999999E-2</c:v>
                </c:pt>
                <c:pt idx="114">
                  <c:v>5.7176600000000001E-2</c:v>
                </c:pt>
                <c:pt idx="115">
                  <c:v>5.8172500000000002E-2</c:v>
                </c:pt>
                <c:pt idx="116">
                  <c:v>5.9185599999999998E-2</c:v>
                </c:pt>
                <c:pt idx="117">
                  <c:v>6.0216499999999999E-2</c:v>
                </c:pt>
                <c:pt idx="118">
                  <c:v>6.1265300000000002E-2</c:v>
                </c:pt>
                <c:pt idx="119">
                  <c:v>6.23323E-2</c:v>
                </c:pt>
                <c:pt idx="120">
                  <c:v>6.3418000000000002E-2</c:v>
                </c:pt>
                <c:pt idx="121">
                  <c:v>6.4522499999999997E-2</c:v>
                </c:pt>
                <c:pt idx="122">
                  <c:v>6.5646300000000005E-2</c:v>
                </c:pt>
                <c:pt idx="123">
                  <c:v>6.6789600000000005E-2</c:v>
                </c:pt>
                <c:pt idx="124">
                  <c:v>6.7952899999999997E-2</c:v>
                </c:pt>
                <c:pt idx="125">
                  <c:v>6.9136400000000001E-2</c:v>
                </c:pt>
                <c:pt idx="126">
                  <c:v>7.0340600000000003E-2</c:v>
                </c:pt>
                <c:pt idx="127">
                  <c:v>7.1565699999999996E-2</c:v>
                </c:pt>
                <c:pt idx="128">
                  <c:v>7.2812100000000005E-2</c:v>
                </c:pt>
                <c:pt idx="129">
                  <c:v>7.4080300000000002E-2</c:v>
                </c:pt>
                <c:pt idx="130">
                  <c:v>7.5370599999999996E-2</c:v>
                </c:pt>
                <c:pt idx="131">
                  <c:v>7.6683299999999996E-2</c:v>
                </c:pt>
                <c:pt idx="132">
                  <c:v>7.8018900000000002E-2</c:v>
                </c:pt>
                <c:pt idx="133">
                  <c:v>7.9377699999999995E-2</c:v>
                </c:pt>
                <c:pt idx="134">
                  <c:v>8.0760200000000004E-2</c:v>
                </c:pt>
                <c:pt idx="135">
                  <c:v>8.2166799999999998E-2</c:v>
                </c:pt>
                <c:pt idx="136">
                  <c:v>8.3597900000000003E-2</c:v>
                </c:pt>
                <c:pt idx="137">
                  <c:v>8.5053900000000002E-2</c:v>
                </c:pt>
                <c:pt idx="138">
                  <c:v>8.6535299999999996E-2</c:v>
                </c:pt>
                <c:pt idx="139">
                  <c:v>8.8042499999999996E-2</c:v>
                </c:pt>
                <c:pt idx="140">
                  <c:v>8.95759E-2</c:v>
                </c:pt>
                <c:pt idx="141">
                  <c:v>9.1136099999999998E-2</c:v>
                </c:pt>
                <c:pt idx="142">
                  <c:v>9.2723399999999997E-2</c:v>
                </c:pt>
                <c:pt idx="143">
                  <c:v>9.43383E-2</c:v>
                </c:pt>
                <c:pt idx="144">
                  <c:v>9.5981399999999994E-2</c:v>
                </c:pt>
                <c:pt idx="145">
                  <c:v>9.7653100000000007E-2</c:v>
                </c:pt>
                <c:pt idx="146">
                  <c:v>9.9353899999999995E-2</c:v>
                </c:pt>
                <c:pt idx="147">
                  <c:v>0.1010844</c:v>
                </c:pt>
                <c:pt idx="148">
                  <c:v>0.1028449</c:v>
                </c:pt>
                <c:pt idx="149">
                  <c:v>0.1046362</c:v>
                </c:pt>
                <c:pt idx="150">
                  <c:v>0.1064586</c:v>
                </c:pt>
                <c:pt idx="151">
                  <c:v>0.1083128</c:v>
                </c:pt>
                <c:pt idx="152">
                  <c:v>0.1101993</c:v>
                </c:pt>
                <c:pt idx="153">
                  <c:v>0.1121186</c:v>
                </c:pt>
                <c:pt idx="154">
                  <c:v>0.1140714</c:v>
                </c:pt>
                <c:pt idx="155">
                  <c:v>0.1160581</c:v>
                </c:pt>
                <c:pt idx="156">
                  <c:v>0.1180795</c:v>
                </c:pt>
                <c:pt idx="157">
                  <c:v>0.1201361</c:v>
                </c:pt>
                <c:pt idx="158">
                  <c:v>0.1222285</c:v>
                </c:pt>
                <c:pt idx="159">
                  <c:v>0.1243573</c:v>
                </c:pt>
                <c:pt idx="160">
                  <c:v>0.12652330000000001</c:v>
                </c:pt>
                <c:pt idx="161">
                  <c:v>0.12872690000000001</c:v>
                </c:pt>
                <c:pt idx="162">
                  <c:v>0.1309689</c:v>
                </c:pt>
                <c:pt idx="163">
                  <c:v>0.13325000000000001</c:v>
                </c:pt>
                <c:pt idx="164">
                  <c:v>0.13557079999999999</c:v>
                </c:pt>
                <c:pt idx="165">
                  <c:v>0.137932</c:v>
                </c:pt>
                <c:pt idx="166">
                  <c:v>0.1403344</c:v>
                </c:pt>
                <c:pt idx="167">
                  <c:v>0.14277860000000001</c:v>
                </c:pt>
                <c:pt idx="168">
                  <c:v>0.14526530000000001</c:v>
                </c:pt>
                <c:pt idx="169">
                  <c:v>0.14779539999999999</c:v>
                </c:pt>
                <c:pt idx="170">
                  <c:v>0.15036959999999999</c:v>
                </c:pt>
                <c:pt idx="171">
                  <c:v>0.1529885</c:v>
                </c:pt>
                <c:pt idx="172">
                  <c:v>0.15565309999999999</c:v>
                </c:pt>
                <c:pt idx="173">
                  <c:v>0.15836410000000001</c:v>
                </c:pt>
                <c:pt idx="174">
                  <c:v>0.1611223</c:v>
                </c:pt>
                <c:pt idx="175">
                  <c:v>0.16392860000000001</c:v>
                </c:pt>
                <c:pt idx="176">
                  <c:v>0.16678370000000001</c:v>
                </c:pt>
                <c:pt idx="177">
                  <c:v>0.16968859999999999</c:v>
                </c:pt>
                <c:pt idx="178">
                  <c:v>0.17264399999999999</c:v>
                </c:pt>
                <c:pt idx="179">
                  <c:v>0.175651</c:v>
                </c:pt>
                <c:pt idx="180">
                  <c:v>0.17871029999999999</c:v>
                </c:pt>
                <c:pt idx="181">
                  <c:v>0.18182280000000001</c:v>
                </c:pt>
                <c:pt idx="182">
                  <c:v>0.1849896</c:v>
                </c:pt>
                <c:pt idx="183">
                  <c:v>0.18821160000000001</c:v>
                </c:pt>
                <c:pt idx="184">
                  <c:v>0.19148960000000001</c:v>
                </c:pt>
                <c:pt idx="185">
                  <c:v>0.19482479999999999</c:v>
                </c:pt>
                <c:pt idx="186">
                  <c:v>0.19821810000000001</c:v>
                </c:pt>
                <c:pt idx="187">
                  <c:v>0.2016704</c:v>
                </c:pt>
                <c:pt idx="188">
                  <c:v>0.2051829</c:v>
                </c:pt>
                <c:pt idx="189">
                  <c:v>0.20875650000000001</c:v>
                </c:pt>
                <c:pt idx="190">
                  <c:v>0.21239240000000001</c:v>
                </c:pt>
                <c:pt idx="191">
                  <c:v>0.21609159999999999</c:v>
                </c:pt>
                <c:pt idx="192">
                  <c:v>0.2198553</c:v>
                </c:pt>
                <c:pt idx="193">
                  <c:v>0.22368450000000001</c:v>
                </c:pt>
                <c:pt idx="194">
                  <c:v>0.22758039999999999</c:v>
                </c:pt>
                <c:pt idx="195">
                  <c:v>0.2315441</c:v>
                </c:pt>
                <c:pt idx="196">
                  <c:v>0.23557690000000001</c:v>
                </c:pt>
                <c:pt idx="197">
                  <c:v>0.23968</c:v>
                </c:pt>
                <c:pt idx="198">
                  <c:v>0.2438544</c:v>
                </c:pt>
                <c:pt idx="199">
                  <c:v>0.24810160000000001</c:v>
                </c:pt>
                <c:pt idx="200">
                  <c:v>0.2524228</c:v>
                </c:pt>
                <c:pt idx="201">
                  <c:v>0.25681920000000003</c:v>
                </c:pt>
                <c:pt idx="202">
                  <c:v>0.26129219999999997</c:v>
                </c:pt>
                <c:pt idx="203">
                  <c:v>0.2658431</c:v>
                </c:pt>
                <c:pt idx="204">
                  <c:v>0.27047330000000003</c:v>
                </c:pt>
                <c:pt idx="205">
                  <c:v>0.27518409999999999</c:v>
                </c:pt>
                <c:pt idx="206">
                  <c:v>0.27997699999999998</c:v>
                </c:pt>
                <c:pt idx="207">
                  <c:v>0.28485329999999998</c:v>
                </c:pt>
                <c:pt idx="208">
                  <c:v>0.28981459999999998</c:v>
                </c:pt>
                <c:pt idx="209">
                  <c:v>0.29486220000000002</c:v>
                </c:pt>
                <c:pt idx="210">
                  <c:v>0.29999779999999998</c:v>
                </c:pt>
                <c:pt idx="211">
                  <c:v>0.30522290000000002</c:v>
                </c:pt>
                <c:pt idx="212">
                  <c:v>0.31053890000000001</c:v>
                </c:pt>
                <c:pt idx="213">
                  <c:v>0.31594749999999999</c:v>
                </c:pt>
                <c:pt idx="214">
                  <c:v>0.32145040000000003</c:v>
                </c:pt>
                <c:pt idx="215">
                  <c:v>0.32704909999999998</c:v>
                </c:pt>
                <c:pt idx="216">
                  <c:v>0.33274520000000002</c:v>
                </c:pt>
                <c:pt idx="217">
                  <c:v>0.33854060000000002</c:v>
                </c:pt>
                <c:pt idx="218">
                  <c:v>0.34443699999999999</c:v>
                </c:pt>
                <c:pt idx="219">
                  <c:v>0.35043600000000003</c:v>
                </c:pt>
                <c:pt idx="220">
                  <c:v>0.35653950000000001</c:v>
                </c:pt>
                <c:pt idx="221">
                  <c:v>0.3627493</c:v>
                </c:pt>
                <c:pt idx="222">
                  <c:v>0.36906729999999999</c:v>
                </c:pt>
                <c:pt idx="223">
                  <c:v>0.37549529999999998</c:v>
                </c:pt>
                <c:pt idx="224">
                  <c:v>0.38203530000000002</c:v>
                </c:pt>
                <c:pt idx="225">
                  <c:v>0.38868920000000001</c:v>
                </c:pt>
                <c:pt idx="226">
                  <c:v>0.3954589</c:v>
                </c:pt>
                <c:pt idx="227">
                  <c:v>0.4023466</c:v>
                </c:pt>
                <c:pt idx="228">
                  <c:v>0.4093542</c:v>
                </c:pt>
                <c:pt idx="229">
                  <c:v>0.41648390000000002</c:v>
                </c:pt>
                <c:pt idx="230">
                  <c:v>0.4237378</c:v>
                </c:pt>
                <c:pt idx="231">
                  <c:v>0.431118</c:v>
                </c:pt>
                <c:pt idx="232">
                  <c:v>0.43862679999999998</c:v>
                </c:pt>
                <c:pt idx="233">
                  <c:v>0.4462663</c:v>
                </c:pt>
                <c:pt idx="234">
                  <c:v>0.45403890000000002</c:v>
                </c:pt>
                <c:pt idx="235">
                  <c:v>0.46194679999999999</c:v>
                </c:pt>
                <c:pt idx="236">
                  <c:v>0.46999249999999998</c:v>
                </c:pt>
                <c:pt idx="237">
                  <c:v>0.4781783</c:v>
                </c:pt>
                <c:pt idx="238">
                  <c:v>0.48650670000000001</c:v>
                </c:pt>
                <c:pt idx="239">
                  <c:v>0.49498019999999998</c:v>
                </c:pt>
                <c:pt idx="240">
                  <c:v>0.50360119999999997</c:v>
                </c:pt>
                <c:pt idx="241">
                  <c:v>0.51237239999999995</c:v>
                </c:pt>
                <c:pt idx="242">
                  <c:v>0.52129630000000005</c:v>
                </c:pt>
                <c:pt idx="243">
                  <c:v>0.53037570000000001</c:v>
                </c:pt>
                <c:pt idx="244">
                  <c:v>0.53961320000000002</c:v>
                </c:pt>
                <c:pt idx="245">
                  <c:v>0.54901160000000004</c:v>
                </c:pt>
                <c:pt idx="246">
                  <c:v>0.55857369999999995</c:v>
                </c:pt>
                <c:pt idx="247">
                  <c:v>0.56830230000000004</c:v>
                </c:pt>
                <c:pt idx="248">
                  <c:v>0.57820039999999995</c:v>
                </c:pt>
                <c:pt idx="249">
                  <c:v>0.58827090000000004</c:v>
                </c:pt>
                <c:pt idx="250">
                  <c:v>0.59851670000000001</c:v>
                </c:pt>
                <c:pt idx="251">
                  <c:v>0.60894110000000001</c:v>
                </c:pt>
                <c:pt idx="252">
                  <c:v>0.61954690000000001</c:v>
                </c:pt>
                <c:pt idx="253">
                  <c:v>0.6303375</c:v>
                </c:pt>
                <c:pt idx="254">
                  <c:v>0.64131609999999994</c:v>
                </c:pt>
                <c:pt idx="255">
                  <c:v>0.6524858</c:v>
                </c:pt>
                <c:pt idx="256">
                  <c:v>0.6638501</c:v>
                </c:pt>
                <c:pt idx="257">
                  <c:v>0.67541229999999997</c:v>
                </c:pt>
                <c:pt idx="258">
                  <c:v>0.68717589999999995</c:v>
                </c:pt>
                <c:pt idx="259">
                  <c:v>0.6991444</c:v>
                </c:pt>
                <c:pt idx="260">
                  <c:v>0.71132139999999999</c:v>
                </c:pt>
                <c:pt idx="261">
                  <c:v>0.72371039999999998</c:v>
                </c:pt>
                <c:pt idx="262">
                  <c:v>0.73631519999999995</c:v>
                </c:pt>
                <c:pt idx="263">
                  <c:v>0.74913949999999996</c:v>
                </c:pt>
                <c:pt idx="264">
                  <c:v>0.76218719999999995</c:v>
                </c:pt>
                <c:pt idx="265">
                  <c:v>0.77546219999999999</c:v>
                </c:pt>
                <c:pt idx="266">
                  <c:v>0.78896829999999996</c:v>
                </c:pt>
                <c:pt idx="267">
                  <c:v>0.80270969999999997</c:v>
                </c:pt>
                <c:pt idx="268">
                  <c:v>0.81669049999999999</c:v>
                </c:pt>
                <c:pt idx="269">
                  <c:v>0.83091470000000001</c:v>
                </c:pt>
                <c:pt idx="270">
                  <c:v>0.84538670000000005</c:v>
                </c:pt>
                <c:pt idx="271">
                  <c:v>0.86011070000000001</c:v>
                </c:pt>
                <c:pt idx="272">
                  <c:v>0.87509119999999996</c:v>
                </c:pt>
                <c:pt idx="273">
                  <c:v>0.89033260000000003</c:v>
                </c:pt>
                <c:pt idx="274">
                  <c:v>0.90583939999999996</c:v>
                </c:pt>
                <c:pt idx="275">
                  <c:v>0.92161630000000005</c:v>
                </c:pt>
                <c:pt idx="276">
                  <c:v>0.9376681</c:v>
                </c:pt>
                <c:pt idx="277">
                  <c:v>0.95399929999999999</c:v>
                </c:pt>
                <c:pt idx="278">
                  <c:v>0.97061509999999995</c:v>
                </c:pt>
                <c:pt idx="279">
                  <c:v>0.98752019999999996</c:v>
                </c:pt>
                <c:pt idx="280">
                  <c:v>1.0047197000000001</c:v>
                </c:pt>
                <c:pt idx="281">
                  <c:v>1.0222188999999999</c:v>
                </c:pt>
                <c:pt idx="282">
                  <c:v>1.0400228</c:v>
                </c:pt>
                <c:pt idx="283">
                  <c:v>1.0581368</c:v>
                </c:pt>
                <c:pt idx="284">
                  <c:v>1.0765662</c:v>
                </c:pt>
                <c:pt idx="285">
                  <c:v>1.0953166999999999</c:v>
                </c:pt>
                <c:pt idx="286">
                  <c:v>1.1143936999999999</c:v>
                </c:pt>
                <c:pt idx="287">
                  <c:v>1.1338029999999999</c:v>
                </c:pt>
                <c:pt idx="288">
                  <c:v>1.1535504000000001</c:v>
                </c:pt>
                <c:pt idx="289">
                  <c:v>1.1736416999999999</c:v>
                </c:pt>
                <c:pt idx="290">
                  <c:v>1.1940828999999999</c:v>
                </c:pt>
                <c:pt idx="291">
                  <c:v>1.2148802000000001</c:v>
                </c:pt>
                <c:pt idx="292">
                  <c:v>1.2360396</c:v>
                </c:pt>
                <c:pt idx="293">
                  <c:v>1.2575676</c:v>
                </c:pt>
                <c:pt idx="294">
                  <c:v>1.2794706</c:v>
                </c:pt>
                <c:pt idx="295">
                  <c:v>1.301755</c:v>
                </c:pt>
                <c:pt idx="296">
                  <c:v>1.3244275999999999</c:v>
                </c:pt>
                <c:pt idx="297">
                  <c:v>1.3474950000000001</c:v>
                </c:pt>
                <c:pt idx="298">
                  <c:v>1.3709642</c:v>
                </c:pt>
                <c:pt idx="299">
                  <c:v>1.3948422</c:v>
                </c:pt>
                <c:pt idx="300">
                  <c:v>1.419136</c:v>
                </c:pt>
              </c:numCache>
            </c:numRef>
          </c:xVal>
          <c:yVal>
            <c:numRef>
              <c:f>Feuil1!$C$8:$C$308</c:f>
              <c:numCache>
                <c:formatCode>General</c:formatCode>
                <c:ptCount val="301"/>
                <c:pt idx="0">
                  <c:v>0.31357659999999998</c:v>
                </c:pt>
                <c:pt idx="1">
                  <c:v>0.32432620000000001</c:v>
                </c:pt>
                <c:pt idx="2">
                  <c:v>0.33505980000000002</c:v>
                </c:pt>
                <c:pt idx="3">
                  <c:v>0.34574850000000001</c:v>
                </c:pt>
                <c:pt idx="4">
                  <c:v>0.35635359999999999</c:v>
                </c:pt>
                <c:pt idx="5">
                  <c:v>0.36682880000000001</c:v>
                </c:pt>
                <c:pt idx="6">
                  <c:v>0.37712200000000001</c:v>
                </c:pt>
                <c:pt idx="7">
                  <c:v>0.3871771</c:v>
                </c:pt>
                <c:pt idx="8">
                  <c:v>0.39693630000000002</c:v>
                </c:pt>
                <c:pt idx="9">
                  <c:v>0.40634239999999999</c:v>
                </c:pt>
                <c:pt idx="10">
                  <c:v>0.4153405</c:v>
                </c:pt>
                <c:pt idx="11">
                  <c:v>0.42388009999999998</c:v>
                </c:pt>
                <c:pt idx="12">
                  <c:v>0.43191689999999999</c:v>
                </c:pt>
                <c:pt idx="13">
                  <c:v>0.43941390000000002</c:v>
                </c:pt>
                <c:pt idx="14">
                  <c:v>0.44634249999999998</c:v>
                </c:pt>
                <c:pt idx="15">
                  <c:v>0.4526829</c:v>
                </c:pt>
                <c:pt idx="16">
                  <c:v>0.45842430000000001</c:v>
                </c:pt>
                <c:pt idx="17">
                  <c:v>0.463565</c:v>
                </c:pt>
                <c:pt idx="18">
                  <c:v>0.46811079999999999</c:v>
                </c:pt>
                <c:pt idx="19">
                  <c:v>0.47207529999999998</c:v>
                </c:pt>
                <c:pt idx="20">
                  <c:v>0.4754776</c:v>
                </c:pt>
                <c:pt idx="21">
                  <c:v>0.47834199999999999</c:v>
                </c:pt>
                <c:pt idx="22">
                  <c:v>0.48069620000000002</c:v>
                </c:pt>
                <c:pt idx="23">
                  <c:v>0.48257040000000001</c:v>
                </c:pt>
                <c:pt idx="24">
                  <c:v>0.48399589999999998</c:v>
                </c:pt>
                <c:pt idx="25">
                  <c:v>0.4850042</c:v>
                </c:pt>
                <c:pt idx="26">
                  <c:v>0.48562630000000001</c:v>
                </c:pt>
                <c:pt idx="27">
                  <c:v>0.48589179999999998</c:v>
                </c:pt>
                <c:pt idx="28">
                  <c:v>0.4858287</c:v>
                </c:pt>
                <c:pt idx="29">
                  <c:v>0.48546270000000002</c:v>
                </c:pt>
                <c:pt idx="30">
                  <c:v>0.4848172</c:v>
                </c:pt>
                <c:pt idx="31">
                  <c:v>0.48391329999999999</c:v>
                </c:pt>
                <c:pt idx="32">
                  <c:v>0.48276960000000002</c:v>
                </c:pt>
                <c:pt idx="33">
                  <c:v>0.48140240000000001</c:v>
                </c:pt>
                <c:pt idx="34">
                  <c:v>0.47982599999999997</c:v>
                </c:pt>
                <c:pt idx="35">
                  <c:v>0.47805239999999999</c:v>
                </c:pt>
                <c:pt idx="36">
                  <c:v>0.47609230000000002</c:v>
                </c:pt>
                <c:pt idx="37">
                  <c:v>0.4739545</c:v>
                </c:pt>
                <c:pt idx="38">
                  <c:v>0.47164679999999998</c:v>
                </c:pt>
                <c:pt idx="39">
                  <c:v>0.46917560000000003</c:v>
                </c:pt>
                <c:pt idx="40">
                  <c:v>0.46654679999999998</c:v>
                </c:pt>
                <c:pt idx="41">
                  <c:v>0.4637656</c:v>
                </c:pt>
                <c:pt idx="42">
                  <c:v>0.46083639999999998</c:v>
                </c:pt>
                <c:pt idx="43">
                  <c:v>0.4577637</c:v>
                </c:pt>
                <c:pt idx="44">
                  <c:v>0.4545517</c:v>
                </c:pt>
                <c:pt idx="45">
                  <c:v>0.45120440000000001</c:v>
                </c:pt>
                <c:pt idx="46">
                  <c:v>0.44772600000000001</c:v>
                </c:pt>
                <c:pt idx="47">
                  <c:v>0.44412069999999998</c:v>
                </c:pt>
                <c:pt idx="48">
                  <c:v>0.44039289999999998</c:v>
                </c:pt>
                <c:pt idx="49">
                  <c:v>0.43654720000000002</c:v>
                </c:pt>
                <c:pt idx="50">
                  <c:v>0.43258859999999999</c:v>
                </c:pt>
                <c:pt idx="51">
                  <c:v>0.42852200000000001</c:v>
                </c:pt>
                <c:pt idx="52">
                  <c:v>0.42435279999999997</c:v>
                </c:pt>
                <c:pt idx="53">
                  <c:v>0.42008659999999998</c:v>
                </c:pt>
                <c:pt idx="54">
                  <c:v>0.41572910000000002</c:v>
                </c:pt>
                <c:pt idx="55">
                  <c:v>0.41128629999999999</c:v>
                </c:pt>
                <c:pt idx="56">
                  <c:v>0.40676420000000002</c:v>
                </c:pt>
                <c:pt idx="57">
                  <c:v>0.4021692</c:v>
                </c:pt>
                <c:pt idx="58">
                  <c:v>0.39750750000000001</c:v>
                </c:pt>
                <c:pt idx="59">
                  <c:v>0.39278550000000001</c:v>
                </c:pt>
                <c:pt idx="60">
                  <c:v>0.38800960000000001</c:v>
                </c:pt>
                <c:pt idx="61">
                  <c:v>0.38318619999999998</c:v>
                </c:pt>
                <c:pt idx="62">
                  <c:v>0.37832159999999998</c:v>
                </c:pt>
                <c:pt idx="63">
                  <c:v>0.37342199999999998</c:v>
                </c:pt>
                <c:pt idx="64">
                  <c:v>0.36849359999999998</c:v>
                </c:pt>
                <c:pt idx="65">
                  <c:v>0.36354229999999998</c:v>
                </c:pt>
                <c:pt idx="66">
                  <c:v>0.3585739</c:v>
                </c:pt>
                <c:pt idx="67">
                  <c:v>0.35359420000000003</c:v>
                </c:pt>
                <c:pt idx="68">
                  <c:v>0.34860849999999999</c:v>
                </c:pt>
                <c:pt idx="69">
                  <c:v>0.34362199999999998</c:v>
                </c:pt>
                <c:pt idx="70">
                  <c:v>0.33863969999999999</c:v>
                </c:pt>
                <c:pt idx="71">
                  <c:v>0.33366649999999998</c:v>
                </c:pt>
                <c:pt idx="72">
                  <c:v>0.32870670000000002</c:v>
                </c:pt>
                <c:pt idx="73">
                  <c:v>0.32376470000000002</c:v>
                </c:pt>
                <c:pt idx="74">
                  <c:v>0.31884439999999997</c:v>
                </c:pt>
                <c:pt idx="75">
                  <c:v>0.3139497</c:v>
                </c:pt>
                <c:pt idx="76">
                  <c:v>0.30908390000000002</c:v>
                </c:pt>
                <c:pt idx="77">
                  <c:v>0.30425049999999998</c:v>
                </c:pt>
                <c:pt idx="78">
                  <c:v>0.29945240000000001</c:v>
                </c:pt>
                <c:pt idx="79">
                  <c:v>0.29469250000000002</c:v>
                </c:pt>
                <c:pt idx="80">
                  <c:v>0.28997319999999999</c:v>
                </c:pt>
                <c:pt idx="81">
                  <c:v>0.28529700000000002</c:v>
                </c:pt>
                <c:pt idx="82">
                  <c:v>0.28066600000000003</c:v>
                </c:pt>
                <c:pt idx="83">
                  <c:v>0.2760821</c:v>
                </c:pt>
                <c:pt idx="84">
                  <c:v>0.27154709999999999</c:v>
                </c:pt>
                <c:pt idx="85">
                  <c:v>0.26706259999999998</c:v>
                </c:pt>
                <c:pt idx="86">
                  <c:v>0.26262990000000003</c:v>
                </c:pt>
                <c:pt idx="87">
                  <c:v>0.25825029999999999</c:v>
                </c:pt>
                <c:pt idx="88">
                  <c:v>0.2539247</c:v>
                </c:pt>
                <c:pt idx="89">
                  <c:v>0.2496543</c:v>
                </c:pt>
                <c:pt idx="90">
                  <c:v>0.24543960000000001</c:v>
                </c:pt>
                <c:pt idx="91">
                  <c:v>0.24128150000000001</c:v>
                </c:pt>
                <c:pt idx="92">
                  <c:v>0.23718030000000001</c:v>
                </c:pt>
                <c:pt idx="93">
                  <c:v>0.2331366</c:v>
                </c:pt>
                <c:pt idx="94">
                  <c:v>0.22915060000000001</c:v>
                </c:pt>
                <c:pt idx="95">
                  <c:v>0.2252226</c:v>
                </c:pt>
                <c:pt idx="96">
                  <c:v>0.22135260000000001</c:v>
                </c:pt>
                <c:pt idx="97">
                  <c:v>0.2175407</c:v>
                </c:pt>
                <c:pt idx="98">
                  <c:v>0.2137868</c:v>
                </c:pt>
                <c:pt idx="99">
                  <c:v>0.2100909</c:v>
                </c:pt>
                <c:pt idx="100">
                  <c:v>0.20645269999999999</c:v>
                </c:pt>
                <c:pt idx="101">
                  <c:v>0.202872</c:v>
                </c:pt>
                <c:pt idx="102">
                  <c:v>0.19934840000000001</c:v>
                </c:pt>
                <c:pt idx="103">
                  <c:v>0.19588169999999999</c:v>
                </c:pt>
                <c:pt idx="104">
                  <c:v>0.19247149999999999</c:v>
                </c:pt>
                <c:pt idx="105">
                  <c:v>0.18911720000000001</c:v>
                </c:pt>
                <c:pt idx="106">
                  <c:v>0.18581839999999999</c:v>
                </c:pt>
                <c:pt idx="107">
                  <c:v>0.1825745</c:v>
                </c:pt>
                <c:pt idx="108">
                  <c:v>0.17938509999999999</c:v>
                </c:pt>
                <c:pt idx="109">
                  <c:v>0.17624960000000001</c:v>
                </c:pt>
                <c:pt idx="110">
                  <c:v>0.17316719999999999</c:v>
                </c:pt>
                <c:pt idx="111">
                  <c:v>0.1701375</c:v>
                </c:pt>
                <c:pt idx="112">
                  <c:v>0.1671598</c:v>
                </c:pt>
                <c:pt idx="113">
                  <c:v>0.1642334</c:v>
                </c:pt>
                <c:pt idx="114">
                  <c:v>0.16135759999999999</c:v>
                </c:pt>
                <c:pt idx="115">
                  <c:v>0.1585317</c:v>
                </c:pt>
                <c:pt idx="116">
                  <c:v>0.15575510000000001</c:v>
                </c:pt>
                <c:pt idx="117">
                  <c:v>0.1530271</c:v>
                </c:pt>
                <c:pt idx="118">
                  <c:v>0.1503468</c:v>
                </c:pt>
                <c:pt idx="119">
                  <c:v>0.1477137</c:v>
                </c:pt>
                <c:pt idx="120">
                  <c:v>0.14512700000000001</c:v>
                </c:pt>
                <c:pt idx="121">
                  <c:v>0.14258589999999999</c:v>
                </c:pt>
                <c:pt idx="122">
                  <c:v>0.14008989999999999</c:v>
                </c:pt>
                <c:pt idx="123">
                  <c:v>0.13763800000000001</c:v>
                </c:pt>
                <c:pt idx="124">
                  <c:v>0.13522960000000001</c:v>
                </c:pt>
                <c:pt idx="125">
                  <c:v>0.13286410000000001</c:v>
                </c:pt>
                <c:pt idx="126">
                  <c:v>0.13054060000000001</c:v>
                </c:pt>
                <c:pt idx="127">
                  <c:v>0.12825839999999999</c:v>
                </c:pt>
                <c:pt idx="128">
                  <c:v>0.12601699999999999</c:v>
                </c:pt>
                <c:pt idx="129">
                  <c:v>0.1238155</c:v>
                </c:pt>
                <c:pt idx="130">
                  <c:v>0.1216532</c:v>
                </c:pt>
                <c:pt idx="131">
                  <c:v>0.1195296</c:v>
                </c:pt>
                <c:pt idx="132">
                  <c:v>0.1174438</c:v>
                </c:pt>
                <c:pt idx="133">
                  <c:v>0.11539530000000001</c:v>
                </c:pt>
                <c:pt idx="134">
                  <c:v>0.1133834</c:v>
                </c:pt>
                <c:pt idx="135">
                  <c:v>0.1114074</c:v>
                </c:pt>
                <c:pt idx="136">
                  <c:v>0.1094667</c:v>
                </c:pt>
                <c:pt idx="137">
                  <c:v>0.10756060000000001</c:v>
                </c:pt>
                <c:pt idx="138">
                  <c:v>0.1056885</c:v>
                </c:pt>
                <c:pt idx="139">
                  <c:v>0.10384980000000001</c:v>
                </c:pt>
                <c:pt idx="140">
                  <c:v>0.10204390000000001</c:v>
                </c:pt>
                <c:pt idx="141">
                  <c:v>0.1002702</c:v>
                </c:pt>
                <c:pt idx="142">
                  <c:v>9.8528099999999993E-2</c:v>
                </c:pt>
                <c:pt idx="143">
                  <c:v>9.6817E-2</c:v>
                </c:pt>
                <c:pt idx="144">
                  <c:v>9.5136299999999993E-2</c:v>
                </c:pt>
                <c:pt idx="145">
                  <c:v>9.3485499999999999E-2</c:v>
                </c:pt>
                <c:pt idx="146">
                  <c:v>9.1864100000000004E-2</c:v>
                </c:pt>
                <c:pt idx="147">
                  <c:v>9.0271500000000005E-2</c:v>
                </c:pt>
                <c:pt idx="148">
                  <c:v>8.8707099999999997E-2</c:v>
                </c:pt>
                <c:pt idx="149">
                  <c:v>8.7170499999999998E-2</c:v>
                </c:pt>
                <c:pt idx="150">
                  <c:v>8.5661100000000004E-2</c:v>
                </c:pt>
                <c:pt idx="151">
                  <c:v>8.41784E-2</c:v>
                </c:pt>
                <c:pt idx="152">
                  <c:v>8.2721900000000001E-2</c:v>
                </c:pt>
                <c:pt idx="153">
                  <c:v>8.1291299999999997E-2</c:v>
                </c:pt>
                <c:pt idx="154">
                  <c:v>7.9885800000000007E-2</c:v>
                </c:pt>
                <c:pt idx="155">
                  <c:v>7.8505199999999997E-2</c:v>
                </c:pt>
                <c:pt idx="156">
                  <c:v>7.7148999999999995E-2</c:v>
                </c:pt>
                <c:pt idx="157">
                  <c:v>7.5816599999999998E-2</c:v>
                </c:pt>
                <c:pt idx="158">
                  <c:v>7.4507699999999996E-2</c:v>
                </c:pt>
                <c:pt idx="159">
                  <c:v>7.3221900000000006E-2</c:v>
                </c:pt>
                <c:pt idx="160">
                  <c:v>7.1958599999999998E-2</c:v>
                </c:pt>
                <c:pt idx="161">
                  <c:v>7.0717500000000003E-2</c:v>
                </c:pt>
                <c:pt idx="162">
                  <c:v>6.9498299999999999E-2</c:v>
                </c:pt>
                <c:pt idx="163">
                  <c:v>6.8300399999999997E-2</c:v>
                </c:pt>
                <c:pt idx="164">
                  <c:v>6.7123500000000003E-2</c:v>
                </c:pt>
                <c:pt idx="165">
                  <c:v>6.5967200000000004E-2</c:v>
                </c:pt>
                <c:pt idx="166">
                  <c:v>6.4831100000000003E-2</c:v>
                </c:pt>
                <c:pt idx="167">
                  <c:v>6.3714900000000005E-2</c:v>
                </c:pt>
                <c:pt idx="168">
                  <c:v>6.2618300000000002E-2</c:v>
                </c:pt>
                <c:pt idx="169">
                  <c:v>6.1540699999999997E-2</c:v>
                </c:pt>
                <c:pt idx="170">
                  <c:v>6.0482000000000001E-2</c:v>
                </c:pt>
                <c:pt idx="171">
                  <c:v>5.94417E-2</c:v>
                </c:pt>
                <c:pt idx="172">
                  <c:v>5.8419600000000002E-2</c:v>
                </c:pt>
                <c:pt idx="173">
                  <c:v>5.7415300000000002E-2</c:v>
                </c:pt>
                <c:pt idx="174">
                  <c:v>5.6428399999999997E-2</c:v>
                </c:pt>
                <c:pt idx="175">
                  <c:v>5.54587E-2</c:v>
                </c:pt>
                <c:pt idx="176">
                  <c:v>5.4505900000000003E-2</c:v>
                </c:pt>
                <c:pt idx="177">
                  <c:v>5.3569600000000002E-2</c:v>
                </c:pt>
                <c:pt idx="178">
                  <c:v>5.2649500000000002E-2</c:v>
                </c:pt>
                <c:pt idx="179">
                  <c:v>5.17455E-2</c:v>
                </c:pt>
                <c:pt idx="180">
                  <c:v>5.0857100000000002E-2</c:v>
                </c:pt>
                <c:pt idx="181">
                  <c:v>4.9984099999999997E-2</c:v>
                </c:pt>
                <c:pt idx="182">
                  <c:v>4.9126200000000002E-2</c:v>
                </c:pt>
                <c:pt idx="183">
                  <c:v>4.8283199999999998E-2</c:v>
                </c:pt>
                <c:pt idx="184">
                  <c:v>4.7454799999999998E-2</c:v>
                </c:pt>
                <c:pt idx="185">
                  <c:v>4.66407E-2</c:v>
                </c:pt>
                <c:pt idx="186">
                  <c:v>4.5840699999999998E-2</c:v>
                </c:pt>
                <c:pt idx="187">
                  <c:v>4.5054499999999997E-2</c:v>
                </c:pt>
                <c:pt idx="188">
                  <c:v>4.4281899999999999E-2</c:v>
                </c:pt>
                <c:pt idx="189">
                  <c:v>4.3522600000000002E-2</c:v>
                </c:pt>
                <c:pt idx="190">
                  <c:v>4.2776399999999999E-2</c:v>
                </c:pt>
                <c:pt idx="191">
                  <c:v>4.20431E-2</c:v>
                </c:pt>
                <c:pt idx="192">
                  <c:v>4.1322499999999998E-2</c:v>
                </c:pt>
                <c:pt idx="193">
                  <c:v>4.0614299999999999E-2</c:v>
                </c:pt>
                <c:pt idx="194">
                  <c:v>3.9918299999999997E-2</c:v>
                </c:pt>
                <c:pt idx="195">
                  <c:v>3.9234199999999997E-2</c:v>
                </c:pt>
                <c:pt idx="196">
                  <c:v>3.8561999999999999E-2</c:v>
                </c:pt>
                <c:pt idx="197">
                  <c:v>3.7901299999999999E-2</c:v>
                </c:pt>
                <c:pt idx="198">
                  <c:v>3.7252E-2</c:v>
                </c:pt>
                <c:pt idx="199">
                  <c:v>3.6613899999999998E-2</c:v>
                </c:pt>
                <c:pt idx="200">
                  <c:v>3.5986799999999999E-2</c:v>
                </c:pt>
                <c:pt idx="201">
                  <c:v>3.5370400000000003E-2</c:v>
                </c:pt>
                <c:pt idx="202">
                  <c:v>3.47646E-2</c:v>
                </c:pt>
                <c:pt idx="203">
                  <c:v>3.41693E-2</c:v>
                </c:pt>
                <c:pt idx="204">
                  <c:v>3.3584200000000002E-2</c:v>
                </c:pt>
                <c:pt idx="205">
                  <c:v>3.30091E-2</c:v>
                </c:pt>
                <c:pt idx="206">
                  <c:v>3.2443899999999998E-2</c:v>
                </c:pt>
                <c:pt idx="207">
                  <c:v>3.1888399999999997E-2</c:v>
                </c:pt>
                <c:pt idx="208">
                  <c:v>3.1342500000000002E-2</c:v>
                </c:pt>
                <c:pt idx="209">
                  <c:v>3.0805900000000001E-2</c:v>
                </c:pt>
                <c:pt idx="210">
                  <c:v>3.02785E-2</c:v>
                </c:pt>
                <c:pt idx="211">
                  <c:v>2.9760200000000001E-2</c:v>
                </c:pt>
                <c:pt idx="212">
                  <c:v>2.92508E-2</c:v>
                </c:pt>
                <c:pt idx="213">
                  <c:v>2.8750100000000001E-2</c:v>
                </c:pt>
                <c:pt idx="214">
                  <c:v>2.8257999999999998E-2</c:v>
                </c:pt>
                <c:pt idx="215">
                  <c:v>2.7774299999999998E-2</c:v>
                </c:pt>
                <c:pt idx="216">
                  <c:v>2.7298900000000001E-2</c:v>
                </c:pt>
                <c:pt idx="217">
                  <c:v>2.68317E-2</c:v>
                </c:pt>
                <c:pt idx="218">
                  <c:v>2.63725E-2</c:v>
                </c:pt>
                <c:pt idx="219">
                  <c:v>2.5921199999999998E-2</c:v>
                </c:pt>
                <c:pt idx="220">
                  <c:v>2.54776E-2</c:v>
                </c:pt>
                <c:pt idx="221">
                  <c:v>2.5041500000000001E-2</c:v>
                </c:pt>
                <c:pt idx="222">
                  <c:v>2.4612999999999999E-2</c:v>
                </c:pt>
                <c:pt idx="223">
                  <c:v>2.4191799999999999E-2</c:v>
                </c:pt>
                <c:pt idx="224">
                  <c:v>2.3777800000000002E-2</c:v>
                </c:pt>
                <c:pt idx="225">
                  <c:v>2.3370999999999999E-2</c:v>
                </c:pt>
                <c:pt idx="226">
                  <c:v>2.2970999999999998E-2</c:v>
                </c:pt>
                <c:pt idx="227">
                  <c:v>2.2578000000000001E-2</c:v>
                </c:pt>
                <c:pt idx="228">
                  <c:v>2.2191599999999999E-2</c:v>
                </c:pt>
                <c:pt idx="229">
                  <c:v>2.1811899999999999E-2</c:v>
                </c:pt>
                <c:pt idx="230">
                  <c:v>2.1438700000000002E-2</c:v>
                </c:pt>
                <c:pt idx="231">
                  <c:v>2.1071800000000002E-2</c:v>
                </c:pt>
                <c:pt idx="232">
                  <c:v>2.0711299999999998E-2</c:v>
                </c:pt>
                <c:pt idx="233">
                  <c:v>2.0356900000000001E-2</c:v>
                </c:pt>
                <c:pt idx="234">
                  <c:v>2.0008600000000001E-2</c:v>
                </c:pt>
                <c:pt idx="235">
                  <c:v>1.9666200000000002E-2</c:v>
                </c:pt>
                <c:pt idx="236">
                  <c:v>1.9329699999999998E-2</c:v>
                </c:pt>
                <c:pt idx="237">
                  <c:v>1.8998999999999999E-2</c:v>
                </c:pt>
                <c:pt idx="238">
                  <c:v>1.86739E-2</c:v>
                </c:pt>
                <c:pt idx="239">
                  <c:v>1.83544E-2</c:v>
                </c:pt>
                <c:pt idx="240">
                  <c:v>1.8040400000000002E-2</c:v>
                </c:pt>
                <c:pt idx="241">
                  <c:v>1.77317E-2</c:v>
                </c:pt>
                <c:pt idx="242">
                  <c:v>1.7428300000000001E-2</c:v>
                </c:pt>
                <c:pt idx="243">
                  <c:v>1.7130099999999999E-2</c:v>
                </c:pt>
                <c:pt idx="244">
                  <c:v>1.6837000000000001E-2</c:v>
                </c:pt>
                <c:pt idx="245">
                  <c:v>1.6548899999999998E-2</c:v>
                </c:pt>
                <c:pt idx="246">
                  <c:v>1.62658E-2</c:v>
                </c:pt>
                <c:pt idx="247">
                  <c:v>1.5987500000000002E-2</c:v>
                </c:pt>
                <c:pt idx="248">
                  <c:v>1.5713899999999999E-2</c:v>
                </c:pt>
                <c:pt idx="249">
                  <c:v>1.54451E-2</c:v>
                </c:pt>
                <c:pt idx="250">
                  <c:v>1.51808E-2</c:v>
                </c:pt>
                <c:pt idx="251">
                  <c:v>1.49211E-2</c:v>
                </c:pt>
                <c:pt idx="252">
                  <c:v>1.46658E-2</c:v>
                </c:pt>
                <c:pt idx="253">
                  <c:v>1.44148E-2</c:v>
                </c:pt>
                <c:pt idx="254">
                  <c:v>1.4168200000000001E-2</c:v>
                </c:pt>
                <c:pt idx="255">
                  <c:v>1.39258E-2</c:v>
                </c:pt>
                <c:pt idx="256">
                  <c:v>1.36875E-2</c:v>
                </c:pt>
                <c:pt idx="257">
                  <c:v>1.34533E-2</c:v>
                </c:pt>
                <c:pt idx="258">
                  <c:v>1.32231E-2</c:v>
                </c:pt>
                <c:pt idx="259">
                  <c:v>1.2996799999999999E-2</c:v>
                </c:pt>
                <c:pt idx="260">
                  <c:v>1.27744E-2</c:v>
                </c:pt>
                <c:pt idx="261">
                  <c:v>1.25559E-2</c:v>
                </c:pt>
                <c:pt idx="262">
                  <c:v>1.2341E-2</c:v>
                </c:pt>
                <c:pt idx="263">
                  <c:v>1.2129900000000001E-2</c:v>
                </c:pt>
                <c:pt idx="264">
                  <c:v>1.19223E-2</c:v>
                </c:pt>
                <c:pt idx="265">
                  <c:v>1.1718299999999999E-2</c:v>
                </c:pt>
                <c:pt idx="266">
                  <c:v>1.15178E-2</c:v>
                </c:pt>
                <c:pt idx="267">
                  <c:v>1.13207E-2</c:v>
                </c:pt>
                <c:pt idx="268">
                  <c:v>1.1127E-2</c:v>
                </c:pt>
                <c:pt idx="269">
                  <c:v>1.0936599999999999E-2</c:v>
                </c:pt>
                <c:pt idx="270">
                  <c:v>1.0749399999999999E-2</c:v>
                </c:pt>
                <c:pt idx="271">
                  <c:v>1.05655E-2</c:v>
                </c:pt>
                <c:pt idx="272">
                  <c:v>1.03847E-2</c:v>
                </c:pt>
                <c:pt idx="273">
                  <c:v>1.0207000000000001E-2</c:v>
                </c:pt>
                <c:pt idx="274">
                  <c:v>1.0032299999999999E-2</c:v>
                </c:pt>
                <c:pt idx="275">
                  <c:v>9.8607E-3</c:v>
                </c:pt>
                <c:pt idx="276">
                  <c:v>9.6918999999999998E-3</c:v>
                </c:pt>
                <c:pt idx="277">
                  <c:v>9.5260999999999992E-3</c:v>
                </c:pt>
                <c:pt idx="278">
                  <c:v>9.3630999999999992E-3</c:v>
                </c:pt>
                <c:pt idx="279">
                  <c:v>9.2028000000000006E-3</c:v>
                </c:pt>
                <c:pt idx="280">
                  <c:v>9.0454000000000003E-3</c:v>
                </c:pt>
                <c:pt idx="281">
                  <c:v>8.8906000000000002E-3</c:v>
                </c:pt>
                <c:pt idx="282">
                  <c:v>8.7384000000000003E-3</c:v>
                </c:pt>
                <c:pt idx="283">
                  <c:v>8.5889E-3</c:v>
                </c:pt>
                <c:pt idx="284">
                  <c:v>8.4419000000000004E-3</c:v>
                </c:pt>
                <c:pt idx="285">
                  <c:v>8.2973999999999999E-3</c:v>
                </c:pt>
                <c:pt idx="286">
                  <c:v>8.1554999999999996E-3</c:v>
                </c:pt>
                <c:pt idx="287">
                  <c:v>8.0158999999999994E-3</c:v>
                </c:pt>
                <c:pt idx="288">
                  <c:v>7.8787000000000006E-3</c:v>
                </c:pt>
                <c:pt idx="289">
                  <c:v>7.7438999999999997E-3</c:v>
                </c:pt>
                <c:pt idx="290">
                  <c:v>7.6113999999999999E-3</c:v>
                </c:pt>
                <c:pt idx="291">
                  <c:v>7.4811000000000001E-3</c:v>
                </c:pt>
                <c:pt idx="292">
                  <c:v>7.3530999999999996E-3</c:v>
                </c:pt>
                <c:pt idx="293">
                  <c:v>7.2271999999999996E-3</c:v>
                </c:pt>
                <c:pt idx="294">
                  <c:v>7.1034999999999996E-3</c:v>
                </c:pt>
                <c:pt idx="295">
                  <c:v>6.9820000000000004E-3</c:v>
                </c:pt>
                <c:pt idx="296">
                  <c:v>6.8624999999999997E-3</c:v>
                </c:pt>
                <c:pt idx="297">
                  <c:v>6.7450000000000001E-3</c:v>
                </c:pt>
                <c:pt idx="298">
                  <c:v>6.6296000000000002E-3</c:v>
                </c:pt>
                <c:pt idx="299">
                  <c:v>6.5161000000000004E-3</c:v>
                </c:pt>
                <c:pt idx="300">
                  <c:v>6.4045999999999999E-3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319888"/>
        <c:axId val="70675992"/>
      </c:scatterChart>
      <c:valAx>
        <c:axId val="71346176"/>
        <c:scaling>
          <c:logBase val="10"/>
          <c:orientation val="minMax"/>
          <c:max val="2"/>
          <c:min val="7.0000000000000019E-3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Specific volume (m/kg)</a:t>
                </a:r>
              </a:p>
            </c:rich>
          </c:tx>
          <c:layout>
            <c:manualLayout>
              <c:xMode val="edge"/>
              <c:yMode val="edge"/>
              <c:x val="0.30851138353765323"/>
              <c:y val="0.9144282634950649"/>
            </c:manualLayout>
          </c:layout>
          <c:overlay val="0"/>
        </c:title>
        <c:numFmt formatCode="General" sourceLinked="0"/>
        <c:majorTickMark val="in"/>
        <c:minorTickMark val="none"/>
        <c:tickLblPos val="nextTo"/>
        <c:crossAx val="4532888"/>
        <c:crosses val="autoZero"/>
        <c:crossBetween val="midCat"/>
      </c:valAx>
      <c:valAx>
        <c:axId val="45328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Cross section (mm²)</a:t>
                </a:r>
              </a:p>
            </c:rich>
          </c:tx>
          <c:layout>
            <c:manualLayout>
              <c:xMode val="edge"/>
              <c:yMode val="edge"/>
              <c:x val="1.0845640792273995E-2"/>
              <c:y val="0.23365598715063959"/>
            </c:manualLayout>
          </c:layout>
          <c:overlay val="0"/>
        </c:title>
        <c:numFmt formatCode="General" sourceLinked="0"/>
        <c:majorTickMark val="in"/>
        <c:minorTickMark val="none"/>
        <c:tickLblPos val="nextTo"/>
        <c:crossAx val="71346176"/>
        <c:crossesAt val="7.0000000000000019E-3"/>
        <c:crossBetween val="midCat"/>
      </c:valAx>
      <c:valAx>
        <c:axId val="70675992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>
            <c:manualLayout>
              <c:xMode val="edge"/>
              <c:yMode val="edge"/>
              <c:x val="0.95308814944541742"/>
              <c:y val="0.22079388199798297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ln/>
        </c:spPr>
        <c:crossAx val="71319888"/>
        <c:crosses val="max"/>
        <c:crossBetween val="midCat"/>
      </c:valAx>
      <c:valAx>
        <c:axId val="71319888"/>
        <c:scaling>
          <c:logBase val="10"/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0675992"/>
        <c:crosses val="autoZero"/>
        <c:crossBetween val="midCat"/>
      </c:valAx>
      <c:spPr>
        <a:noFill/>
        <a:ln w="12700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49787234042553191"/>
          <c:y val="0.22037037037037038"/>
          <c:w val="0.31824509968168874"/>
          <c:h val="0.1450586176727908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Discharge of the reservoir</a:t>
            </a:r>
          </a:p>
        </c:rich>
      </c:tx>
      <c:layout>
        <c:manualLayout>
          <c:xMode val="edge"/>
          <c:yMode val="edge"/>
          <c:x val="0.26605677068144262"/>
          <c:y val="1.4814654371548174E-2"/>
        </c:manualLayout>
      </c:layout>
      <c:overlay val="1"/>
    </c:title>
    <c:autoTitleDeleted val="0"/>
    <c:plotArea>
      <c:layout>
        <c:manualLayout>
          <c:xMode val="edge"/>
          <c:yMode val="edge"/>
          <c:x val="5.106382978723404E-2"/>
          <c:y val="0.11851851851851852"/>
          <c:w val="0.9"/>
          <c:h val="0.8148148148148147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Feuil1!$B$6:$B$7</c:f>
              <c:strCache>
                <c:ptCount val="2"/>
                <c:pt idx="0">
                  <c:v>Cross section</c:v>
                </c:pt>
                <c:pt idx="1">
                  <c:v>mm²</c:v>
                </c:pt>
              </c:strCache>
            </c:strRef>
          </c:tx>
          <c:spPr>
            <a:ln w="19050">
              <a:solidFill>
                <a:srgbClr val="FF0000"/>
              </a:solidFill>
              <a:prstDash val="solid"/>
            </a:ln>
          </c:spPr>
          <c:marker>
            <c:symbol val="none"/>
          </c:marker>
          <c:xVal>
            <c:numRef>
              <c:f>Feuil1!$A$8:$A$308</c:f>
              <c:numCache>
                <c:formatCode>General</c:formatCode>
                <c:ptCount val="301"/>
                <c:pt idx="0">
                  <c:v>7.9862000000000006E-3</c:v>
                </c:pt>
                <c:pt idx="1">
                  <c:v>8.1252000000000008E-3</c:v>
                </c:pt>
                <c:pt idx="2">
                  <c:v>8.2667999999999995E-3</c:v>
                </c:pt>
                <c:pt idx="3">
                  <c:v>8.4107000000000001E-3</c:v>
                </c:pt>
                <c:pt idx="4">
                  <c:v>8.5571999999999992E-3</c:v>
                </c:pt>
                <c:pt idx="5">
                  <c:v>8.7063000000000001E-3</c:v>
                </c:pt>
                <c:pt idx="6">
                  <c:v>8.8579000000000001E-3</c:v>
                </c:pt>
                <c:pt idx="7">
                  <c:v>9.0121999999999997E-3</c:v>
                </c:pt>
                <c:pt idx="8">
                  <c:v>9.1692000000000006E-3</c:v>
                </c:pt>
                <c:pt idx="9">
                  <c:v>9.3288999999999993E-3</c:v>
                </c:pt>
                <c:pt idx="10">
                  <c:v>9.4912999999999994E-3</c:v>
                </c:pt>
                <c:pt idx="11">
                  <c:v>9.6565999999999996E-3</c:v>
                </c:pt>
                <c:pt idx="12">
                  <c:v>9.8247999999999999E-3</c:v>
                </c:pt>
                <c:pt idx="13">
                  <c:v>9.9959000000000003E-3</c:v>
                </c:pt>
                <c:pt idx="14">
                  <c:v>1.017E-2</c:v>
                </c:pt>
                <c:pt idx="15">
                  <c:v>1.0347200000000001E-2</c:v>
                </c:pt>
                <c:pt idx="16">
                  <c:v>1.0527399999999999E-2</c:v>
                </c:pt>
                <c:pt idx="17">
                  <c:v>1.0710799999999999E-2</c:v>
                </c:pt>
                <c:pt idx="18">
                  <c:v>1.08973E-2</c:v>
                </c:pt>
                <c:pt idx="19">
                  <c:v>1.1087100000000001E-2</c:v>
                </c:pt>
                <c:pt idx="20">
                  <c:v>1.1280200000000001E-2</c:v>
                </c:pt>
                <c:pt idx="21">
                  <c:v>1.1476699999999999E-2</c:v>
                </c:pt>
                <c:pt idx="22">
                  <c:v>1.1676600000000001E-2</c:v>
                </c:pt>
                <c:pt idx="23">
                  <c:v>1.1879900000000001E-2</c:v>
                </c:pt>
                <c:pt idx="24">
                  <c:v>1.20868E-2</c:v>
                </c:pt>
                <c:pt idx="25">
                  <c:v>1.2297300000000001E-2</c:v>
                </c:pt>
                <c:pt idx="26">
                  <c:v>1.25115E-2</c:v>
                </c:pt>
                <c:pt idx="27">
                  <c:v>1.27294E-2</c:v>
                </c:pt>
                <c:pt idx="28">
                  <c:v>1.29512E-2</c:v>
                </c:pt>
                <c:pt idx="29">
                  <c:v>1.31767E-2</c:v>
                </c:pt>
                <c:pt idx="30">
                  <c:v>1.34062E-2</c:v>
                </c:pt>
                <c:pt idx="31">
                  <c:v>1.3639699999999999E-2</c:v>
                </c:pt>
                <c:pt idx="32">
                  <c:v>1.38773E-2</c:v>
                </c:pt>
                <c:pt idx="33">
                  <c:v>1.4119E-2</c:v>
                </c:pt>
                <c:pt idx="34">
                  <c:v>1.43649E-2</c:v>
                </c:pt>
                <c:pt idx="35">
                  <c:v>1.4615100000000001E-2</c:v>
                </c:pt>
                <c:pt idx="36">
                  <c:v>1.48696E-2</c:v>
                </c:pt>
                <c:pt idx="37">
                  <c:v>1.5128600000000001E-2</c:v>
                </c:pt>
                <c:pt idx="38">
                  <c:v>1.5392100000000001E-2</c:v>
                </c:pt>
                <c:pt idx="39">
                  <c:v>1.5660199999999999E-2</c:v>
                </c:pt>
                <c:pt idx="40">
                  <c:v>1.59329E-2</c:v>
                </c:pt>
                <c:pt idx="41">
                  <c:v>1.62104E-2</c:v>
                </c:pt>
                <c:pt idx="42">
                  <c:v>1.6492799999999998E-2</c:v>
                </c:pt>
                <c:pt idx="43">
                  <c:v>1.678E-2</c:v>
                </c:pt>
                <c:pt idx="44">
                  <c:v>1.7072299999999999E-2</c:v>
                </c:pt>
                <c:pt idx="45">
                  <c:v>1.7369599999999999E-2</c:v>
                </c:pt>
                <c:pt idx="46">
                  <c:v>1.7672199999999999E-2</c:v>
                </c:pt>
                <c:pt idx="47">
                  <c:v>1.7979999999999999E-2</c:v>
                </c:pt>
                <c:pt idx="48">
                  <c:v>1.82931E-2</c:v>
                </c:pt>
                <c:pt idx="49">
                  <c:v>1.8611699999999998E-2</c:v>
                </c:pt>
                <c:pt idx="50">
                  <c:v>1.8935899999999999E-2</c:v>
                </c:pt>
                <c:pt idx="51">
                  <c:v>1.92657E-2</c:v>
                </c:pt>
                <c:pt idx="52">
                  <c:v>1.9601199999999999E-2</c:v>
                </c:pt>
                <c:pt idx="53">
                  <c:v>1.9942600000000001E-2</c:v>
                </c:pt>
                <c:pt idx="54">
                  <c:v>2.0289999999999999E-2</c:v>
                </c:pt>
                <c:pt idx="55">
                  <c:v>2.06433E-2</c:v>
                </c:pt>
                <c:pt idx="56">
                  <c:v>2.1002900000000001E-2</c:v>
                </c:pt>
                <c:pt idx="57">
                  <c:v>2.1368700000000001E-2</c:v>
                </c:pt>
                <c:pt idx="58">
                  <c:v>2.1740900000000001E-2</c:v>
                </c:pt>
                <c:pt idx="59">
                  <c:v>2.21195E-2</c:v>
                </c:pt>
                <c:pt idx="60">
                  <c:v>2.2504799999999998E-2</c:v>
                </c:pt>
                <c:pt idx="61">
                  <c:v>2.2896799999999998E-2</c:v>
                </c:pt>
                <c:pt idx="62">
                  <c:v>2.32955E-2</c:v>
                </c:pt>
                <c:pt idx="63">
                  <c:v>2.3701300000000002E-2</c:v>
                </c:pt>
                <c:pt idx="64">
                  <c:v>2.4114099999999999E-2</c:v>
                </c:pt>
                <c:pt idx="65">
                  <c:v>2.45341E-2</c:v>
                </c:pt>
                <c:pt idx="66">
                  <c:v>2.4961400000000002E-2</c:v>
                </c:pt>
                <c:pt idx="67">
                  <c:v>2.5396100000000001E-2</c:v>
                </c:pt>
                <c:pt idx="68">
                  <c:v>2.58385E-2</c:v>
                </c:pt>
                <c:pt idx="69">
                  <c:v>2.6288499999999999E-2</c:v>
                </c:pt>
                <c:pt idx="70">
                  <c:v>2.6746300000000001E-2</c:v>
                </c:pt>
                <c:pt idx="71">
                  <c:v>2.7212199999999999E-2</c:v>
                </c:pt>
                <c:pt idx="72">
                  <c:v>2.7686100000000002E-2</c:v>
                </c:pt>
                <c:pt idx="73">
                  <c:v>2.81683E-2</c:v>
                </c:pt>
                <c:pt idx="74">
                  <c:v>2.8659E-2</c:v>
                </c:pt>
                <c:pt idx="75">
                  <c:v>2.9158099999999999E-2</c:v>
                </c:pt>
                <c:pt idx="76">
                  <c:v>2.9665899999999999E-2</c:v>
                </c:pt>
                <c:pt idx="77">
                  <c:v>3.01826E-2</c:v>
                </c:pt>
                <c:pt idx="78">
                  <c:v>3.0708300000000001E-2</c:v>
                </c:pt>
                <c:pt idx="79">
                  <c:v>3.1243199999999999E-2</c:v>
                </c:pt>
                <c:pt idx="80">
                  <c:v>3.1787299999999998E-2</c:v>
                </c:pt>
                <c:pt idx="81">
                  <c:v>3.2341000000000002E-2</c:v>
                </c:pt>
                <c:pt idx="82">
                  <c:v>3.2904200000000002E-2</c:v>
                </c:pt>
                <c:pt idx="83">
                  <c:v>3.3477300000000002E-2</c:v>
                </c:pt>
                <c:pt idx="84">
                  <c:v>3.4060399999999998E-2</c:v>
                </c:pt>
                <c:pt idx="85">
                  <c:v>3.46536E-2</c:v>
                </c:pt>
                <c:pt idx="86">
                  <c:v>3.5257200000000002E-2</c:v>
                </c:pt>
                <c:pt idx="87">
                  <c:v>3.5871300000000002E-2</c:v>
                </c:pt>
                <c:pt idx="88">
                  <c:v>3.6496000000000001E-2</c:v>
                </c:pt>
                <c:pt idx="89">
                  <c:v>3.7131699999999997E-2</c:v>
                </c:pt>
                <c:pt idx="90">
                  <c:v>3.7778399999999997E-2</c:v>
                </c:pt>
                <c:pt idx="91">
                  <c:v>3.8436400000000003E-2</c:v>
                </c:pt>
                <c:pt idx="92">
                  <c:v>3.9105800000000003E-2</c:v>
                </c:pt>
                <c:pt idx="93">
                  <c:v>3.97869E-2</c:v>
                </c:pt>
                <c:pt idx="94">
                  <c:v>4.0479899999999999E-2</c:v>
                </c:pt>
                <c:pt idx="95">
                  <c:v>4.1184900000000003E-2</c:v>
                </c:pt>
                <c:pt idx="96">
                  <c:v>4.1902200000000001E-2</c:v>
                </c:pt>
                <c:pt idx="97">
                  <c:v>4.2632099999999999E-2</c:v>
                </c:pt>
                <c:pt idx="98">
                  <c:v>4.3374599999999999E-2</c:v>
                </c:pt>
                <c:pt idx="99">
                  <c:v>4.4130000000000003E-2</c:v>
                </c:pt>
                <c:pt idx="100">
                  <c:v>4.4898599999999997E-2</c:v>
                </c:pt>
                <c:pt idx="101">
                  <c:v>4.5680600000000002E-2</c:v>
                </c:pt>
                <c:pt idx="102">
                  <c:v>4.6476200000000002E-2</c:v>
                </c:pt>
                <c:pt idx="103">
                  <c:v>4.72857E-2</c:v>
                </c:pt>
                <c:pt idx="104">
                  <c:v>4.8109300000000001E-2</c:v>
                </c:pt>
                <c:pt idx="105">
                  <c:v>4.8947200000000003E-2</c:v>
                </c:pt>
                <c:pt idx="106">
                  <c:v>4.9799700000000002E-2</c:v>
                </c:pt>
                <c:pt idx="107">
                  <c:v>5.06671E-2</c:v>
                </c:pt>
                <c:pt idx="108">
                  <c:v>5.1549499999999998E-2</c:v>
                </c:pt>
                <c:pt idx="109">
                  <c:v>5.2447399999999998E-2</c:v>
                </c:pt>
                <c:pt idx="110">
                  <c:v>5.33608E-2</c:v>
                </c:pt>
                <c:pt idx="111">
                  <c:v>5.4290199999999997E-2</c:v>
                </c:pt>
                <c:pt idx="112">
                  <c:v>5.5235800000000002E-2</c:v>
                </c:pt>
                <c:pt idx="113">
                  <c:v>5.6197799999999999E-2</c:v>
                </c:pt>
                <c:pt idx="114">
                  <c:v>5.7176600000000001E-2</c:v>
                </c:pt>
                <c:pt idx="115">
                  <c:v>5.8172500000000002E-2</c:v>
                </c:pt>
                <c:pt idx="116">
                  <c:v>5.9185599999999998E-2</c:v>
                </c:pt>
                <c:pt idx="117">
                  <c:v>6.0216499999999999E-2</c:v>
                </c:pt>
                <c:pt idx="118">
                  <c:v>6.1265300000000002E-2</c:v>
                </c:pt>
                <c:pt idx="119">
                  <c:v>6.23323E-2</c:v>
                </c:pt>
                <c:pt idx="120">
                  <c:v>6.3418000000000002E-2</c:v>
                </c:pt>
                <c:pt idx="121">
                  <c:v>6.4522499999999997E-2</c:v>
                </c:pt>
                <c:pt idx="122">
                  <c:v>6.5646300000000005E-2</c:v>
                </c:pt>
                <c:pt idx="123">
                  <c:v>6.6789600000000005E-2</c:v>
                </c:pt>
                <c:pt idx="124">
                  <c:v>6.7952899999999997E-2</c:v>
                </c:pt>
                <c:pt idx="125">
                  <c:v>6.9136400000000001E-2</c:v>
                </c:pt>
                <c:pt idx="126">
                  <c:v>7.0340600000000003E-2</c:v>
                </c:pt>
                <c:pt idx="127">
                  <c:v>7.1565699999999996E-2</c:v>
                </c:pt>
                <c:pt idx="128">
                  <c:v>7.2812100000000005E-2</c:v>
                </c:pt>
                <c:pt idx="129">
                  <c:v>7.4080300000000002E-2</c:v>
                </c:pt>
                <c:pt idx="130">
                  <c:v>7.5370599999999996E-2</c:v>
                </c:pt>
                <c:pt idx="131">
                  <c:v>7.6683299999999996E-2</c:v>
                </c:pt>
                <c:pt idx="132">
                  <c:v>7.8018900000000002E-2</c:v>
                </c:pt>
                <c:pt idx="133">
                  <c:v>7.9377699999999995E-2</c:v>
                </c:pt>
                <c:pt idx="134">
                  <c:v>8.0760200000000004E-2</c:v>
                </c:pt>
                <c:pt idx="135">
                  <c:v>8.2166799999999998E-2</c:v>
                </c:pt>
                <c:pt idx="136">
                  <c:v>8.3597900000000003E-2</c:v>
                </c:pt>
                <c:pt idx="137">
                  <c:v>8.5053900000000002E-2</c:v>
                </c:pt>
                <c:pt idx="138">
                  <c:v>8.6535299999999996E-2</c:v>
                </c:pt>
                <c:pt idx="139">
                  <c:v>8.8042499999999996E-2</c:v>
                </c:pt>
                <c:pt idx="140">
                  <c:v>8.95759E-2</c:v>
                </c:pt>
                <c:pt idx="141">
                  <c:v>9.1136099999999998E-2</c:v>
                </c:pt>
                <c:pt idx="142">
                  <c:v>9.2723399999999997E-2</c:v>
                </c:pt>
                <c:pt idx="143">
                  <c:v>9.43383E-2</c:v>
                </c:pt>
                <c:pt idx="144">
                  <c:v>9.5981399999999994E-2</c:v>
                </c:pt>
                <c:pt idx="145">
                  <c:v>9.7653100000000007E-2</c:v>
                </c:pt>
                <c:pt idx="146">
                  <c:v>9.9353899999999995E-2</c:v>
                </c:pt>
                <c:pt idx="147">
                  <c:v>0.1010844</c:v>
                </c:pt>
                <c:pt idx="148">
                  <c:v>0.1028449</c:v>
                </c:pt>
                <c:pt idx="149">
                  <c:v>0.1046362</c:v>
                </c:pt>
                <c:pt idx="150">
                  <c:v>0.1064586</c:v>
                </c:pt>
                <c:pt idx="151">
                  <c:v>0.1083128</c:v>
                </c:pt>
                <c:pt idx="152">
                  <c:v>0.1101993</c:v>
                </c:pt>
                <c:pt idx="153">
                  <c:v>0.1121186</c:v>
                </c:pt>
                <c:pt idx="154">
                  <c:v>0.1140714</c:v>
                </c:pt>
                <c:pt idx="155">
                  <c:v>0.1160581</c:v>
                </c:pt>
                <c:pt idx="156">
                  <c:v>0.1180795</c:v>
                </c:pt>
                <c:pt idx="157">
                  <c:v>0.1201361</c:v>
                </c:pt>
                <c:pt idx="158">
                  <c:v>0.1222285</c:v>
                </c:pt>
                <c:pt idx="159">
                  <c:v>0.1243573</c:v>
                </c:pt>
                <c:pt idx="160">
                  <c:v>0.12652330000000001</c:v>
                </c:pt>
                <c:pt idx="161">
                  <c:v>0.12872690000000001</c:v>
                </c:pt>
                <c:pt idx="162">
                  <c:v>0.1309689</c:v>
                </c:pt>
                <c:pt idx="163">
                  <c:v>0.13325000000000001</c:v>
                </c:pt>
                <c:pt idx="164">
                  <c:v>0.13557079999999999</c:v>
                </c:pt>
                <c:pt idx="165">
                  <c:v>0.137932</c:v>
                </c:pt>
                <c:pt idx="166">
                  <c:v>0.1403344</c:v>
                </c:pt>
                <c:pt idx="167">
                  <c:v>0.14277860000000001</c:v>
                </c:pt>
                <c:pt idx="168">
                  <c:v>0.14526530000000001</c:v>
                </c:pt>
                <c:pt idx="169">
                  <c:v>0.14779539999999999</c:v>
                </c:pt>
                <c:pt idx="170">
                  <c:v>0.15036959999999999</c:v>
                </c:pt>
                <c:pt idx="171">
                  <c:v>0.1529885</c:v>
                </c:pt>
                <c:pt idx="172">
                  <c:v>0.15565309999999999</c:v>
                </c:pt>
                <c:pt idx="173">
                  <c:v>0.15836410000000001</c:v>
                </c:pt>
                <c:pt idx="174">
                  <c:v>0.1611223</c:v>
                </c:pt>
                <c:pt idx="175">
                  <c:v>0.16392860000000001</c:v>
                </c:pt>
                <c:pt idx="176">
                  <c:v>0.16678370000000001</c:v>
                </c:pt>
                <c:pt idx="177">
                  <c:v>0.16968859999999999</c:v>
                </c:pt>
                <c:pt idx="178">
                  <c:v>0.17264399999999999</c:v>
                </c:pt>
                <c:pt idx="179">
                  <c:v>0.175651</c:v>
                </c:pt>
                <c:pt idx="180">
                  <c:v>0.17871029999999999</c:v>
                </c:pt>
                <c:pt idx="181">
                  <c:v>0.18182280000000001</c:v>
                </c:pt>
                <c:pt idx="182">
                  <c:v>0.1849896</c:v>
                </c:pt>
                <c:pt idx="183">
                  <c:v>0.18821160000000001</c:v>
                </c:pt>
                <c:pt idx="184">
                  <c:v>0.19148960000000001</c:v>
                </c:pt>
                <c:pt idx="185">
                  <c:v>0.19482479999999999</c:v>
                </c:pt>
                <c:pt idx="186">
                  <c:v>0.19821810000000001</c:v>
                </c:pt>
                <c:pt idx="187">
                  <c:v>0.2016704</c:v>
                </c:pt>
                <c:pt idx="188">
                  <c:v>0.2051829</c:v>
                </c:pt>
                <c:pt idx="189">
                  <c:v>0.20875650000000001</c:v>
                </c:pt>
                <c:pt idx="190">
                  <c:v>0.21239240000000001</c:v>
                </c:pt>
                <c:pt idx="191">
                  <c:v>0.21609159999999999</c:v>
                </c:pt>
                <c:pt idx="192">
                  <c:v>0.2198553</c:v>
                </c:pt>
                <c:pt idx="193">
                  <c:v>0.22368450000000001</c:v>
                </c:pt>
                <c:pt idx="194">
                  <c:v>0.22758039999999999</c:v>
                </c:pt>
                <c:pt idx="195">
                  <c:v>0.2315441</c:v>
                </c:pt>
                <c:pt idx="196">
                  <c:v>0.23557690000000001</c:v>
                </c:pt>
                <c:pt idx="197">
                  <c:v>0.23968</c:v>
                </c:pt>
                <c:pt idx="198">
                  <c:v>0.2438544</c:v>
                </c:pt>
                <c:pt idx="199">
                  <c:v>0.24810160000000001</c:v>
                </c:pt>
                <c:pt idx="200">
                  <c:v>0.2524228</c:v>
                </c:pt>
                <c:pt idx="201">
                  <c:v>0.25681920000000003</c:v>
                </c:pt>
                <c:pt idx="202">
                  <c:v>0.26129219999999997</c:v>
                </c:pt>
                <c:pt idx="203">
                  <c:v>0.2658431</c:v>
                </c:pt>
                <c:pt idx="204">
                  <c:v>0.27047330000000003</c:v>
                </c:pt>
                <c:pt idx="205">
                  <c:v>0.27518409999999999</c:v>
                </c:pt>
                <c:pt idx="206">
                  <c:v>0.27997699999999998</c:v>
                </c:pt>
                <c:pt idx="207">
                  <c:v>0.28485329999999998</c:v>
                </c:pt>
                <c:pt idx="208">
                  <c:v>0.28981459999999998</c:v>
                </c:pt>
                <c:pt idx="209">
                  <c:v>0.29486220000000002</c:v>
                </c:pt>
                <c:pt idx="210">
                  <c:v>0.29999779999999998</c:v>
                </c:pt>
                <c:pt idx="211">
                  <c:v>0.30522290000000002</c:v>
                </c:pt>
                <c:pt idx="212">
                  <c:v>0.31053890000000001</c:v>
                </c:pt>
                <c:pt idx="213">
                  <c:v>0.31594749999999999</c:v>
                </c:pt>
                <c:pt idx="214">
                  <c:v>0.32145040000000003</c:v>
                </c:pt>
                <c:pt idx="215">
                  <c:v>0.32704909999999998</c:v>
                </c:pt>
                <c:pt idx="216">
                  <c:v>0.33274520000000002</c:v>
                </c:pt>
                <c:pt idx="217">
                  <c:v>0.33854060000000002</c:v>
                </c:pt>
                <c:pt idx="218">
                  <c:v>0.34443699999999999</c:v>
                </c:pt>
                <c:pt idx="219">
                  <c:v>0.35043600000000003</c:v>
                </c:pt>
                <c:pt idx="220">
                  <c:v>0.35653950000000001</c:v>
                </c:pt>
                <c:pt idx="221">
                  <c:v>0.3627493</c:v>
                </c:pt>
                <c:pt idx="222">
                  <c:v>0.36906729999999999</c:v>
                </c:pt>
                <c:pt idx="223">
                  <c:v>0.37549529999999998</c:v>
                </c:pt>
                <c:pt idx="224">
                  <c:v>0.38203530000000002</c:v>
                </c:pt>
                <c:pt idx="225">
                  <c:v>0.38868920000000001</c:v>
                </c:pt>
                <c:pt idx="226">
                  <c:v>0.3954589</c:v>
                </c:pt>
                <c:pt idx="227">
                  <c:v>0.4023466</c:v>
                </c:pt>
                <c:pt idx="228">
                  <c:v>0.4093542</c:v>
                </c:pt>
                <c:pt idx="229">
                  <c:v>0.41648390000000002</c:v>
                </c:pt>
                <c:pt idx="230">
                  <c:v>0.4237378</c:v>
                </c:pt>
                <c:pt idx="231">
                  <c:v>0.431118</c:v>
                </c:pt>
                <c:pt idx="232">
                  <c:v>0.43862679999999998</c:v>
                </c:pt>
                <c:pt idx="233">
                  <c:v>0.4462663</c:v>
                </c:pt>
                <c:pt idx="234">
                  <c:v>0.45403890000000002</c:v>
                </c:pt>
                <c:pt idx="235">
                  <c:v>0.46194679999999999</c:v>
                </c:pt>
                <c:pt idx="236">
                  <c:v>0.46999249999999998</c:v>
                </c:pt>
                <c:pt idx="237">
                  <c:v>0.4781783</c:v>
                </c:pt>
                <c:pt idx="238">
                  <c:v>0.48650670000000001</c:v>
                </c:pt>
                <c:pt idx="239">
                  <c:v>0.49498019999999998</c:v>
                </c:pt>
                <c:pt idx="240">
                  <c:v>0.50360119999999997</c:v>
                </c:pt>
                <c:pt idx="241">
                  <c:v>0.51237239999999995</c:v>
                </c:pt>
                <c:pt idx="242">
                  <c:v>0.52129630000000005</c:v>
                </c:pt>
                <c:pt idx="243">
                  <c:v>0.53037570000000001</c:v>
                </c:pt>
                <c:pt idx="244">
                  <c:v>0.53961320000000002</c:v>
                </c:pt>
                <c:pt idx="245">
                  <c:v>0.54901160000000004</c:v>
                </c:pt>
                <c:pt idx="246">
                  <c:v>0.55857369999999995</c:v>
                </c:pt>
                <c:pt idx="247">
                  <c:v>0.56830230000000004</c:v>
                </c:pt>
                <c:pt idx="248">
                  <c:v>0.57820039999999995</c:v>
                </c:pt>
                <c:pt idx="249">
                  <c:v>0.58827090000000004</c:v>
                </c:pt>
                <c:pt idx="250">
                  <c:v>0.59851670000000001</c:v>
                </c:pt>
                <c:pt idx="251">
                  <c:v>0.60894110000000001</c:v>
                </c:pt>
                <c:pt idx="252">
                  <c:v>0.61954690000000001</c:v>
                </c:pt>
                <c:pt idx="253">
                  <c:v>0.6303375</c:v>
                </c:pt>
                <c:pt idx="254">
                  <c:v>0.64131609999999994</c:v>
                </c:pt>
                <c:pt idx="255">
                  <c:v>0.6524858</c:v>
                </c:pt>
                <c:pt idx="256">
                  <c:v>0.6638501</c:v>
                </c:pt>
                <c:pt idx="257">
                  <c:v>0.67541229999999997</c:v>
                </c:pt>
                <c:pt idx="258">
                  <c:v>0.68717589999999995</c:v>
                </c:pt>
                <c:pt idx="259">
                  <c:v>0.6991444</c:v>
                </c:pt>
                <c:pt idx="260">
                  <c:v>0.71132139999999999</c:v>
                </c:pt>
                <c:pt idx="261">
                  <c:v>0.72371039999999998</c:v>
                </c:pt>
                <c:pt idx="262">
                  <c:v>0.73631519999999995</c:v>
                </c:pt>
                <c:pt idx="263">
                  <c:v>0.74913949999999996</c:v>
                </c:pt>
                <c:pt idx="264">
                  <c:v>0.76218719999999995</c:v>
                </c:pt>
                <c:pt idx="265">
                  <c:v>0.77546219999999999</c:v>
                </c:pt>
                <c:pt idx="266">
                  <c:v>0.78896829999999996</c:v>
                </c:pt>
                <c:pt idx="267">
                  <c:v>0.80270969999999997</c:v>
                </c:pt>
                <c:pt idx="268">
                  <c:v>0.81669049999999999</c:v>
                </c:pt>
                <c:pt idx="269">
                  <c:v>0.83091470000000001</c:v>
                </c:pt>
                <c:pt idx="270">
                  <c:v>0.84538670000000005</c:v>
                </c:pt>
                <c:pt idx="271">
                  <c:v>0.86011070000000001</c:v>
                </c:pt>
                <c:pt idx="272">
                  <c:v>0.87509119999999996</c:v>
                </c:pt>
                <c:pt idx="273">
                  <c:v>0.89033260000000003</c:v>
                </c:pt>
                <c:pt idx="274">
                  <c:v>0.90583939999999996</c:v>
                </c:pt>
                <c:pt idx="275">
                  <c:v>0.92161630000000005</c:v>
                </c:pt>
                <c:pt idx="276">
                  <c:v>0.9376681</c:v>
                </c:pt>
                <c:pt idx="277">
                  <c:v>0.95399929999999999</c:v>
                </c:pt>
                <c:pt idx="278">
                  <c:v>0.97061509999999995</c:v>
                </c:pt>
                <c:pt idx="279">
                  <c:v>0.98752019999999996</c:v>
                </c:pt>
                <c:pt idx="280">
                  <c:v>1.0047197000000001</c:v>
                </c:pt>
                <c:pt idx="281">
                  <c:v>1.0222188999999999</c:v>
                </c:pt>
                <c:pt idx="282">
                  <c:v>1.0400228</c:v>
                </c:pt>
                <c:pt idx="283">
                  <c:v>1.0581368</c:v>
                </c:pt>
                <c:pt idx="284">
                  <c:v>1.0765662</c:v>
                </c:pt>
                <c:pt idx="285">
                  <c:v>1.0953166999999999</c:v>
                </c:pt>
                <c:pt idx="286">
                  <c:v>1.1143936999999999</c:v>
                </c:pt>
                <c:pt idx="287">
                  <c:v>1.1338029999999999</c:v>
                </c:pt>
                <c:pt idx="288">
                  <c:v>1.1535504000000001</c:v>
                </c:pt>
                <c:pt idx="289">
                  <c:v>1.1736416999999999</c:v>
                </c:pt>
                <c:pt idx="290">
                  <c:v>1.1940828999999999</c:v>
                </c:pt>
                <c:pt idx="291">
                  <c:v>1.2148802000000001</c:v>
                </c:pt>
                <c:pt idx="292">
                  <c:v>1.2360396</c:v>
                </c:pt>
                <c:pt idx="293">
                  <c:v>1.2575676</c:v>
                </c:pt>
                <c:pt idx="294">
                  <c:v>1.2794706</c:v>
                </c:pt>
                <c:pt idx="295">
                  <c:v>1.301755</c:v>
                </c:pt>
                <c:pt idx="296">
                  <c:v>1.3244275999999999</c:v>
                </c:pt>
                <c:pt idx="297">
                  <c:v>1.3474950000000001</c:v>
                </c:pt>
                <c:pt idx="298">
                  <c:v>1.3709642</c:v>
                </c:pt>
                <c:pt idx="299">
                  <c:v>1.3948422</c:v>
                </c:pt>
                <c:pt idx="300">
                  <c:v>1.419136</c:v>
                </c:pt>
              </c:numCache>
            </c:numRef>
          </c:xVal>
          <c:yVal>
            <c:numRef>
              <c:f>Feuil1!$B$8:$B$308</c:f>
              <c:numCache>
                <c:formatCode>General</c:formatCode>
                <c:ptCount val="301"/>
                <c:pt idx="0">
                  <c:v>41.250596999999999</c:v>
                </c:pt>
                <c:pt idx="1">
                  <c:v>43.19876</c:v>
                </c:pt>
                <c:pt idx="2">
                  <c:v>45.201158999999997</c:v>
                </c:pt>
                <c:pt idx="3">
                  <c:v>47.256675999999999</c:v>
                </c:pt>
                <c:pt idx="4">
                  <c:v>49.362499999999997</c:v>
                </c:pt>
                <c:pt idx="5">
                  <c:v>51.514128999999997</c:v>
                </c:pt>
                <c:pt idx="6">
                  <c:v>54.076723000000001</c:v>
                </c:pt>
                <c:pt idx="7">
                  <c:v>56.809444999999997</c:v>
                </c:pt>
                <c:pt idx="8">
                  <c:v>59.548706000000003</c:v>
                </c:pt>
                <c:pt idx="9">
                  <c:v>62.281627999999998</c:v>
                </c:pt>
                <c:pt idx="10">
                  <c:v>64.992119000000002</c:v>
                </c:pt>
                <c:pt idx="11">
                  <c:v>67.646851999999996</c:v>
                </c:pt>
                <c:pt idx="12">
                  <c:v>70.241634000000005</c:v>
                </c:pt>
                <c:pt idx="13">
                  <c:v>72.751615000000001</c:v>
                </c:pt>
                <c:pt idx="14">
                  <c:v>75.168515999999997</c:v>
                </c:pt>
                <c:pt idx="15">
                  <c:v>77.479590999999999</c:v>
                </c:pt>
                <c:pt idx="16">
                  <c:v>79.685936999999996</c:v>
                </c:pt>
                <c:pt idx="17">
                  <c:v>81.784835000000001</c:v>
                </c:pt>
                <c:pt idx="18">
                  <c:v>83.777122000000006</c:v>
                </c:pt>
                <c:pt idx="19">
                  <c:v>85.666996999999995</c:v>
                </c:pt>
                <c:pt idx="20">
                  <c:v>87.458735000000004</c:v>
                </c:pt>
                <c:pt idx="21">
                  <c:v>89.159564000000003</c:v>
                </c:pt>
                <c:pt idx="22">
                  <c:v>90.792387000000005</c:v>
                </c:pt>
                <c:pt idx="23">
                  <c:v>92.329818000000003</c:v>
                </c:pt>
                <c:pt idx="24">
                  <c:v>93.800554000000005</c:v>
                </c:pt>
                <c:pt idx="25">
                  <c:v>95.208004000000003</c:v>
                </c:pt>
                <c:pt idx="26">
                  <c:v>96.555689999999998</c:v>
                </c:pt>
                <c:pt idx="27">
                  <c:v>97.813413999999995</c:v>
                </c:pt>
                <c:pt idx="28">
                  <c:v>99.029213999999996</c:v>
                </c:pt>
                <c:pt idx="29">
                  <c:v>100.18403000000001</c:v>
                </c:pt>
                <c:pt idx="30">
                  <c:v>101.31304</c:v>
                </c:pt>
                <c:pt idx="31">
                  <c:v>102.31664000000001</c:v>
                </c:pt>
                <c:pt idx="32">
                  <c:v>103.29785</c:v>
                </c:pt>
                <c:pt idx="33">
                  <c:v>104.24305</c:v>
                </c:pt>
                <c:pt idx="34">
                  <c:v>105.09916</c:v>
                </c:pt>
                <c:pt idx="35">
                  <c:v>105.92294</c:v>
                </c:pt>
                <c:pt idx="36">
                  <c:v>106.69880999999999</c:v>
                </c:pt>
                <c:pt idx="37">
                  <c:v>107.42842</c:v>
                </c:pt>
                <c:pt idx="38">
                  <c:v>108.1152</c:v>
                </c:pt>
                <c:pt idx="39">
                  <c:v>108.76164</c:v>
                </c:pt>
                <c:pt idx="40">
                  <c:v>109.37134</c:v>
                </c:pt>
                <c:pt idx="41">
                  <c:v>109.9633</c:v>
                </c:pt>
                <c:pt idx="42">
                  <c:v>110.51823</c:v>
                </c:pt>
                <c:pt idx="43">
                  <c:v>111.03744</c:v>
                </c:pt>
                <c:pt idx="44">
                  <c:v>111.53543000000001</c:v>
                </c:pt>
                <c:pt idx="45">
                  <c:v>112.03125</c:v>
                </c:pt>
                <c:pt idx="46">
                  <c:v>112.49767</c:v>
                </c:pt>
                <c:pt idx="47">
                  <c:v>112.96181</c:v>
                </c:pt>
                <c:pt idx="48">
                  <c:v>113.38274</c:v>
                </c:pt>
                <c:pt idx="49">
                  <c:v>113.74794</c:v>
                </c:pt>
                <c:pt idx="50">
                  <c:v>114.05777</c:v>
                </c:pt>
                <c:pt idx="51">
                  <c:v>114.31274000000001</c:v>
                </c:pt>
                <c:pt idx="52">
                  <c:v>114.51351</c:v>
                </c:pt>
                <c:pt idx="53">
                  <c:v>114.66092999999999</c:v>
                </c:pt>
                <c:pt idx="54">
                  <c:v>114.75597</c:v>
                </c:pt>
                <c:pt idx="55">
                  <c:v>114.79974</c:v>
                </c:pt>
                <c:pt idx="56">
                  <c:v>114.79349000000001</c:v>
                </c:pt>
                <c:pt idx="57">
                  <c:v>114.73859</c:v>
                </c:pt>
                <c:pt idx="58">
                  <c:v>114.63652</c:v>
                </c:pt>
                <c:pt idx="59">
                  <c:v>114.48882</c:v>
                </c:pt>
                <c:pt idx="60">
                  <c:v>114.29715</c:v>
                </c:pt>
                <c:pt idx="61">
                  <c:v>114.06319999999999</c:v>
                </c:pt>
                <c:pt idx="62">
                  <c:v>113.78873</c:v>
                </c:pt>
                <c:pt idx="63">
                  <c:v>113.47554</c:v>
                </c:pt>
                <c:pt idx="64">
                  <c:v>113.12544</c:v>
                </c:pt>
                <c:pt idx="65">
                  <c:v>112.74027</c:v>
                </c:pt>
                <c:pt idx="66">
                  <c:v>112.32186</c:v>
                </c:pt>
                <c:pt idx="67">
                  <c:v>111.87204</c:v>
                </c:pt>
                <c:pt idx="68">
                  <c:v>111.39263</c:v>
                </c:pt>
                <c:pt idx="69">
                  <c:v>110.8854</c:v>
                </c:pt>
                <c:pt idx="70">
                  <c:v>110.35213</c:v>
                </c:pt>
                <c:pt idx="71">
                  <c:v>109.79452999999999</c:v>
                </c:pt>
                <c:pt idx="72">
                  <c:v>109.21427</c:v>
                </c:pt>
                <c:pt idx="73">
                  <c:v>108.61297999999999</c:v>
                </c:pt>
                <c:pt idx="74">
                  <c:v>107.99225</c:v>
                </c:pt>
                <c:pt idx="75">
                  <c:v>107.35357999999999</c:v>
                </c:pt>
                <c:pt idx="76">
                  <c:v>106.69846</c:v>
                </c:pt>
                <c:pt idx="77">
                  <c:v>106.02829</c:v>
                </c:pt>
                <c:pt idx="78">
                  <c:v>105.34441</c:v>
                </c:pt>
                <c:pt idx="79">
                  <c:v>104.64812999999999</c:v>
                </c:pt>
                <c:pt idx="80">
                  <c:v>103.94065999999999</c:v>
                </c:pt>
                <c:pt idx="81">
                  <c:v>103.22318</c:v>
                </c:pt>
                <c:pt idx="82">
                  <c:v>102.49681</c:v>
                </c:pt>
                <c:pt idx="83">
                  <c:v>101.76259</c:v>
                </c:pt>
                <c:pt idx="84">
                  <c:v>101.02154</c:v>
                </c:pt>
                <c:pt idx="85">
                  <c:v>100.27458</c:v>
                </c:pt>
                <c:pt idx="86">
                  <c:v>99.52261</c:v>
                </c:pt>
                <c:pt idx="87">
                  <c:v>98.766473000000005</c:v>
                </c:pt>
                <c:pt idx="88">
                  <c:v>98.006953999999993</c:v>
                </c:pt>
                <c:pt idx="89">
                  <c:v>97.244794999999996</c:v>
                </c:pt>
                <c:pt idx="90">
                  <c:v>96.480689999999996</c:v>
                </c:pt>
                <c:pt idx="91">
                  <c:v>95.715288999999999</c:v>
                </c:pt>
                <c:pt idx="92">
                  <c:v>94.949200000000005</c:v>
                </c:pt>
                <c:pt idx="93">
                  <c:v>94.182991000000001</c:v>
                </c:pt>
                <c:pt idx="94">
                  <c:v>93.417192</c:v>
                </c:pt>
                <c:pt idx="95">
                  <c:v>92.652293</c:v>
                </c:pt>
                <c:pt idx="96">
                  <c:v>91.888752999999994</c:v>
                </c:pt>
                <c:pt idx="97">
                  <c:v>91.126997000000003</c:v>
                </c:pt>
                <c:pt idx="98">
                  <c:v>90.367417000000003</c:v>
                </c:pt>
                <c:pt idx="99">
                  <c:v>89.610377</c:v>
                </c:pt>
                <c:pt idx="100">
                  <c:v>88.856211000000002</c:v>
                </c:pt>
                <c:pt idx="101">
                  <c:v>88.105228999999994</c:v>
                </c:pt>
                <c:pt idx="102">
                  <c:v>87.357714000000001</c:v>
                </c:pt>
                <c:pt idx="103">
                  <c:v>86.613924999999995</c:v>
                </c:pt>
                <c:pt idx="104">
                  <c:v>85.874100999999996</c:v>
                </c:pt>
                <c:pt idx="105">
                  <c:v>85.138457000000002</c:v>
                </c:pt>
                <c:pt idx="106">
                  <c:v>84.407190999999997</c:v>
                </c:pt>
                <c:pt idx="107">
                  <c:v>83.680480000000003</c:v>
                </c:pt>
                <c:pt idx="108">
                  <c:v>82.958483999999999</c:v>
                </c:pt>
                <c:pt idx="109">
                  <c:v>82.241348000000002</c:v>
                </c:pt>
                <c:pt idx="110">
                  <c:v>81.529201</c:v>
                </c:pt>
                <c:pt idx="111">
                  <c:v>80.822157000000004</c:v>
                </c:pt>
                <c:pt idx="112">
                  <c:v>80.120317</c:v>
                </c:pt>
                <c:pt idx="113">
                  <c:v>79.423768999999993</c:v>
                </c:pt>
                <c:pt idx="114">
                  <c:v>78.732589000000004</c:v>
                </c:pt>
                <c:pt idx="115">
                  <c:v>78.046842999999996</c:v>
                </c:pt>
                <c:pt idx="116">
                  <c:v>77.366585999999998</c:v>
                </c:pt>
                <c:pt idx="117">
                  <c:v>76.691863999999995</c:v>
                </c:pt>
                <c:pt idx="118">
                  <c:v>76.022712999999996</c:v>
                </c:pt>
                <c:pt idx="119">
                  <c:v>75.359162999999995</c:v>
                </c:pt>
                <c:pt idx="120">
                  <c:v>74.701233000000002</c:v>
                </c:pt>
                <c:pt idx="121">
                  <c:v>74.048938000000007</c:v>
                </c:pt>
                <c:pt idx="122">
                  <c:v>73.402286000000004</c:v>
                </c:pt>
                <c:pt idx="123">
                  <c:v>72.761277000000007</c:v>
                </c:pt>
                <c:pt idx="124">
                  <c:v>72.125907999999995</c:v>
                </c:pt>
                <c:pt idx="125">
                  <c:v>71.496167999999997</c:v>
                </c:pt>
                <c:pt idx="126">
                  <c:v>70.872045</c:v>
                </c:pt>
                <c:pt idx="127">
                  <c:v>70.253518999999997</c:v>
                </c:pt>
                <c:pt idx="128">
                  <c:v>69.640568999999999</c:v>
                </c:pt>
                <c:pt idx="129">
                  <c:v>69.033169000000001</c:v>
                </c:pt>
                <c:pt idx="130">
                  <c:v>68.431290000000004</c:v>
                </c:pt>
                <c:pt idx="131">
                  <c:v>67.834900000000005</c:v>
                </c:pt>
                <c:pt idx="132">
                  <c:v>67.243965000000003</c:v>
                </c:pt>
                <c:pt idx="133">
                  <c:v>66.658446999999995</c:v>
                </c:pt>
                <c:pt idx="134">
                  <c:v>66.078308000000007</c:v>
                </c:pt>
                <c:pt idx="135">
                  <c:v>65.503506999999999</c:v>
                </c:pt>
                <c:pt idx="136">
                  <c:v>64.934002000000007</c:v>
                </c:pt>
                <c:pt idx="137">
                  <c:v>64.369748999999999</c:v>
                </c:pt>
                <c:pt idx="138">
                  <c:v>63.810701999999999</c:v>
                </c:pt>
                <c:pt idx="139">
                  <c:v>63.256815000000003</c:v>
                </c:pt>
                <c:pt idx="140">
                  <c:v>62.708041999999999</c:v>
                </c:pt>
                <c:pt idx="141">
                  <c:v>62.164333999999997</c:v>
                </c:pt>
                <c:pt idx="142">
                  <c:v>61.625642999999997</c:v>
                </c:pt>
                <c:pt idx="143">
                  <c:v>61.091918999999997</c:v>
                </c:pt>
                <c:pt idx="144">
                  <c:v>60.563113999999999</c:v>
                </c:pt>
                <c:pt idx="145">
                  <c:v>60.039178</c:v>
                </c:pt>
                <c:pt idx="146">
                  <c:v>59.520060000000001</c:v>
                </c:pt>
                <c:pt idx="147">
                  <c:v>59.005712000000003</c:v>
                </c:pt>
                <c:pt idx="148">
                  <c:v>58.496082000000001</c:v>
                </c:pt>
                <c:pt idx="149">
                  <c:v>57.991121999999997</c:v>
                </c:pt>
                <c:pt idx="150">
                  <c:v>57.490780999999998</c:v>
                </c:pt>
                <c:pt idx="151">
                  <c:v>56.995010999999998</c:v>
                </c:pt>
                <c:pt idx="152">
                  <c:v>56.503760999999997</c:v>
                </c:pt>
                <c:pt idx="153">
                  <c:v>56.016984000000001</c:v>
                </c:pt>
                <c:pt idx="154">
                  <c:v>55.53463</c:v>
                </c:pt>
                <c:pt idx="155">
                  <c:v>55.056652</c:v>
                </c:pt>
                <c:pt idx="156">
                  <c:v>54.583002</c:v>
                </c:pt>
                <c:pt idx="157">
                  <c:v>54.113632000000003</c:v>
                </c:pt>
                <c:pt idx="158">
                  <c:v>53.648496000000002</c:v>
                </c:pt>
                <c:pt idx="159">
                  <c:v>53.187548</c:v>
                </c:pt>
                <c:pt idx="160">
                  <c:v>52.730741999999999</c:v>
                </c:pt>
                <c:pt idx="161">
                  <c:v>52.278033000000001</c:v>
                </c:pt>
                <c:pt idx="162">
                  <c:v>51.829377000000001</c:v>
                </c:pt>
                <c:pt idx="163">
                  <c:v>51.384729999999998</c:v>
                </c:pt>
                <c:pt idx="164">
                  <c:v>50.944046999999998</c:v>
                </c:pt>
                <c:pt idx="165">
                  <c:v>50.507288000000003</c:v>
                </c:pt>
                <c:pt idx="166">
                  <c:v>50.074407999999998</c:v>
                </c:pt>
                <c:pt idx="167">
                  <c:v>49.645367999999998</c:v>
                </c:pt>
                <c:pt idx="168">
                  <c:v>49.220125000000003</c:v>
                </c:pt>
                <c:pt idx="169">
                  <c:v>48.798639999999999</c:v>
                </c:pt>
                <c:pt idx="170">
                  <c:v>48.380873000000001</c:v>
                </c:pt>
                <c:pt idx="171">
                  <c:v>47.966785000000002</c:v>
                </c:pt>
                <c:pt idx="172">
                  <c:v>47.556336999999999</c:v>
                </c:pt>
                <c:pt idx="173">
                  <c:v>47.149490999999998</c:v>
                </c:pt>
                <c:pt idx="174">
                  <c:v>46.746209999999998</c:v>
                </c:pt>
                <c:pt idx="175">
                  <c:v>46.346457000000001</c:v>
                </c:pt>
                <c:pt idx="176">
                  <c:v>45.950197000000003</c:v>
                </c:pt>
                <c:pt idx="177">
                  <c:v>45.557392</c:v>
                </c:pt>
                <c:pt idx="178">
                  <c:v>45.168008999999998</c:v>
                </c:pt>
                <c:pt idx="179">
                  <c:v>44.782012000000002</c:v>
                </c:pt>
                <c:pt idx="180">
                  <c:v>44.399368000000003</c:v>
                </c:pt>
                <c:pt idx="181">
                  <c:v>44.020043000000001</c:v>
                </c:pt>
                <c:pt idx="182">
                  <c:v>43.644004000000002</c:v>
                </c:pt>
                <c:pt idx="183">
                  <c:v>43.271219000000002</c:v>
                </c:pt>
                <c:pt idx="184">
                  <c:v>42.901656000000003</c:v>
                </c:pt>
                <c:pt idx="185">
                  <c:v>42.535282000000002</c:v>
                </c:pt>
                <c:pt idx="186">
                  <c:v>42.172068000000003</c:v>
                </c:pt>
                <c:pt idx="187">
                  <c:v>41.811982999999998</c:v>
                </c:pt>
                <c:pt idx="188">
                  <c:v>41.454996000000001</c:v>
                </c:pt>
                <c:pt idx="189">
                  <c:v>41.101078000000001</c:v>
                </c:pt>
                <c:pt idx="190">
                  <c:v>40.7502</c:v>
                </c:pt>
                <c:pt idx="191">
                  <c:v>40.402332999999999</c:v>
                </c:pt>
                <c:pt idx="192">
                  <c:v>40.057448000000001</c:v>
                </c:pt>
                <c:pt idx="193">
                  <c:v>39.715518000000003</c:v>
                </c:pt>
                <c:pt idx="194">
                  <c:v>39.376514</c:v>
                </c:pt>
                <c:pt idx="195">
                  <c:v>39.040410999999999</c:v>
                </c:pt>
                <c:pt idx="196">
                  <c:v>38.707180000000001</c:v>
                </c:pt>
                <c:pt idx="197">
                  <c:v>38.376795999999999</c:v>
                </c:pt>
                <c:pt idx="198">
                  <c:v>38.049233000000001</c:v>
                </c:pt>
                <c:pt idx="199">
                  <c:v>37.724463999999998</c:v>
                </c:pt>
                <c:pt idx="200">
                  <c:v>37.402464000000002</c:v>
                </c:pt>
                <c:pt idx="201">
                  <c:v>37.083208999999997</c:v>
                </c:pt>
                <c:pt idx="202">
                  <c:v>36.766672</c:v>
                </c:pt>
                <c:pt idx="203">
                  <c:v>36.452831000000003</c:v>
                </c:pt>
                <c:pt idx="204">
                  <c:v>36.141660999999999</c:v>
                </c:pt>
                <c:pt idx="205">
                  <c:v>35.833137999999998</c:v>
                </c:pt>
                <c:pt idx="206">
                  <c:v>35.527239000000002</c:v>
                </c:pt>
                <c:pt idx="207">
                  <c:v>35.223939999999999</c:v>
                </c:pt>
                <c:pt idx="208">
                  <c:v>34.923217999999999</c:v>
                </c:pt>
                <c:pt idx="209">
                  <c:v>34.625050999999999</c:v>
                </c:pt>
                <c:pt idx="210">
                  <c:v>34.329416000000002</c:v>
                </c:pt>
                <c:pt idx="211">
                  <c:v>34.036290999999999</c:v>
                </c:pt>
                <c:pt idx="212">
                  <c:v>33.745654000000002</c:v>
                </c:pt>
                <c:pt idx="213">
                  <c:v>33.457484000000001</c:v>
                </c:pt>
                <c:pt idx="214">
                  <c:v>33.171759000000002</c:v>
                </c:pt>
                <c:pt idx="215">
                  <c:v>32.888458</c:v>
                </c:pt>
                <c:pt idx="216">
                  <c:v>32.607559999999999</c:v>
                </c:pt>
                <c:pt idx="217">
                  <c:v>32.329044000000003</c:v>
                </c:pt>
                <c:pt idx="218">
                  <c:v>32.052889999999998</c:v>
                </c:pt>
                <c:pt idx="219">
                  <c:v>31.779077000000001</c:v>
                </c:pt>
                <c:pt idx="220">
                  <c:v>31.507586</c:v>
                </c:pt>
                <c:pt idx="221">
                  <c:v>31.238396999999999</c:v>
                </c:pt>
                <c:pt idx="222">
                  <c:v>30.971488999999998</c:v>
                </c:pt>
                <c:pt idx="223">
                  <c:v>30.706844</c:v>
                </c:pt>
                <c:pt idx="224">
                  <c:v>30.444441999999999</c:v>
                </c:pt>
                <c:pt idx="225">
                  <c:v>30.184265</c:v>
                </c:pt>
                <c:pt idx="226">
                  <c:v>29.926292</c:v>
                </c:pt>
                <c:pt idx="227">
                  <c:v>29.670507000000001</c:v>
                </c:pt>
                <c:pt idx="228">
                  <c:v>29.416889000000001</c:v>
                </c:pt>
                <c:pt idx="229">
                  <c:v>29.165420999999998</c:v>
                </c:pt>
                <c:pt idx="230">
                  <c:v>28.916084999999999</c:v>
                </c:pt>
                <c:pt idx="231">
                  <c:v>28.668862000000001</c:v>
                </c:pt>
                <c:pt idx="232">
                  <c:v>28.423735000000001</c:v>
                </c:pt>
                <c:pt idx="233">
                  <c:v>28.180686999999999</c:v>
                </c:pt>
                <c:pt idx="234">
                  <c:v>27.939699000000001</c:v>
                </c:pt>
                <c:pt idx="235">
                  <c:v>27.700754</c:v>
                </c:pt>
                <c:pt idx="236">
                  <c:v>27.463836000000001</c:v>
                </c:pt>
                <c:pt idx="237">
                  <c:v>27.228926999999999</c:v>
                </c:pt>
                <c:pt idx="238">
                  <c:v>26.996009999999998</c:v>
                </c:pt>
                <c:pt idx="239">
                  <c:v>26.765069</c:v>
                </c:pt>
                <c:pt idx="240">
                  <c:v>26.536086000000001</c:v>
                </c:pt>
                <c:pt idx="241">
                  <c:v>26.309047</c:v>
                </c:pt>
                <c:pt idx="242">
                  <c:v>26.083933999999999</c:v>
                </c:pt>
                <c:pt idx="243">
                  <c:v>25.860731000000001</c:v>
                </c:pt>
                <c:pt idx="244">
                  <c:v>25.639422</c:v>
                </c:pt>
                <c:pt idx="245">
                  <c:v>25.419992000000001</c:v>
                </c:pt>
                <c:pt idx="246">
                  <c:v>25.202425000000002</c:v>
                </c:pt>
                <c:pt idx="247">
                  <c:v>24.986704</c:v>
                </c:pt>
                <c:pt idx="248">
                  <c:v>24.772815999999999</c:v>
                </c:pt>
                <c:pt idx="249">
                  <c:v>24.560744</c:v>
                </c:pt>
                <c:pt idx="250">
                  <c:v>24.350473000000001</c:v>
                </c:pt>
                <c:pt idx="251">
                  <c:v>24.141988000000001</c:v>
                </c:pt>
                <c:pt idx="252">
                  <c:v>23.935274</c:v>
                </c:pt>
                <c:pt idx="253">
                  <c:v>23.730316999999999</c:v>
                </c:pt>
                <c:pt idx="254">
                  <c:v>23.527101999999999</c:v>
                </c:pt>
                <c:pt idx="255">
                  <c:v>23.325614000000002</c:v>
                </c:pt>
                <c:pt idx="256">
                  <c:v>23.125838000000002</c:v>
                </c:pt>
                <c:pt idx="257">
                  <c:v>22.927761</c:v>
                </c:pt>
                <c:pt idx="258">
                  <c:v>22.731369000000001</c:v>
                </c:pt>
                <c:pt idx="259">
                  <c:v>22.536646000000001</c:v>
                </c:pt>
                <c:pt idx="260">
                  <c:v>22.343579999999999</c:v>
                </c:pt>
                <c:pt idx="261">
                  <c:v>22.152156000000002</c:v>
                </c:pt>
                <c:pt idx="262">
                  <c:v>21.962361000000001</c:v>
                </c:pt>
                <c:pt idx="263">
                  <c:v>21.774180999999999</c:v>
                </c:pt>
                <c:pt idx="264">
                  <c:v>21.587602</c:v>
                </c:pt>
                <c:pt idx="265">
                  <c:v>21.402611</c:v>
                </c:pt>
                <c:pt idx="266">
                  <c:v>21.219196</c:v>
                </c:pt>
                <c:pt idx="267">
                  <c:v>21.037341999999999</c:v>
                </c:pt>
                <c:pt idx="268">
                  <c:v>20.857036000000001</c:v>
                </c:pt>
                <c:pt idx="269">
                  <c:v>20.678267000000002</c:v>
                </c:pt>
                <c:pt idx="270">
                  <c:v>20.501018999999999</c:v>
                </c:pt>
                <c:pt idx="271">
                  <c:v>20.325282000000001</c:v>
                </c:pt>
                <c:pt idx="272">
                  <c:v>20.151043000000001</c:v>
                </c:pt>
                <c:pt idx="273">
                  <c:v>19.978287999999999</c:v>
                </c:pt>
                <c:pt idx="274">
                  <c:v>19.807005</c:v>
                </c:pt>
                <c:pt idx="275">
                  <c:v>19.637183</c:v>
                </c:pt>
                <c:pt idx="276">
                  <c:v>19.468807999999999</c:v>
                </c:pt>
                <c:pt idx="277">
                  <c:v>19.301869</c:v>
                </c:pt>
                <c:pt idx="278">
                  <c:v>19.136354000000001</c:v>
                </c:pt>
                <c:pt idx="279">
                  <c:v>18.972249999999999</c:v>
                </c:pt>
                <c:pt idx="280">
                  <c:v>18.809546000000001</c:v>
                </c:pt>
                <c:pt idx="281">
                  <c:v>18.648229000000001</c:v>
                </c:pt>
                <c:pt idx="282">
                  <c:v>18.488289999999999</c:v>
                </c:pt>
                <c:pt idx="283">
                  <c:v>18.329715</c:v>
                </c:pt>
                <c:pt idx="284">
                  <c:v>18.172492999999999</c:v>
                </c:pt>
                <c:pt idx="285">
                  <c:v>18.016613</c:v>
                </c:pt>
                <c:pt idx="286">
                  <c:v>17.862064</c:v>
                </c:pt>
                <c:pt idx="287">
                  <c:v>17.708835000000001</c:v>
                </c:pt>
                <c:pt idx="288">
                  <c:v>17.556913999999999</c:v>
                </c:pt>
                <c:pt idx="289">
                  <c:v>17.406289999999998</c:v>
                </c:pt>
                <c:pt idx="290">
                  <c:v>17.256951999999998</c:v>
                </c:pt>
                <c:pt idx="291">
                  <c:v>17.108889999999999</c:v>
                </c:pt>
                <c:pt idx="292">
                  <c:v>16.962092999999999</c:v>
                </c:pt>
                <c:pt idx="293">
                  <c:v>16.816549999999999</c:v>
                </c:pt>
                <c:pt idx="294">
                  <c:v>16.672250999999999</c:v>
                </c:pt>
                <c:pt idx="295">
                  <c:v>16.529184000000001</c:v>
                </c:pt>
                <c:pt idx="296">
                  <c:v>16.387340999999999</c:v>
                </c:pt>
                <c:pt idx="297">
                  <c:v>16.246708999999999</c:v>
                </c:pt>
                <c:pt idx="298">
                  <c:v>16.107279999999999</c:v>
                </c:pt>
                <c:pt idx="299">
                  <c:v>15.969042999999999</c:v>
                </c:pt>
                <c:pt idx="300">
                  <c:v>15.831988000000001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654416"/>
        <c:axId val="72042656"/>
      </c:scatterChart>
      <c:scatterChart>
        <c:scatterStyle val="smoothMarker"/>
        <c:varyColors val="0"/>
        <c:ser>
          <c:idx val="1"/>
          <c:order val="1"/>
          <c:tx>
            <c:strRef>
              <c:f>Feuil1!$D$6:$D$7</c:f>
              <c:strCache>
                <c:ptCount val="2"/>
                <c:pt idx="0">
                  <c:v>Température</c:v>
                </c:pt>
                <c:pt idx="1">
                  <c:v>K</c:v>
                </c:pt>
              </c:strCache>
            </c:strRef>
          </c:tx>
          <c:spPr>
            <a:ln w="1905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Feuil1!$A$8:$A$308</c:f>
              <c:numCache>
                <c:formatCode>General</c:formatCode>
                <c:ptCount val="301"/>
                <c:pt idx="0">
                  <c:v>7.9862000000000006E-3</c:v>
                </c:pt>
                <c:pt idx="1">
                  <c:v>8.1252000000000008E-3</c:v>
                </c:pt>
                <c:pt idx="2">
                  <c:v>8.2667999999999995E-3</c:v>
                </c:pt>
                <c:pt idx="3">
                  <c:v>8.4107000000000001E-3</c:v>
                </c:pt>
                <c:pt idx="4">
                  <c:v>8.5571999999999992E-3</c:v>
                </c:pt>
                <c:pt idx="5">
                  <c:v>8.7063000000000001E-3</c:v>
                </c:pt>
                <c:pt idx="6">
                  <c:v>8.8579000000000001E-3</c:v>
                </c:pt>
                <c:pt idx="7">
                  <c:v>9.0121999999999997E-3</c:v>
                </c:pt>
                <c:pt idx="8">
                  <c:v>9.1692000000000006E-3</c:v>
                </c:pt>
                <c:pt idx="9">
                  <c:v>9.3288999999999993E-3</c:v>
                </c:pt>
                <c:pt idx="10">
                  <c:v>9.4912999999999994E-3</c:v>
                </c:pt>
                <c:pt idx="11">
                  <c:v>9.6565999999999996E-3</c:v>
                </c:pt>
                <c:pt idx="12">
                  <c:v>9.8247999999999999E-3</c:v>
                </c:pt>
                <c:pt idx="13">
                  <c:v>9.9959000000000003E-3</c:v>
                </c:pt>
                <c:pt idx="14">
                  <c:v>1.017E-2</c:v>
                </c:pt>
                <c:pt idx="15">
                  <c:v>1.0347200000000001E-2</c:v>
                </c:pt>
                <c:pt idx="16">
                  <c:v>1.0527399999999999E-2</c:v>
                </c:pt>
                <c:pt idx="17">
                  <c:v>1.0710799999999999E-2</c:v>
                </c:pt>
                <c:pt idx="18">
                  <c:v>1.08973E-2</c:v>
                </c:pt>
                <c:pt idx="19">
                  <c:v>1.1087100000000001E-2</c:v>
                </c:pt>
                <c:pt idx="20">
                  <c:v>1.1280200000000001E-2</c:v>
                </c:pt>
                <c:pt idx="21">
                  <c:v>1.1476699999999999E-2</c:v>
                </c:pt>
                <c:pt idx="22">
                  <c:v>1.1676600000000001E-2</c:v>
                </c:pt>
                <c:pt idx="23">
                  <c:v>1.1879900000000001E-2</c:v>
                </c:pt>
                <c:pt idx="24">
                  <c:v>1.20868E-2</c:v>
                </c:pt>
                <c:pt idx="25">
                  <c:v>1.2297300000000001E-2</c:v>
                </c:pt>
                <c:pt idx="26">
                  <c:v>1.25115E-2</c:v>
                </c:pt>
                <c:pt idx="27">
                  <c:v>1.27294E-2</c:v>
                </c:pt>
                <c:pt idx="28">
                  <c:v>1.29512E-2</c:v>
                </c:pt>
                <c:pt idx="29">
                  <c:v>1.31767E-2</c:v>
                </c:pt>
                <c:pt idx="30">
                  <c:v>1.34062E-2</c:v>
                </c:pt>
                <c:pt idx="31">
                  <c:v>1.3639699999999999E-2</c:v>
                </c:pt>
                <c:pt idx="32">
                  <c:v>1.38773E-2</c:v>
                </c:pt>
                <c:pt idx="33">
                  <c:v>1.4119E-2</c:v>
                </c:pt>
                <c:pt idx="34">
                  <c:v>1.43649E-2</c:v>
                </c:pt>
                <c:pt idx="35">
                  <c:v>1.4615100000000001E-2</c:v>
                </c:pt>
                <c:pt idx="36">
                  <c:v>1.48696E-2</c:v>
                </c:pt>
                <c:pt idx="37">
                  <c:v>1.5128600000000001E-2</c:v>
                </c:pt>
                <c:pt idx="38">
                  <c:v>1.5392100000000001E-2</c:v>
                </c:pt>
                <c:pt idx="39">
                  <c:v>1.5660199999999999E-2</c:v>
                </c:pt>
                <c:pt idx="40">
                  <c:v>1.59329E-2</c:v>
                </c:pt>
                <c:pt idx="41">
                  <c:v>1.62104E-2</c:v>
                </c:pt>
                <c:pt idx="42">
                  <c:v>1.6492799999999998E-2</c:v>
                </c:pt>
                <c:pt idx="43">
                  <c:v>1.678E-2</c:v>
                </c:pt>
                <c:pt idx="44">
                  <c:v>1.7072299999999999E-2</c:v>
                </c:pt>
                <c:pt idx="45">
                  <c:v>1.7369599999999999E-2</c:v>
                </c:pt>
                <c:pt idx="46">
                  <c:v>1.7672199999999999E-2</c:v>
                </c:pt>
                <c:pt idx="47">
                  <c:v>1.7979999999999999E-2</c:v>
                </c:pt>
                <c:pt idx="48">
                  <c:v>1.82931E-2</c:v>
                </c:pt>
                <c:pt idx="49">
                  <c:v>1.8611699999999998E-2</c:v>
                </c:pt>
                <c:pt idx="50">
                  <c:v>1.8935899999999999E-2</c:v>
                </c:pt>
                <c:pt idx="51">
                  <c:v>1.92657E-2</c:v>
                </c:pt>
                <c:pt idx="52">
                  <c:v>1.9601199999999999E-2</c:v>
                </c:pt>
                <c:pt idx="53">
                  <c:v>1.9942600000000001E-2</c:v>
                </c:pt>
                <c:pt idx="54">
                  <c:v>2.0289999999999999E-2</c:v>
                </c:pt>
                <c:pt idx="55">
                  <c:v>2.06433E-2</c:v>
                </c:pt>
                <c:pt idx="56">
                  <c:v>2.1002900000000001E-2</c:v>
                </c:pt>
                <c:pt idx="57">
                  <c:v>2.1368700000000001E-2</c:v>
                </c:pt>
                <c:pt idx="58">
                  <c:v>2.1740900000000001E-2</c:v>
                </c:pt>
                <c:pt idx="59">
                  <c:v>2.21195E-2</c:v>
                </c:pt>
                <c:pt idx="60">
                  <c:v>2.2504799999999998E-2</c:v>
                </c:pt>
                <c:pt idx="61">
                  <c:v>2.2896799999999998E-2</c:v>
                </c:pt>
                <c:pt idx="62">
                  <c:v>2.32955E-2</c:v>
                </c:pt>
                <c:pt idx="63">
                  <c:v>2.3701300000000002E-2</c:v>
                </c:pt>
                <c:pt idx="64">
                  <c:v>2.4114099999999999E-2</c:v>
                </c:pt>
                <c:pt idx="65">
                  <c:v>2.45341E-2</c:v>
                </c:pt>
                <c:pt idx="66">
                  <c:v>2.4961400000000002E-2</c:v>
                </c:pt>
                <c:pt idx="67">
                  <c:v>2.5396100000000001E-2</c:v>
                </c:pt>
                <c:pt idx="68">
                  <c:v>2.58385E-2</c:v>
                </c:pt>
                <c:pt idx="69">
                  <c:v>2.6288499999999999E-2</c:v>
                </c:pt>
                <c:pt idx="70">
                  <c:v>2.6746300000000001E-2</c:v>
                </c:pt>
                <c:pt idx="71">
                  <c:v>2.7212199999999999E-2</c:v>
                </c:pt>
                <c:pt idx="72">
                  <c:v>2.7686100000000002E-2</c:v>
                </c:pt>
                <c:pt idx="73">
                  <c:v>2.81683E-2</c:v>
                </c:pt>
                <c:pt idx="74">
                  <c:v>2.8659E-2</c:v>
                </c:pt>
                <c:pt idx="75">
                  <c:v>2.9158099999999999E-2</c:v>
                </c:pt>
                <c:pt idx="76">
                  <c:v>2.9665899999999999E-2</c:v>
                </c:pt>
                <c:pt idx="77">
                  <c:v>3.01826E-2</c:v>
                </c:pt>
                <c:pt idx="78">
                  <c:v>3.0708300000000001E-2</c:v>
                </c:pt>
                <c:pt idx="79">
                  <c:v>3.1243199999999999E-2</c:v>
                </c:pt>
                <c:pt idx="80">
                  <c:v>3.1787299999999998E-2</c:v>
                </c:pt>
                <c:pt idx="81">
                  <c:v>3.2341000000000002E-2</c:v>
                </c:pt>
                <c:pt idx="82">
                  <c:v>3.2904200000000002E-2</c:v>
                </c:pt>
                <c:pt idx="83">
                  <c:v>3.3477300000000002E-2</c:v>
                </c:pt>
                <c:pt idx="84">
                  <c:v>3.4060399999999998E-2</c:v>
                </c:pt>
                <c:pt idx="85">
                  <c:v>3.46536E-2</c:v>
                </c:pt>
                <c:pt idx="86">
                  <c:v>3.5257200000000002E-2</c:v>
                </c:pt>
                <c:pt idx="87">
                  <c:v>3.5871300000000002E-2</c:v>
                </c:pt>
                <c:pt idx="88">
                  <c:v>3.6496000000000001E-2</c:v>
                </c:pt>
                <c:pt idx="89">
                  <c:v>3.7131699999999997E-2</c:v>
                </c:pt>
                <c:pt idx="90">
                  <c:v>3.7778399999999997E-2</c:v>
                </c:pt>
                <c:pt idx="91">
                  <c:v>3.8436400000000003E-2</c:v>
                </c:pt>
                <c:pt idx="92">
                  <c:v>3.9105800000000003E-2</c:v>
                </c:pt>
                <c:pt idx="93">
                  <c:v>3.97869E-2</c:v>
                </c:pt>
                <c:pt idx="94">
                  <c:v>4.0479899999999999E-2</c:v>
                </c:pt>
                <c:pt idx="95">
                  <c:v>4.1184900000000003E-2</c:v>
                </c:pt>
                <c:pt idx="96">
                  <c:v>4.1902200000000001E-2</c:v>
                </c:pt>
                <c:pt idx="97">
                  <c:v>4.2632099999999999E-2</c:v>
                </c:pt>
                <c:pt idx="98">
                  <c:v>4.3374599999999999E-2</c:v>
                </c:pt>
                <c:pt idx="99">
                  <c:v>4.4130000000000003E-2</c:v>
                </c:pt>
                <c:pt idx="100">
                  <c:v>4.4898599999999997E-2</c:v>
                </c:pt>
                <c:pt idx="101">
                  <c:v>4.5680600000000002E-2</c:v>
                </c:pt>
                <c:pt idx="102">
                  <c:v>4.6476200000000002E-2</c:v>
                </c:pt>
                <c:pt idx="103">
                  <c:v>4.72857E-2</c:v>
                </c:pt>
                <c:pt idx="104">
                  <c:v>4.8109300000000001E-2</c:v>
                </c:pt>
                <c:pt idx="105">
                  <c:v>4.8947200000000003E-2</c:v>
                </c:pt>
                <c:pt idx="106">
                  <c:v>4.9799700000000002E-2</c:v>
                </c:pt>
                <c:pt idx="107">
                  <c:v>5.06671E-2</c:v>
                </c:pt>
                <c:pt idx="108">
                  <c:v>5.1549499999999998E-2</c:v>
                </c:pt>
                <c:pt idx="109">
                  <c:v>5.2447399999999998E-2</c:v>
                </c:pt>
                <c:pt idx="110">
                  <c:v>5.33608E-2</c:v>
                </c:pt>
                <c:pt idx="111">
                  <c:v>5.4290199999999997E-2</c:v>
                </c:pt>
                <c:pt idx="112">
                  <c:v>5.5235800000000002E-2</c:v>
                </c:pt>
                <c:pt idx="113">
                  <c:v>5.6197799999999999E-2</c:v>
                </c:pt>
                <c:pt idx="114">
                  <c:v>5.7176600000000001E-2</c:v>
                </c:pt>
                <c:pt idx="115">
                  <c:v>5.8172500000000002E-2</c:v>
                </c:pt>
                <c:pt idx="116">
                  <c:v>5.9185599999999998E-2</c:v>
                </c:pt>
                <c:pt idx="117">
                  <c:v>6.0216499999999999E-2</c:v>
                </c:pt>
                <c:pt idx="118">
                  <c:v>6.1265300000000002E-2</c:v>
                </c:pt>
                <c:pt idx="119">
                  <c:v>6.23323E-2</c:v>
                </c:pt>
                <c:pt idx="120">
                  <c:v>6.3418000000000002E-2</c:v>
                </c:pt>
                <c:pt idx="121">
                  <c:v>6.4522499999999997E-2</c:v>
                </c:pt>
                <c:pt idx="122">
                  <c:v>6.5646300000000005E-2</c:v>
                </c:pt>
                <c:pt idx="123">
                  <c:v>6.6789600000000005E-2</c:v>
                </c:pt>
                <c:pt idx="124">
                  <c:v>6.7952899999999997E-2</c:v>
                </c:pt>
                <c:pt idx="125">
                  <c:v>6.9136400000000001E-2</c:v>
                </c:pt>
                <c:pt idx="126">
                  <c:v>7.0340600000000003E-2</c:v>
                </c:pt>
                <c:pt idx="127">
                  <c:v>7.1565699999999996E-2</c:v>
                </c:pt>
                <c:pt idx="128">
                  <c:v>7.2812100000000005E-2</c:v>
                </c:pt>
                <c:pt idx="129">
                  <c:v>7.4080300000000002E-2</c:v>
                </c:pt>
                <c:pt idx="130">
                  <c:v>7.5370599999999996E-2</c:v>
                </c:pt>
                <c:pt idx="131">
                  <c:v>7.6683299999999996E-2</c:v>
                </c:pt>
                <c:pt idx="132">
                  <c:v>7.8018900000000002E-2</c:v>
                </c:pt>
                <c:pt idx="133">
                  <c:v>7.9377699999999995E-2</c:v>
                </c:pt>
                <c:pt idx="134">
                  <c:v>8.0760200000000004E-2</c:v>
                </c:pt>
                <c:pt idx="135">
                  <c:v>8.2166799999999998E-2</c:v>
                </c:pt>
                <c:pt idx="136">
                  <c:v>8.3597900000000003E-2</c:v>
                </c:pt>
                <c:pt idx="137">
                  <c:v>8.5053900000000002E-2</c:v>
                </c:pt>
                <c:pt idx="138">
                  <c:v>8.6535299999999996E-2</c:v>
                </c:pt>
                <c:pt idx="139">
                  <c:v>8.8042499999999996E-2</c:v>
                </c:pt>
                <c:pt idx="140">
                  <c:v>8.95759E-2</c:v>
                </c:pt>
                <c:pt idx="141">
                  <c:v>9.1136099999999998E-2</c:v>
                </c:pt>
                <c:pt idx="142">
                  <c:v>9.2723399999999997E-2</c:v>
                </c:pt>
                <c:pt idx="143">
                  <c:v>9.43383E-2</c:v>
                </c:pt>
                <c:pt idx="144">
                  <c:v>9.5981399999999994E-2</c:v>
                </c:pt>
                <c:pt idx="145">
                  <c:v>9.7653100000000007E-2</c:v>
                </c:pt>
                <c:pt idx="146">
                  <c:v>9.9353899999999995E-2</c:v>
                </c:pt>
                <c:pt idx="147">
                  <c:v>0.1010844</c:v>
                </c:pt>
                <c:pt idx="148">
                  <c:v>0.1028449</c:v>
                </c:pt>
                <c:pt idx="149">
                  <c:v>0.1046362</c:v>
                </c:pt>
                <c:pt idx="150">
                  <c:v>0.1064586</c:v>
                </c:pt>
                <c:pt idx="151">
                  <c:v>0.1083128</c:v>
                </c:pt>
                <c:pt idx="152">
                  <c:v>0.1101993</c:v>
                </c:pt>
                <c:pt idx="153">
                  <c:v>0.1121186</c:v>
                </c:pt>
                <c:pt idx="154">
                  <c:v>0.1140714</c:v>
                </c:pt>
                <c:pt idx="155">
                  <c:v>0.1160581</c:v>
                </c:pt>
                <c:pt idx="156">
                  <c:v>0.1180795</c:v>
                </c:pt>
                <c:pt idx="157">
                  <c:v>0.1201361</c:v>
                </c:pt>
                <c:pt idx="158">
                  <c:v>0.1222285</c:v>
                </c:pt>
                <c:pt idx="159">
                  <c:v>0.1243573</c:v>
                </c:pt>
                <c:pt idx="160">
                  <c:v>0.12652330000000001</c:v>
                </c:pt>
                <c:pt idx="161">
                  <c:v>0.12872690000000001</c:v>
                </c:pt>
                <c:pt idx="162">
                  <c:v>0.1309689</c:v>
                </c:pt>
                <c:pt idx="163">
                  <c:v>0.13325000000000001</c:v>
                </c:pt>
                <c:pt idx="164">
                  <c:v>0.13557079999999999</c:v>
                </c:pt>
                <c:pt idx="165">
                  <c:v>0.137932</c:v>
                </c:pt>
                <c:pt idx="166">
                  <c:v>0.1403344</c:v>
                </c:pt>
                <c:pt idx="167">
                  <c:v>0.14277860000000001</c:v>
                </c:pt>
                <c:pt idx="168">
                  <c:v>0.14526530000000001</c:v>
                </c:pt>
                <c:pt idx="169">
                  <c:v>0.14779539999999999</c:v>
                </c:pt>
                <c:pt idx="170">
                  <c:v>0.15036959999999999</c:v>
                </c:pt>
                <c:pt idx="171">
                  <c:v>0.1529885</c:v>
                </c:pt>
                <c:pt idx="172">
                  <c:v>0.15565309999999999</c:v>
                </c:pt>
                <c:pt idx="173">
                  <c:v>0.15836410000000001</c:v>
                </c:pt>
                <c:pt idx="174">
                  <c:v>0.1611223</c:v>
                </c:pt>
                <c:pt idx="175">
                  <c:v>0.16392860000000001</c:v>
                </c:pt>
                <c:pt idx="176">
                  <c:v>0.16678370000000001</c:v>
                </c:pt>
                <c:pt idx="177">
                  <c:v>0.16968859999999999</c:v>
                </c:pt>
                <c:pt idx="178">
                  <c:v>0.17264399999999999</c:v>
                </c:pt>
                <c:pt idx="179">
                  <c:v>0.175651</c:v>
                </c:pt>
                <c:pt idx="180">
                  <c:v>0.17871029999999999</c:v>
                </c:pt>
                <c:pt idx="181">
                  <c:v>0.18182280000000001</c:v>
                </c:pt>
                <c:pt idx="182">
                  <c:v>0.1849896</c:v>
                </c:pt>
                <c:pt idx="183">
                  <c:v>0.18821160000000001</c:v>
                </c:pt>
                <c:pt idx="184">
                  <c:v>0.19148960000000001</c:v>
                </c:pt>
                <c:pt idx="185">
                  <c:v>0.19482479999999999</c:v>
                </c:pt>
                <c:pt idx="186">
                  <c:v>0.19821810000000001</c:v>
                </c:pt>
                <c:pt idx="187">
                  <c:v>0.2016704</c:v>
                </c:pt>
                <c:pt idx="188">
                  <c:v>0.2051829</c:v>
                </c:pt>
                <c:pt idx="189">
                  <c:v>0.20875650000000001</c:v>
                </c:pt>
                <c:pt idx="190">
                  <c:v>0.21239240000000001</c:v>
                </c:pt>
                <c:pt idx="191">
                  <c:v>0.21609159999999999</c:v>
                </c:pt>
                <c:pt idx="192">
                  <c:v>0.2198553</c:v>
                </c:pt>
                <c:pt idx="193">
                  <c:v>0.22368450000000001</c:v>
                </c:pt>
                <c:pt idx="194">
                  <c:v>0.22758039999999999</c:v>
                </c:pt>
                <c:pt idx="195">
                  <c:v>0.2315441</c:v>
                </c:pt>
                <c:pt idx="196">
                  <c:v>0.23557690000000001</c:v>
                </c:pt>
                <c:pt idx="197">
                  <c:v>0.23968</c:v>
                </c:pt>
                <c:pt idx="198">
                  <c:v>0.2438544</c:v>
                </c:pt>
                <c:pt idx="199">
                  <c:v>0.24810160000000001</c:v>
                </c:pt>
                <c:pt idx="200">
                  <c:v>0.2524228</c:v>
                </c:pt>
                <c:pt idx="201">
                  <c:v>0.25681920000000003</c:v>
                </c:pt>
                <c:pt idx="202">
                  <c:v>0.26129219999999997</c:v>
                </c:pt>
                <c:pt idx="203">
                  <c:v>0.2658431</c:v>
                </c:pt>
                <c:pt idx="204">
                  <c:v>0.27047330000000003</c:v>
                </c:pt>
                <c:pt idx="205">
                  <c:v>0.27518409999999999</c:v>
                </c:pt>
                <c:pt idx="206">
                  <c:v>0.27997699999999998</c:v>
                </c:pt>
                <c:pt idx="207">
                  <c:v>0.28485329999999998</c:v>
                </c:pt>
                <c:pt idx="208">
                  <c:v>0.28981459999999998</c:v>
                </c:pt>
                <c:pt idx="209">
                  <c:v>0.29486220000000002</c:v>
                </c:pt>
                <c:pt idx="210">
                  <c:v>0.29999779999999998</c:v>
                </c:pt>
                <c:pt idx="211">
                  <c:v>0.30522290000000002</c:v>
                </c:pt>
                <c:pt idx="212">
                  <c:v>0.31053890000000001</c:v>
                </c:pt>
                <c:pt idx="213">
                  <c:v>0.31594749999999999</c:v>
                </c:pt>
                <c:pt idx="214">
                  <c:v>0.32145040000000003</c:v>
                </c:pt>
                <c:pt idx="215">
                  <c:v>0.32704909999999998</c:v>
                </c:pt>
                <c:pt idx="216">
                  <c:v>0.33274520000000002</c:v>
                </c:pt>
                <c:pt idx="217">
                  <c:v>0.33854060000000002</c:v>
                </c:pt>
                <c:pt idx="218">
                  <c:v>0.34443699999999999</c:v>
                </c:pt>
                <c:pt idx="219">
                  <c:v>0.35043600000000003</c:v>
                </c:pt>
                <c:pt idx="220">
                  <c:v>0.35653950000000001</c:v>
                </c:pt>
                <c:pt idx="221">
                  <c:v>0.3627493</c:v>
                </c:pt>
                <c:pt idx="222">
                  <c:v>0.36906729999999999</c:v>
                </c:pt>
                <c:pt idx="223">
                  <c:v>0.37549529999999998</c:v>
                </c:pt>
                <c:pt idx="224">
                  <c:v>0.38203530000000002</c:v>
                </c:pt>
                <c:pt idx="225">
                  <c:v>0.38868920000000001</c:v>
                </c:pt>
                <c:pt idx="226">
                  <c:v>0.3954589</c:v>
                </c:pt>
                <c:pt idx="227">
                  <c:v>0.4023466</c:v>
                </c:pt>
                <c:pt idx="228">
                  <c:v>0.4093542</c:v>
                </c:pt>
                <c:pt idx="229">
                  <c:v>0.41648390000000002</c:v>
                </c:pt>
                <c:pt idx="230">
                  <c:v>0.4237378</c:v>
                </c:pt>
                <c:pt idx="231">
                  <c:v>0.431118</c:v>
                </c:pt>
                <c:pt idx="232">
                  <c:v>0.43862679999999998</c:v>
                </c:pt>
                <c:pt idx="233">
                  <c:v>0.4462663</c:v>
                </c:pt>
                <c:pt idx="234">
                  <c:v>0.45403890000000002</c:v>
                </c:pt>
                <c:pt idx="235">
                  <c:v>0.46194679999999999</c:v>
                </c:pt>
                <c:pt idx="236">
                  <c:v>0.46999249999999998</c:v>
                </c:pt>
                <c:pt idx="237">
                  <c:v>0.4781783</c:v>
                </c:pt>
                <c:pt idx="238">
                  <c:v>0.48650670000000001</c:v>
                </c:pt>
                <c:pt idx="239">
                  <c:v>0.49498019999999998</c:v>
                </c:pt>
                <c:pt idx="240">
                  <c:v>0.50360119999999997</c:v>
                </c:pt>
                <c:pt idx="241">
                  <c:v>0.51237239999999995</c:v>
                </c:pt>
                <c:pt idx="242">
                  <c:v>0.52129630000000005</c:v>
                </c:pt>
                <c:pt idx="243">
                  <c:v>0.53037570000000001</c:v>
                </c:pt>
                <c:pt idx="244">
                  <c:v>0.53961320000000002</c:v>
                </c:pt>
                <c:pt idx="245">
                  <c:v>0.54901160000000004</c:v>
                </c:pt>
                <c:pt idx="246">
                  <c:v>0.55857369999999995</c:v>
                </c:pt>
                <c:pt idx="247">
                  <c:v>0.56830230000000004</c:v>
                </c:pt>
                <c:pt idx="248">
                  <c:v>0.57820039999999995</c:v>
                </c:pt>
                <c:pt idx="249">
                  <c:v>0.58827090000000004</c:v>
                </c:pt>
                <c:pt idx="250">
                  <c:v>0.59851670000000001</c:v>
                </c:pt>
                <c:pt idx="251">
                  <c:v>0.60894110000000001</c:v>
                </c:pt>
                <c:pt idx="252">
                  <c:v>0.61954690000000001</c:v>
                </c:pt>
                <c:pt idx="253">
                  <c:v>0.6303375</c:v>
                </c:pt>
                <c:pt idx="254">
                  <c:v>0.64131609999999994</c:v>
                </c:pt>
                <c:pt idx="255">
                  <c:v>0.6524858</c:v>
                </c:pt>
                <c:pt idx="256">
                  <c:v>0.6638501</c:v>
                </c:pt>
                <c:pt idx="257">
                  <c:v>0.67541229999999997</c:v>
                </c:pt>
                <c:pt idx="258">
                  <c:v>0.68717589999999995</c:v>
                </c:pt>
                <c:pt idx="259">
                  <c:v>0.6991444</c:v>
                </c:pt>
                <c:pt idx="260">
                  <c:v>0.71132139999999999</c:v>
                </c:pt>
                <c:pt idx="261">
                  <c:v>0.72371039999999998</c:v>
                </c:pt>
                <c:pt idx="262">
                  <c:v>0.73631519999999995</c:v>
                </c:pt>
                <c:pt idx="263">
                  <c:v>0.74913949999999996</c:v>
                </c:pt>
                <c:pt idx="264">
                  <c:v>0.76218719999999995</c:v>
                </c:pt>
                <c:pt idx="265">
                  <c:v>0.77546219999999999</c:v>
                </c:pt>
                <c:pt idx="266">
                  <c:v>0.78896829999999996</c:v>
                </c:pt>
                <c:pt idx="267">
                  <c:v>0.80270969999999997</c:v>
                </c:pt>
                <c:pt idx="268">
                  <c:v>0.81669049999999999</c:v>
                </c:pt>
                <c:pt idx="269">
                  <c:v>0.83091470000000001</c:v>
                </c:pt>
                <c:pt idx="270">
                  <c:v>0.84538670000000005</c:v>
                </c:pt>
                <c:pt idx="271">
                  <c:v>0.86011070000000001</c:v>
                </c:pt>
                <c:pt idx="272">
                  <c:v>0.87509119999999996</c:v>
                </c:pt>
                <c:pt idx="273">
                  <c:v>0.89033260000000003</c:v>
                </c:pt>
                <c:pt idx="274">
                  <c:v>0.90583939999999996</c:v>
                </c:pt>
                <c:pt idx="275">
                  <c:v>0.92161630000000005</c:v>
                </c:pt>
                <c:pt idx="276">
                  <c:v>0.9376681</c:v>
                </c:pt>
                <c:pt idx="277">
                  <c:v>0.95399929999999999</c:v>
                </c:pt>
                <c:pt idx="278">
                  <c:v>0.97061509999999995</c:v>
                </c:pt>
                <c:pt idx="279">
                  <c:v>0.98752019999999996</c:v>
                </c:pt>
                <c:pt idx="280">
                  <c:v>1.0047197000000001</c:v>
                </c:pt>
                <c:pt idx="281">
                  <c:v>1.0222188999999999</c:v>
                </c:pt>
                <c:pt idx="282">
                  <c:v>1.0400228</c:v>
                </c:pt>
                <c:pt idx="283">
                  <c:v>1.0581368</c:v>
                </c:pt>
                <c:pt idx="284">
                  <c:v>1.0765662</c:v>
                </c:pt>
                <c:pt idx="285">
                  <c:v>1.0953166999999999</c:v>
                </c:pt>
                <c:pt idx="286">
                  <c:v>1.1143936999999999</c:v>
                </c:pt>
                <c:pt idx="287">
                  <c:v>1.1338029999999999</c:v>
                </c:pt>
                <c:pt idx="288">
                  <c:v>1.1535504000000001</c:v>
                </c:pt>
                <c:pt idx="289">
                  <c:v>1.1736416999999999</c:v>
                </c:pt>
                <c:pt idx="290">
                  <c:v>1.1940828999999999</c:v>
                </c:pt>
                <c:pt idx="291">
                  <c:v>1.2148802000000001</c:v>
                </c:pt>
                <c:pt idx="292">
                  <c:v>1.2360396</c:v>
                </c:pt>
                <c:pt idx="293">
                  <c:v>1.2575676</c:v>
                </c:pt>
                <c:pt idx="294">
                  <c:v>1.2794706</c:v>
                </c:pt>
                <c:pt idx="295">
                  <c:v>1.301755</c:v>
                </c:pt>
                <c:pt idx="296">
                  <c:v>1.3244275999999999</c:v>
                </c:pt>
                <c:pt idx="297">
                  <c:v>1.3474950000000001</c:v>
                </c:pt>
                <c:pt idx="298">
                  <c:v>1.3709642</c:v>
                </c:pt>
                <c:pt idx="299">
                  <c:v>1.3948422</c:v>
                </c:pt>
                <c:pt idx="300">
                  <c:v>1.419136</c:v>
                </c:pt>
              </c:numCache>
            </c:numRef>
          </c:xVal>
          <c:yVal>
            <c:numRef>
              <c:f>Feuil1!$D$8:$D$308</c:f>
              <c:numCache>
                <c:formatCode>General</c:formatCode>
                <c:ptCount val="301"/>
                <c:pt idx="0">
                  <c:v>5.0525387000000004</c:v>
                </c:pt>
                <c:pt idx="1">
                  <c:v>5.1510635999999996</c:v>
                </c:pt>
                <c:pt idx="2">
                  <c:v>5.2408305000000004</c:v>
                </c:pt>
                <c:pt idx="3">
                  <c:v>5.3226956999999997</c:v>
                </c:pt>
                <c:pt idx="4">
                  <c:v>5.3974275</c:v>
                </c:pt>
                <c:pt idx="5">
                  <c:v>5.4657213999999996</c:v>
                </c:pt>
                <c:pt idx="6">
                  <c:v>5.5282118999999996</c:v>
                </c:pt>
                <c:pt idx="7">
                  <c:v>5.5854803000000004</c:v>
                </c:pt>
                <c:pt idx="8">
                  <c:v>5.6380609000000002</c:v>
                </c:pt>
                <c:pt idx="9">
                  <c:v>5.6864458000000004</c:v>
                </c:pt>
                <c:pt idx="10">
                  <c:v>5.7310882999999997</c:v>
                </c:pt>
                <c:pt idx="11">
                  <c:v>5.7724057000000002</c:v>
                </c:pt>
                <c:pt idx="12">
                  <c:v>5.8107819000000003</c:v>
                </c:pt>
                <c:pt idx="13">
                  <c:v>5.8465691</c:v>
                </c:pt>
                <c:pt idx="14">
                  <c:v>5.8800892999999999</c:v>
                </c:pt>
                <c:pt idx="15">
                  <c:v>5.9116369000000004</c:v>
                </c:pt>
                <c:pt idx="16">
                  <c:v>5.9414790000000002</c:v>
                </c:pt>
                <c:pt idx="17">
                  <c:v>5.9698579000000001</c:v>
                </c:pt>
                <c:pt idx="18">
                  <c:v>5.9969923999999999</c:v>
                </c:pt>
                <c:pt idx="19">
                  <c:v>6.0230790000000001</c:v>
                </c:pt>
                <c:pt idx="20">
                  <c:v>6.0482939</c:v>
                </c:pt>
                <c:pt idx="21">
                  <c:v>6.0727947000000002</c:v>
                </c:pt>
                <c:pt idx="22">
                  <c:v>6.0967213999999998</c:v>
                </c:pt>
                <c:pt idx="23">
                  <c:v>6.1201983999999996</c:v>
                </c:pt>
                <c:pt idx="24">
                  <c:v>6.1433362000000002</c:v>
                </c:pt>
                <c:pt idx="25">
                  <c:v>6.1662325999999998</c:v>
                </c:pt>
                <c:pt idx="26">
                  <c:v>6.1889741999999996</c:v>
                </c:pt>
                <c:pt idx="27">
                  <c:v>6.2116379999999998</c:v>
                </c:pt>
                <c:pt idx="28">
                  <c:v>6.2342924999999996</c:v>
                </c:pt>
                <c:pt idx="29">
                  <c:v>6.2569990999999998</c:v>
                </c:pt>
                <c:pt idx="30">
                  <c:v>6.2798128999999996</c:v>
                </c:pt>
                <c:pt idx="31">
                  <c:v>6.3027841000000002</c:v>
                </c:pt>
                <c:pt idx="32">
                  <c:v>6.3259587000000002</c:v>
                </c:pt>
                <c:pt idx="33">
                  <c:v>6.3493795999999998</c:v>
                </c:pt>
                <c:pt idx="34">
                  <c:v>6.3730868999999997</c:v>
                </c:pt>
                <c:pt idx="35">
                  <c:v>6.3971187</c:v>
                </c:pt>
                <c:pt idx="36">
                  <c:v>6.4215118000000002</c:v>
                </c:pt>
                <c:pt idx="37">
                  <c:v>6.4463021999999999</c:v>
                </c:pt>
                <c:pt idx="38">
                  <c:v>6.4715252000000003</c:v>
                </c:pt>
                <c:pt idx="39">
                  <c:v>6.4972158000000002</c:v>
                </c:pt>
                <c:pt idx="40">
                  <c:v>6.5234091999999997</c:v>
                </c:pt>
                <c:pt idx="41">
                  <c:v>6.5501405999999998</c:v>
                </c:pt>
                <c:pt idx="42">
                  <c:v>6.5774458999999998</c:v>
                </c:pt>
                <c:pt idx="43">
                  <c:v>6.6053611999999999</c:v>
                </c:pt>
                <c:pt idx="44">
                  <c:v>6.6339233000000002</c:v>
                </c:pt>
                <c:pt idx="45">
                  <c:v>6.6631697000000001</c:v>
                </c:pt>
                <c:pt idx="46">
                  <c:v>6.6931383999999996</c:v>
                </c:pt>
                <c:pt idx="47">
                  <c:v>6.7238680999999998</c:v>
                </c:pt>
                <c:pt idx="48">
                  <c:v>6.7553980999999999</c:v>
                </c:pt>
                <c:pt idx="49">
                  <c:v>6.7877685000000003</c:v>
                </c:pt>
                <c:pt idx="50">
                  <c:v>6.8210195999999996</c:v>
                </c:pt>
                <c:pt idx="51">
                  <c:v>6.8551925000000002</c:v>
                </c:pt>
                <c:pt idx="52">
                  <c:v>6.8903287999999998</c:v>
                </c:pt>
                <c:pt idx="53">
                  <c:v>6.9264701999999998</c:v>
                </c:pt>
                <c:pt idx="54">
                  <c:v>6.9636592000000004</c:v>
                </c:pt>
                <c:pt idx="55">
                  <c:v>7.0019381999999997</c:v>
                </c:pt>
                <c:pt idx="56">
                  <c:v>7.0413500000000004</c:v>
                </c:pt>
                <c:pt idx="57">
                  <c:v>7.0819378000000004</c:v>
                </c:pt>
                <c:pt idx="58">
                  <c:v>7.1237447999999999</c:v>
                </c:pt>
                <c:pt idx="59">
                  <c:v>7.1668140999999999</c:v>
                </c:pt>
                <c:pt idx="60">
                  <c:v>7.2111893</c:v>
                </c:pt>
                <c:pt idx="61">
                  <c:v>7.2569138000000004</c:v>
                </c:pt>
                <c:pt idx="62">
                  <c:v>7.3040308999999999</c:v>
                </c:pt>
                <c:pt idx="63">
                  <c:v>7.3525841999999999</c:v>
                </c:pt>
                <c:pt idx="64">
                  <c:v>7.4026170000000002</c:v>
                </c:pt>
                <c:pt idx="65">
                  <c:v>7.4541727</c:v>
                </c:pt>
                <c:pt idx="66">
                  <c:v>7.5072944000000001</c:v>
                </c:pt>
                <c:pt idx="67">
                  <c:v>7.5620254999999998</c:v>
                </c:pt>
                <c:pt idx="68">
                  <c:v>7.6184089000000004</c:v>
                </c:pt>
                <c:pt idx="69">
                  <c:v>7.6764878000000003</c:v>
                </c:pt>
                <c:pt idx="70">
                  <c:v>7.7363049000000004</c:v>
                </c:pt>
                <c:pt idx="71">
                  <c:v>7.7979032999999998</c:v>
                </c:pt>
                <c:pt idx="72">
                  <c:v>7.8613255999999998</c:v>
                </c:pt>
                <c:pt idx="73">
                  <c:v>7.9266147</c:v>
                </c:pt>
                <c:pt idx="74">
                  <c:v>7.9938130999999997</c:v>
                </c:pt>
                <c:pt idx="75">
                  <c:v>8.0629635000000004</c:v>
                </c:pt>
                <c:pt idx="76">
                  <c:v>8.1341085999999994</c:v>
                </c:pt>
                <c:pt idx="77">
                  <c:v>8.2072911000000008</c:v>
                </c:pt>
                <c:pt idx="78">
                  <c:v>8.2825535000000006</c:v>
                </c:pt>
                <c:pt idx="79">
                  <c:v>8.3599385999999996</c:v>
                </c:pt>
                <c:pt idx="80">
                  <c:v>8.4394893999999994</c:v>
                </c:pt>
                <c:pt idx="81">
                  <c:v>8.5212485000000004</c:v>
                </c:pt>
                <c:pt idx="82">
                  <c:v>8.6052592000000008</c:v>
                </c:pt>
                <c:pt idx="83">
                  <c:v>8.6915645999999995</c:v>
                </c:pt>
                <c:pt idx="84">
                  <c:v>8.7802080999999994</c:v>
                </c:pt>
                <c:pt idx="85">
                  <c:v>8.8712333000000001</c:v>
                </c:pt>
                <c:pt idx="86">
                  <c:v>8.9646840999999995</c:v>
                </c:pt>
                <c:pt idx="87">
                  <c:v>9.0606045999999996</c:v>
                </c:pt>
                <c:pt idx="88">
                  <c:v>9.1590392000000005</c:v>
                </c:pt>
                <c:pt idx="89">
                  <c:v>9.2600327</c:v>
                </c:pt>
                <c:pt idx="90">
                  <c:v>9.3636301999999993</c:v>
                </c:pt>
                <c:pt idx="91">
                  <c:v>9.4698770999999997</c:v>
                </c:pt>
                <c:pt idx="92">
                  <c:v>9.5788194000000004</c:v>
                </c:pt>
                <c:pt idx="93">
                  <c:v>9.6905034000000008</c:v>
                </c:pt>
                <c:pt idx="94">
                  <c:v>9.8049759999999999</c:v>
                </c:pt>
                <c:pt idx="95">
                  <c:v>9.9222844000000006</c:v>
                </c:pt>
                <c:pt idx="96">
                  <c:v>10.042477</c:v>
                </c:pt>
                <c:pt idx="97">
                  <c:v>10.165601000000001</c:v>
                </c:pt>
                <c:pt idx="98">
                  <c:v>10.291706</c:v>
                </c:pt>
                <c:pt idx="99">
                  <c:v>10.420842</c:v>
                </c:pt>
                <c:pt idx="100">
                  <c:v>10.553058999999999</c:v>
                </c:pt>
                <c:pt idx="101">
                  <c:v>10.688408000000001</c:v>
                </c:pt>
                <c:pt idx="102">
                  <c:v>10.82694</c:v>
                </c:pt>
                <c:pt idx="103">
                  <c:v>10.968707999999999</c:v>
                </c:pt>
                <c:pt idx="104">
                  <c:v>11.113764</c:v>
                </c:pt>
                <c:pt idx="105">
                  <c:v>11.262162</c:v>
                </c:pt>
                <c:pt idx="106">
                  <c:v>11.413957</c:v>
                </c:pt>
                <c:pt idx="107">
                  <c:v>11.569203999999999</c:v>
                </c:pt>
                <c:pt idx="108">
                  <c:v>11.727959</c:v>
                </c:pt>
                <c:pt idx="109">
                  <c:v>11.890279</c:v>
                </c:pt>
                <c:pt idx="110">
                  <c:v>12.056222</c:v>
                </c:pt>
                <c:pt idx="111">
                  <c:v>12.225846000000001</c:v>
                </c:pt>
                <c:pt idx="112">
                  <c:v>12.399210999999999</c:v>
                </c:pt>
                <c:pt idx="113">
                  <c:v>12.576378</c:v>
                </c:pt>
                <c:pt idx="114">
                  <c:v>12.757407000000001</c:v>
                </c:pt>
                <c:pt idx="115">
                  <c:v>12.942361999999999</c:v>
                </c:pt>
                <c:pt idx="116">
                  <c:v>13.131304999999999</c:v>
                </c:pt>
                <c:pt idx="117">
                  <c:v>13.324301999999999</c:v>
                </c:pt>
                <c:pt idx="118">
                  <c:v>13.521416</c:v>
                </c:pt>
                <c:pt idx="119">
                  <c:v>13.722716</c:v>
                </c:pt>
                <c:pt idx="120">
                  <c:v>13.928267999999999</c:v>
                </c:pt>
                <c:pt idx="121">
                  <c:v>14.13814</c:v>
                </c:pt>
                <c:pt idx="122">
                  <c:v>14.352404</c:v>
                </c:pt>
                <c:pt idx="123">
                  <c:v>14.571128</c:v>
                </c:pt>
                <c:pt idx="124">
                  <c:v>14.794387</c:v>
                </c:pt>
                <c:pt idx="125">
                  <c:v>15.022251000000001</c:v>
                </c:pt>
                <c:pt idx="126">
                  <c:v>15.254797</c:v>
                </c:pt>
                <c:pt idx="127">
                  <c:v>15.492099</c:v>
                </c:pt>
                <c:pt idx="128">
                  <c:v>15.734234000000001</c:v>
                </c:pt>
                <c:pt idx="129">
                  <c:v>15.98128</c:v>
                </c:pt>
                <c:pt idx="130">
                  <c:v>16.233317</c:v>
                </c:pt>
                <c:pt idx="131">
                  <c:v>16.490425999999999</c:v>
                </c:pt>
                <c:pt idx="132">
                  <c:v>16.752687999999999</c:v>
                </c:pt>
                <c:pt idx="133">
                  <c:v>17.020185999999999</c:v>
                </c:pt>
                <c:pt idx="134">
                  <c:v>17.293005999999998</c:v>
                </c:pt>
                <c:pt idx="135">
                  <c:v>17.571234</c:v>
                </c:pt>
                <c:pt idx="136">
                  <c:v>17.854956999999999</c:v>
                </c:pt>
                <c:pt idx="137">
                  <c:v>18.144265000000001</c:v>
                </c:pt>
                <c:pt idx="138">
                  <c:v>18.439247000000002</c:v>
                </c:pt>
                <c:pt idx="139">
                  <c:v>18.739996999999999</c:v>
                </c:pt>
                <c:pt idx="140">
                  <c:v>19.046607999999999</c:v>
                </c:pt>
                <c:pt idx="141">
                  <c:v>19.359173999999999</c:v>
                </c:pt>
                <c:pt idx="142">
                  <c:v>19.677793999999999</c:v>
                </c:pt>
                <c:pt idx="143">
                  <c:v>20.002565000000001</c:v>
                </c:pt>
                <c:pt idx="144">
                  <c:v>20.333587999999999</c:v>
                </c:pt>
                <c:pt idx="145">
                  <c:v>20.670964999999999</c:v>
                </c:pt>
                <c:pt idx="146">
                  <c:v>21.014799</c:v>
                </c:pt>
                <c:pt idx="147">
                  <c:v>21.365196000000001</c:v>
                </c:pt>
                <c:pt idx="148">
                  <c:v>21.722263000000002</c:v>
                </c:pt>
                <c:pt idx="149">
                  <c:v>22.086109</c:v>
                </c:pt>
                <c:pt idx="150">
                  <c:v>22.456845000000001</c:v>
                </c:pt>
                <c:pt idx="151">
                  <c:v>22.834584</c:v>
                </c:pt>
                <c:pt idx="152">
                  <c:v>23.219441</c:v>
                </c:pt>
                <c:pt idx="153">
                  <c:v>23.611533000000001</c:v>
                </c:pt>
                <c:pt idx="154">
                  <c:v>24.010978999999999</c:v>
                </c:pt>
                <c:pt idx="155">
                  <c:v>24.417898999999998</c:v>
                </c:pt>
                <c:pt idx="156">
                  <c:v>24.832415999999998</c:v>
                </c:pt>
                <c:pt idx="157">
                  <c:v>25.254657000000002</c:v>
                </c:pt>
                <c:pt idx="158">
                  <c:v>25.684747000000002</c:v>
                </c:pt>
                <c:pt idx="159">
                  <c:v>26.122817999999999</c:v>
                </c:pt>
                <c:pt idx="160">
                  <c:v>26.568999000000002</c:v>
                </c:pt>
                <c:pt idx="161">
                  <c:v>27.023427000000002</c:v>
                </c:pt>
                <c:pt idx="162">
                  <c:v>27.486236999999999</c:v>
                </c:pt>
                <c:pt idx="163">
                  <c:v>27.957567999999998</c:v>
                </c:pt>
                <c:pt idx="164">
                  <c:v>28.437560999999999</c:v>
                </c:pt>
                <c:pt idx="165">
                  <c:v>28.926361</c:v>
                </c:pt>
                <c:pt idx="166">
                  <c:v>29.424113999999999</c:v>
                </c:pt>
                <c:pt idx="167">
                  <c:v>29.930968</c:v>
                </c:pt>
                <c:pt idx="168">
                  <c:v>30.447075000000002</c:v>
                </c:pt>
                <c:pt idx="169">
                  <c:v>30.97259</c:v>
                </c:pt>
                <c:pt idx="170">
                  <c:v>31.507670000000001</c:v>
                </c:pt>
                <c:pt idx="171">
                  <c:v>32.052472999999999</c:v>
                </c:pt>
                <c:pt idx="172">
                  <c:v>32.607163</c:v>
                </c:pt>
                <c:pt idx="173">
                  <c:v>33.171906</c:v>
                </c:pt>
                <c:pt idx="174">
                  <c:v>33.746867999999999</c:v>
                </c:pt>
                <c:pt idx="175">
                  <c:v>34.332222999999999</c:v>
                </c:pt>
                <c:pt idx="176">
                  <c:v>34.928144000000003</c:v>
                </c:pt>
                <c:pt idx="177">
                  <c:v>35.534807999999998</c:v>
                </c:pt>
                <c:pt idx="178">
                  <c:v>36.152397000000001</c:v>
                </c:pt>
                <c:pt idx="179">
                  <c:v>36.781092999999998</c:v>
                </c:pt>
                <c:pt idx="180">
                  <c:v>37.421084</c:v>
                </c:pt>
                <c:pt idx="181">
                  <c:v>38.072561</c:v>
                </c:pt>
                <c:pt idx="182">
                  <c:v>38.735717000000001</c:v>
                </c:pt>
                <c:pt idx="183">
                  <c:v>39.410749000000003</c:v>
                </c:pt>
                <c:pt idx="184">
                  <c:v>40.097856999999998</c:v>
                </c:pt>
                <c:pt idx="185">
                  <c:v>40.797246999999999</c:v>
                </c:pt>
                <c:pt idx="186">
                  <c:v>41.509124999999997</c:v>
                </c:pt>
                <c:pt idx="187">
                  <c:v>42.233704000000003</c:v>
                </c:pt>
                <c:pt idx="188">
                  <c:v>42.971198000000001</c:v>
                </c:pt>
                <c:pt idx="189">
                  <c:v>43.721826999999998</c:v>
                </c:pt>
                <c:pt idx="190">
                  <c:v>44.485813</c:v>
                </c:pt>
                <c:pt idx="191">
                  <c:v>45.263384000000002</c:v>
                </c:pt>
                <c:pt idx="192">
                  <c:v>46.054769999999998</c:v>
                </c:pt>
                <c:pt idx="193">
                  <c:v>46.860205999999998</c:v>
                </c:pt>
                <c:pt idx="194">
                  <c:v>47.679931000000003</c:v>
                </c:pt>
                <c:pt idx="195">
                  <c:v>48.514189000000002</c:v>
                </c:pt>
                <c:pt idx="196">
                  <c:v>49.363227999999999</c:v>
                </c:pt>
                <c:pt idx="197">
                  <c:v>50.227299000000002</c:v>
                </c:pt>
                <c:pt idx="198">
                  <c:v>51.106658000000003</c:v>
                </c:pt>
                <c:pt idx="199">
                  <c:v>52.001567999999999</c:v>
                </c:pt>
                <c:pt idx="200">
                  <c:v>52.912294000000003</c:v>
                </c:pt>
                <c:pt idx="201">
                  <c:v>53.839105000000004</c:v>
                </c:pt>
                <c:pt idx="202">
                  <c:v>54.782277999999998</c:v>
                </c:pt>
                <c:pt idx="203">
                  <c:v>55.742091000000002</c:v>
                </c:pt>
                <c:pt idx="204">
                  <c:v>56.718831000000002</c:v>
                </c:pt>
                <c:pt idx="205">
                  <c:v>57.712786999999999</c:v>
                </c:pt>
                <c:pt idx="206">
                  <c:v>58.724252999999997</c:v>
                </c:pt>
                <c:pt idx="207">
                  <c:v>59.753532</c:v>
                </c:pt>
                <c:pt idx="208">
                  <c:v>60.800927000000001</c:v>
                </c:pt>
                <c:pt idx="209">
                  <c:v>61.866750000000003</c:v>
                </c:pt>
                <c:pt idx="210">
                  <c:v>62.951318000000001</c:v>
                </c:pt>
                <c:pt idx="211">
                  <c:v>64.054952</c:v>
                </c:pt>
                <c:pt idx="212">
                  <c:v>65.177980000000005</c:v>
                </c:pt>
                <c:pt idx="213">
                  <c:v>66.320735999999997</c:v>
                </c:pt>
                <c:pt idx="214">
                  <c:v>67.483559</c:v>
                </c:pt>
                <c:pt idx="215">
                  <c:v>68.666794999999993</c:v>
                </c:pt>
                <c:pt idx="216">
                  <c:v>69.870795000000001</c:v>
                </c:pt>
                <c:pt idx="217">
                  <c:v>71.095916000000003</c:v>
                </c:pt>
                <c:pt idx="218">
                  <c:v>72.342522000000002</c:v>
                </c:pt>
                <c:pt idx="219">
                  <c:v>73.610984000000002</c:v>
                </c:pt>
                <c:pt idx="220">
                  <c:v>74.901679000000001</c:v>
                </c:pt>
                <c:pt idx="221">
                  <c:v>76.214989000000003</c:v>
                </c:pt>
                <c:pt idx="222">
                  <c:v>77.551305999999997</c:v>
                </c:pt>
                <c:pt idx="223">
                  <c:v>78.911026000000007</c:v>
                </c:pt>
                <c:pt idx="224">
                  <c:v>80.294552999999993</c:v>
                </c:pt>
                <c:pt idx="225">
                  <c:v>81.702298999999996</c:v>
                </c:pt>
                <c:pt idx="226">
                  <c:v>83.134681999999998</c:v>
                </c:pt>
                <c:pt idx="227">
                  <c:v>84.592127000000005</c:v>
                </c:pt>
                <c:pt idx="228">
                  <c:v>86.075067000000004</c:v>
                </c:pt>
                <c:pt idx="229">
                  <c:v>87.583944000000002</c:v>
                </c:pt>
                <c:pt idx="230">
                  <c:v>89.119206000000005</c:v>
                </c:pt>
                <c:pt idx="231">
                  <c:v>90.681308999999999</c:v>
                </c:pt>
                <c:pt idx="232">
                  <c:v>92.270718000000002</c:v>
                </c:pt>
                <c:pt idx="233">
                  <c:v>93.887904000000006</c:v>
                </c:pt>
                <c:pt idx="234">
                  <c:v>95.533349999999999</c:v>
                </c:pt>
                <c:pt idx="235">
                  <c:v>97.207544999999996</c:v>
                </c:pt>
                <c:pt idx="236">
                  <c:v>98.910984999999997</c:v>
                </c:pt>
                <c:pt idx="237">
                  <c:v>100.64418000000001</c:v>
                </c:pt>
                <c:pt idx="238">
                  <c:v>102.40764</c:v>
                </c:pt>
                <c:pt idx="239">
                  <c:v>104.20189000000001</c:v>
                </c:pt>
                <c:pt idx="240">
                  <c:v>106.02746999999999</c:v>
                </c:pt>
                <c:pt idx="241">
                  <c:v>107.88491999999999</c:v>
                </c:pt>
                <c:pt idx="242">
                  <c:v>109.77479</c:v>
                </c:pt>
                <c:pt idx="243">
                  <c:v>111.69764000000001</c:v>
                </c:pt>
                <c:pt idx="244">
                  <c:v>113.65405</c:v>
                </c:pt>
                <c:pt idx="245">
                  <c:v>115.6446</c:v>
                </c:pt>
                <c:pt idx="246">
                  <c:v>117.66988000000001</c:v>
                </c:pt>
                <c:pt idx="247">
                  <c:v>119.73049</c:v>
                </c:pt>
                <c:pt idx="248">
                  <c:v>121.82704</c:v>
                </c:pt>
                <c:pt idx="249">
                  <c:v>123.96017000000001</c:v>
                </c:pt>
                <c:pt idx="250">
                  <c:v>126.1305</c:v>
                </c:pt>
                <c:pt idx="251">
                  <c:v>128.33867000000001</c:v>
                </c:pt>
                <c:pt idx="252">
                  <c:v>130.58536000000001</c:v>
                </c:pt>
                <c:pt idx="253">
                  <c:v>132.87121999999999</c:v>
                </c:pt>
                <c:pt idx="254">
                  <c:v>135.19694000000001</c:v>
                </c:pt>
                <c:pt idx="255">
                  <c:v>137.56319999999999</c:v>
                </c:pt>
                <c:pt idx="256">
                  <c:v>139.97072</c:v>
                </c:pt>
                <c:pt idx="257">
                  <c:v>142.42021</c:v>
                </c:pt>
                <c:pt idx="258">
                  <c:v>144.91238999999999</c:v>
                </c:pt>
                <c:pt idx="259">
                  <c:v>147.44802000000001</c:v>
                </c:pt>
                <c:pt idx="260">
                  <c:v>150.02784</c:v>
                </c:pt>
                <c:pt idx="261">
                  <c:v>152.65262000000001</c:v>
                </c:pt>
                <c:pt idx="262">
                  <c:v>155.32315</c:v>
                </c:pt>
                <c:pt idx="263">
                  <c:v>158.04022000000001</c:v>
                </c:pt>
                <c:pt idx="264">
                  <c:v>160.80463</c:v>
                </c:pt>
                <c:pt idx="265">
                  <c:v>163.61722</c:v>
                </c:pt>
                <c:pt idx="266">
                  <c:v>166.47881000000001</c:v>
                </c:pt>
                <c:pt idx="267">
                  <c:v>169.39026999999999</c:v>
                </c:pt>
                <c:pt idx="268">
                  <c:v>172.35245</c:v>
                </c:pt>
                <c:pt idx="269">
                  <c:v>175.36624</c:v>
                </c:pt>
                <c:pt idx="270">
                  <c:v>178.43253999999999</c:v>
                </c:pt>
                <c:pt idx="271">
                  <c:v>181.55225999999999</c:v>
                </c:pt>
                <c:pt idx="272">
                  <c:v>184.72632999999999</c:v>
                </c:pt>
                <c:pt idx="273">
                  <c:v>187.95570000000001</c:v>
                </c:pt>
                <c:pt idx="274">
                  <c:v>191.24132</c:v>
                </c:pt>
                <c:pt idx="275">
                  <c:v>194.58418</c:v>
                </c:pt>
                <c:pt idx="276">
                  <c:v>197.98526000000001</c:v>
                </c:pt>
                <c:pt idx="277">
                  <c:v>201.44559000000001</c:v>
                </c:pt>
                <c:pt idx="278">
                  <c:v>204.96619999999999</c:v>
                </c:pt>
                <c:pt idx="279">
                  <c:v>208.54812999999999</c:v>
                </c:pt>
                <c:pt idx="280">
                  <c:v>212.19244</c:v>
                </c:pt>
                <c:pt idx="281">
                  <c:v>215.90024</c:v>
                </c:pt>
                <c:pt idx="282">
                  <c:v>219.67260999999999</c:v>
                </c:pt>
                <c:pt idx="283">
                  <c:v>223.51068000000001</c:v>
                </c:pt>
                <c:pt idx="284">
                  <c:v>227.41560999999999</c:v>
                </c:pt>
                <c:pt idx="285">
                  <c:v>231.38854000000001</c:v>
                </c:pt>
                <c:pt idx="286">
                  <c:v>235.43066999999999</c:v>
                </c:pt>
                <c:pt idx="287">
                  <c:v>239.54319000000001</c:v>
                </c:pt>
                <c:pt idx="288">
                  <c:v>243.72734</c:v>
                </c:pt>
                <c:pt idx="289">
                  <c:v>247.98436000000001</c:v>
                </c:pt>
                <c:pt idx="290">
                  <c:v>252.31550999999999</c:v>
                </c:pt>
                <c:pt idx="291">
                  <c:v>256.72210000000001</c:v>
                </c:pt>
                <c:pt idx="292">
                  <c:v>261.20542</c:v>
                </c:pt>
                <c:pt idx="293">
                  <c:v>265.76683000000003</c:v>
                </c:pt>
                <c:pt idx="294">
                  <c:v>270.40766000000002</c:v>
                </c:pt>
                <c:pt idx="295">
                  <c:v>275.12932000000001</c:v>
                </c:pt>
                <c:pt idx="296">
                  <c:v>279.9332</c:v>
                </c:pt>
                <c:pt idx="297">
                  <c:v>284.82074999999998</c:v>
                </c:pt>
                <c:pt idx="298">
                  <c:v>289.79340000000002</c:v>
                </c:pt>
                <c:pt idx="299">
                  <c:v>294.85264999999998</c:v>
                </c:pt>
                <c:pt idx="300">
                  <c:v>300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045472"/>
        <c:axId val="72045088"/>
      </c:scatterChart>
      <c:valAx>
        <c:axId val="72654416"/>
        <c:scaling>
          <c:logBase val="10"/>
          <c:orientation val="minMax"/>
          <c:max val="2"/>
          <c:min val="7.0000000000000019E-3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Specific volume (m/kg)</a:t>
                </a:r>
              </a:p>
            </c:rich>
          </c:tx>
          <c:layout>
            <c:manualLayout>
              <c:xMode val="edge"/>
              <c:yMode val="edge"/>
              <c:x val="0.31769612131816855"/>
              <c:y val="0.91365067482249929"/>
            </c:manualLayout>
          </c:layout>
          <c:overlay val="0"/>
        </c:title>
        <c:numFmt formatCode="General" sourceLinked="0"/>
        <c:majorTickMark val="in"/>
        <c:minorTickMark val="none"/>
        <c:tickLblPos val="nextTo"/>
        <c:crossAx val="72042656"/>
        <c:crosses val="autoZero"/>
        <c:crossBetween val="midCat"/>
      </c:valAx>
      <c:valAx>
        <c:axId val="720426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Cross section (mm²)</a:t>
                </a:r>
              </a:p>
            </c:rich>
          </c:tx>
          <c:layout>
            <c:manualLayout>
              <c:xMode val="edge"/>
              <c:yMode val="edge"/>
              <c:x val="6.0414114902303884E-3"/>
              <c:y val="0.23725749862003123"/>
            </c:manualLayout>
          </c:layout>
          <c:overlay val="0"/>
        </c:title>
        <c:numFmt formatCode="General" sourceLinked="0"/>
        <c:majorTickMark val="in"/>
        <c:minorTickMark val="none"/>
        <c:tickLblPos val="nextTo"/>
        <c:crossAx val="72654416"/>
        <c:crossesAt val="7.0000000000000019E-3"/>
        <c:crossBetween val="midCat"/>
      </c:valAx>
      <c:valAx>
        <c:axId val="72045088"/>
        <c:scaling>
          <c:logBase val="10"/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Temperature (K)</a:t>
                </a:r>
              </a:p>
            </c:rich>
          </c:tx>
          <c:layout>
            <c:manualLayout>
              <c:xMode val="edge"/>
              <c:yMode val="edge"/>
              <c:x val="0.95039506172839505"/>
              <c:y val="0.27140389951593635"/>
            </c:manualLayout>
          </c:layout>
          <c:overlay val="0"/>
        </c:title>
        <c:numFmt formatCode="General" sourceLinked="1"/>
        <c:majorTickMark val="in"/>
        <c:minorTickMark val="none"/>
        <c:tickLblPos val="nextTo"/>
        <c:spPr>
          <a:ln/>
        </c:spPr>
        <c:crossAx val="72045472"/>
        <c:crosses val="max"/>
        <c:crossBetween val="midCat"/>
      </c:valAx>
      <c:valAx>
        <c:axId val="72045472"/>
        <c:scaling>
          <c:logBase val="10"/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2045088"/>
        <c:crosses val="autoZero"/>
        <c:crossBetween val="midCat"/>
      </c:valAx>
      <c:spPr>
        <a:noFill/>
        <a:ln w="12700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38085106382978723"/>
          <c:y val="0.19814814814814816"/>
          <c:w val="0.37143658904339077"/>
          <c:h val="0.1450586176727908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537C3-EDC4-44A6-BC81-20D56C6AF713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41EFD-DEE0-4F9D-9857-4737CFFECC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360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3310128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671" y="5163957"/>
            <a:ext cx="1515762" cy="791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\\shiva\share\SBT\001.7-Commun\COMMUNICATION\LOGO SBT\Logo SBT 3D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11" y="4258557"/>
            <a:ext cx="1512000" cy="72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719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634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bandeau_page_car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418356"/>
          </a:xfrm>
          <a:prstGeom prst="rect">
            <a:avLst/>
          </a:prstGeom>
        </p:spPr>
      </p:pic>
      <p:sp>
        <p:nvSpPr>
          <p:cNvPr id="8" name="Espace réservé du pied de page 5"/>
          <p:cNvSpPr txBox="1">
            <a:spLocks/>
          </p:cNvSpPr>
          <p:nvPr/>
        </p:nvSpPr>
        <p:spPr>
          <a:xfrm>
            <a:off x="1" y="6646212"/>
            <a:ext cx="9143999" cy="26064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8970963" algn="r"/>
              </a:tabLst>
            </a:pPr>
            <a:r>
              <a:rPr lang="fr-FR" sz="900" dirty="0" err="1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lang="fr-FR" sz="90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21-22, 2016 – Software </a:t>
            </a:r>
            <a:r>
              <a:rPr lang="fr-FR" sz="900" dirty="0" err="1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fr-FR" sz="90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size </a:t>
            </a:r>
            <a:r>
              <a:rPr lang="fr-FR" sz="900" dirty="0" err="1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r>
              <a:rPr lang="fr-FR" sz="90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devices</a:t>
            </a:r>
            <a:r>
              <a:rPr lang="fr-FR" sz="90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J.M. Poncet	</a:t>
            </a:r>
            <a:r>
              <a:rPr lang="fr-FR" sz="900" dirty="0" err="1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</a:t>
            </a:r>
            <a:r>
              <a:rPr lang="fr-FR" sz="900" dirty="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Grenoble Alpes, CEA INAC - SBT  |  Page </a:t>
            </a:r>
            <a:fld id="{AEFB9B6D-867A-40B8-ACB0-35CC9F272C9C}" type="slidenum">
              <a:rPr lang="fr-FR" sz="900" smtClean="0">
                <a:solidFill>
                  <a:srgbClr val="5F5F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tabLst>
                  <a:tab pos="8970963" algn="r"/>
                </a:tabLst>
              </a:pPr>
              <a:t>‹N°›</a:t>
            </a:fld>
            <a:endParaRPr lang="fr-FR" sz="900" dirty="0">
              <a:solidFill>
                <a:srgbClr val="5F5F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38009" y="-1"/>
            <a:ext cx="8205991" cy="638691"/>
          </a:xfrm>
          <a:prstGeom prst="rect">
            <a:avLst/>
          </a:prstGeom>
          <a:gradFill flip="none" rotWithShape="1">
            <a:gsLst>
              <a:gs pos="100000">
                <a:srgbClr val="94000F"/>
              </a:gs>
              <a:gs pos="0">
                <a:srgbClr val="E60019"/>
              </a:gs>
              <a:gs pos="50000">
                <a:srgbClr val="B6001B"/>
              </a:gs>
              <a:gs pos="100000">
                <a:srgbClr val="94000F"/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938008" y="440668"/>
            <a:ext cx="7272000" cy="39604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Picture 373" descr="D:\mes documents\Fichier\GRTH\Présentations\AG SBT 2013\CE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38008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mes documents\Fichier\MODELES\logo UGA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2768" y="65316"/>
            <a:ext cx="785395" cy="50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9"/>
          <p:cNvSpPr>
            <a:spLocks noChangeShapeType="1"/>
          </p:cNvSpPr>
          <p:nvPr userDrawn="1"/>
        </p:nvSpPr>
        <p:spPr bwMode="auto">
          <a:xfrm>
            <a:off x="0" y="6660470"/>
            <a:ext cx="9144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254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3517550" y="1693520"/>
            <a:ext cx="5115697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used to size the safety devices</a:t>
            </a:r>
            <a:endParaRPr lang="en-GB" sz="2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3517550" y="2822103"/>
            <a:ext cx="5527596" cy="8309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Jean-Marc Poncet, Eric Ercolani, Philippe Gully, Chantal </a:t>
            </a:r>
            <a:r>
              <a:rPr lang="en-GB" sz="24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Meuris</a:t>
            </a:r>
            <a:endParaRPr lang="en-GB" sz="24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72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1057275" y="493712"/>
            <a:ext cx="8012584" cy="7632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GB" sz="2200" dirty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of the discharge of the reservoir during the accident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err="1" smtClean="0">
                <a:solidFill>
                  <a:schemeClr val="bg1"/>
                </a:solidFill>
              </a:rPr>
              <a:t>Results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82378" y="18232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" name="Rectangle 41"/>
          <p:cNvSpPr>
            <a:spLocks noChangeArrowheads="1"/>
          </p:cNvSpPr>
          <p:nvPr/>
        </p:nvSpPr>
        <p:spPr bwMode="auto">
          <a:xfrm>
            <a:off x="3195222" y="2209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6163253" y="117318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1129319"/>
              </p:ext>
            </p:extLst>
          </p:nvPr>
        </p:nvGraphicFramePr>
        <p:xfrm>
          <a:off x="0" y="1256998"/>
          <a:ext cx="5438775" cy="2981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53089"/>
              </p:ext>
            </p:extLst>
          </p:nvPr>
        </p:nvGraphicFramePr>
        <p:xfrm>
          <a:off x="3810000" y="3682281"/>
          <a:ext cx="5143500" cy="29547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Espace réservé du contenu 11"/>
          <p:cNvSpPr txBox="1">
            <a:spLocks/>
          </p:cNvSpPr>
          <p:nvPr/>
        </p:nvSpPr>
        <p:spPr>
          <a:xfrm>
            <a:off x="5694218" y="1927854"/>
            <a:ext cx="3375641" cy="92333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mass flow rate and cross section not for the same specific volume</a:t>
            </a:r>
          </a:p>
        </p:txBody>
      </p:sp>
    </p:spTree>
    <p:extLst>
      <p:ext uri="{BB962C8B-B14F-4D97-AF65-F5344CB8AC3E}">
        <p14:creationId xmlns:p14="http://schemas.microsoft.com/office/powerpoint/2010/main" val="1255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1" y="823643"/>
            <a:ext cx="2768600" cy="131728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GB" sz="2200" dirty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data and results written in a text file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err="1" smtClean="0">
                <a:solidFill>
                  <a:schemeClr val="bg1"/>
                </a:solidFill>
              </a:rPr>
              <a:t>Results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82378" y="18232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" name="Rectangle 41"/>
          <p:cNvSpPr>
            <a:spLocks noChangeArrowheads="1"/>
          </p:cNvSpPr>
          <p:nvPr/>
        </p:nvSpPr>
        <p:spPr bwMode="auto">
          <a:xfrm>
            <a:off x="3195222" y="2209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6163253" y="117318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768601" y="427731"/>
            <a:ext cx="630125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u="sng" dirty="0">
                <a:latin typeface="Courier New" panose="02070309020205020404" pitchFamily="49" charset="0"/>
                <a:cs typeface="Courier New" panose="02070309020205020404" pitchFamily="49" charset="0"/>
              </a:rPr>
              <a:t>Dimensionnement de soupape</a:t>
            </a:r>
          </a:p>
          <a:p>
            <a:r>
              <a:rPr lang="fr-FR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Version 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1.0 du 7 septembre 2016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Gaz 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utilisé                       </a:t>
            </a:r>
            <a:r>
              <a:rPr lang="fr-FR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:  Hélium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Type de système à protéger                       :  RESERVOIR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Zone de rejet du dispositif de protection        :  Dans l'enceinte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Type de dispositif de protection                 :  </a:t>
            </a:r>
            <a:r>
              <a:rPr lang="fr-FR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Disque de rupture</a:t>
            </a:r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Pression maximale admissible (PS)                :        4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Conditions de fonctionnement avant l'accident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Pression abs. dans le réservoir (Pi)             :        1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Pression abs. extérieure au réservoir 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Pexti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:        0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 abs. à l'aval immédiat de la soupape (P2i) :        0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Température du fluide (Ti)                       :  4,20814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Niveau de liquide MAXIMUM (% du volume)          :      100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Conditions de fonctionnement en situation accidentelle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Pression abs. extérieure au réservoir 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Pext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:        0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DP dans la tuyauterie amont de la soupape (DP1)  :      0,1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>
                <a:solidFill>
                  <a:srgbClr val="DC052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ATTENTION : DP tuyauterie amont (DP1) &gt; 3% de PT :      0,1 &gt;   0,075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DP dans la tuyauterie aval de la soupape (DP2)   :        0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Apports de chaleur (W)                           :    10000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Echauffement entre le réservoir et la soupape    :      Non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Température du réservoir (T0)                    :  6,96703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Température amont immédiat de la soupape (T1)    :  6,96703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Pression de tarage maximum (PT)                  :      2,5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Pression abs. dans le réservoir (P0)             :      4,4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 abs. à l'amont immédiat de la soupape (P1) :      4,3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Pres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. abs. à l'aval immédiat de la soupape (P2)  :     1,55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Débit (m)                                        :  0,41423</a:t>
            </a:r>
          </a:p>
          <a:p>
            <a:endParaRPr lang="fr-FR" sz="11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Dimensions de la soupape et grandeurs servant au calcul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Coefficient de décharge de l'organe (</a:t>
            </a:r>
            <a:r>
              <a:rPr lang="fr-FR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Kd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:      0,8</a:t>
            </a:r>
          </a:p>
          <a:p>
            <a:r>
              <a:rPr lang="fr-FR" sz="11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Coefficient </a:t>
            </a:r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de majoration de la section          :      1,5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Section de l'organe de sécurité (A)              :  222,318</a:t>
            </a:r>
          </a:p>
          <a:p>
            <a:r>
              <a:rPr lang="fr-FR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  Diamètre de la soupape (D)                       :  16,8245</a:t>
            </a:r>
          </a:p>
        </p:txBody>
      </p:sp>
    </p:spTree>
    <p:extLst>
      <p:ext uri="{BB962C8B-B14F-4D97-AF65-F5344CB8AC3E}">
        <p14:creationId xmlns:p14="http://schemas.microsoft.com/office/powerpoint/2010/main" val="375762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78259" y="1299556"/>
            <a:ext cx="8987481" cy="415498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safety approach is proposed for all the CEA/SBT lab.</a:t>
            </a:r>
          </a:p>
          <a:p>
            <a:pPr marL="57150" indent="0">
              <a:buNone/>
            </a:pPr>
            <a:endParaRPr lang="en-GB" sz="20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" indent="0">
              <a:buNone/>
            </a:pP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common tool is available for the persons who need to size some safety devices in the lab. This tool is based on the article: “</a:t>
            </a:r>
            <a:r>
              <a:rPr lang="en-GB" sz="20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Sécurité</a:t>
            </a: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</a:t>
            </a: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2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cryogénie</a:t>
            </a:r>
            <a:r>
              <a:rPr lang="en-GB" sz="2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” – Techniques de </a:t>
            </a:r>
            <a:r>
              <a:rPr lang="en-GB" sz="2000" dirty="0" err="1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l’ingénieur</a:t>
            </a:r>
            <a:r>
              <a:rPr lang="en-GB" sz="2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BE </a:t>
            </a: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9814. The exhaustive validation has to be finished. The use of the tool will certainly required some improvements.</a:t>
            </a:r>
          </a:p>
          <a:p>
            <a:pPr marL="57150" indent="0">
              <a:buNone/>
            </a:pPr>
            <a:endParaRPr lang="en-GB" sz="2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Depending on the design of the safety circuit, other tools (e.g. </a:t>
            </a:r>
            <a:r>
              <a:rPr lang="en-GB" sz="20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thermohydraulic</a:t>
            </a: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software) can be necessary (</a:t>
            </a:r>
            <a:r>
              <a:rPr lang="en-GB" sz="2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e.g. </a:t>
            </a: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long pipes between the circuit to protect and the safety device with external heating)</a:t>
            </a:r>
          </a:p>
          <a:p>
            <a:pPr marL="57150" indent="0">
              <a:buNone/>
            </a:pPr>
            <a:endParaRPr lang="en-GB" sz="20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</a:t>
            </a:r>
            <a:r>
              <a:rPr lang="en-GB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available to facilitate the written of the safety reports.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Conclusion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82378" y="18232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" name="Rectangle 41"/>
          <p:cNvSpPr>
            <a:spLocks noChangeArrowheads="1"/>
          </p:cNvSpPr>
          <p:nvPr/>
        </p:nvSpPr>
        <p:spPr bwMode="auto">
          <a:xfrm>
            <a:off x="3195222" y="2209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6163253" y="117318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63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6" y="818750"/>
            <a:ext cx="8172464" cy="2646878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Abstract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avoid mistakes during the calculation, CEA/SBT has decided to write a software that take into account all the situations it is possible to encountered (subcritical state, supercritical state, …). The goal is to permit to the engineer in charge of a cryostat manufacturing to perform this calculation; he is the only person able to do the accidental analysis which is fundamental for the sizing of the safety device. The software </a:t>
            </a: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written is presented</a:t>
            </a:r>
            <a:r>
              <a:rPr lang="en-US" sz="20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2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Abstract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23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359616" y="818750"/>
            <a:ext cx="8172464" cy="1908215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200" dirty="0" err="1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fr-FR" sz="2200" dirty="0" smtClean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approach at CEA/SBT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 of the tool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 of the calculation</a:t>
            </a:r>
          </a:p>
          <a:p>
            <a:pPr marL="457200" lvl="1" indent="0">
              <a:buNone/>
            </a:pPr>
            <a:r>
              <a:rPr lang="en-US" sz="20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fr-FR" sz="2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Content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62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224445" y="818750"/>
            <a:ext cx="8845414" cy="579543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analysis</a:t>
            </a: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Parameters:</a:t>
            </a: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use of the cryostat (magnet, MLI, …)</a:t>
            </a: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of the cryostat (weak point, bellows, …)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Performed by the project leader: adapted to the size of the projects developed in the lab </a:t>
            </a:r>
          </a:p>
          <a:p>
            <a:pPr marL="457200" lvl="1" indent="0">
              <a:buNone/>
            </a:pPr>
            <a:endParaRPr lang="en-GB" sz="10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 of the heat fluxes deposited on the cold surfaces</a:t>
            </a: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Situation can be complex if difficulties appear with the size of the safety device (see quantification of heat flux in supercritical helium)</a:t>
            </a:r>
            <a:endParaRPr lang="en-GB" sz="1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1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Sizing of safety device</a:t>
            </a:r>
            <a:endParaRPr lang="en-GB" sz="2200" dirty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 specific software has been developed at CEA/SBT based on the article: “</a:t>
            </a:r>
            <a:r>
              <a:rPr lang="en-GB" sz="18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Sécurité</a:t>
            </a: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8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</a:t>
            </a: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8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cryogénie</a:t>
            </a: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” – Techniques de </a:t>
            </a:r>
            <a:r>
              <a:rPr lang="en-GB" sz="18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l’ingénieur</a:t>
            </a: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BE 9814 – English version available soon</a:t>
            </a:r>
          </a:p>
          <a:p>
            <a:pPr marL="457200" lvl="1" indent="0">
              <a:buNone/>
            </a:pPr>
            <a:endParaRPr lang="en-GB" sz="1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report</a:t>
            </a:r>
            <a:endParaRPr lang="en-GB" sz="2200" dirty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Analysis and sizing reported in a dedicated document</a:t>
            </a:r>
            <a:endParaRPr lang="en-GB" sz="1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err="1" smtClean="0">
                <a:solidFill>
                  <a:schemeClr val="bg1"/>
                </a:solidFill>
              </a:rPr>
              <a:t>Safety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err="1" smtClean="0">
                <a:solidFill>
                  <a:schemeClr val="bg1"/>
                </a:solidFill>
              </a:rPr>
              <a:t>approach</a:t>
            </a:r>
            <a:r>
              <a:rPr lang="fr-FR" sz="2000" b="1" dirty="0" smtClean="0">
                <a:solidFill>
                  <a:schemeClr val="bg1"/>
                </a:solidFill>
              </a:rPr>
              <a:t> at CEA/SBT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1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224445" y="818750"/>
            <a:ext cx="8845414" cy="499213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one tool authorized in the </a:t>
            </a: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 (</a:t>
            </a:r>
            <a:r>
              <a:rPr lang="en-GB" sz="2200" u="sng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applicable</a:t>
            </a: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200" dirty="0" smtClean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cryostats designed in the SBT lab, an analytical approach is often sufficient.</a:t>
            </a: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 </a:t>
            </a: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not so simple then the tool to be used is imposed to avoid calculation error.</a:t>
            </a: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approach proposed in the “Techniques de </a:t>
            </a:r>
            <a:r>
              <a:rPr lang="en-GB" sz="1800" dirty="0" err="1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l’ingénieur</a:t>
            </a: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”, the software has been written and exhaustive verifications have to be finished.</a:t>
            </a:r>
          </a:p>
          <a:p>
            <a:pPr marL="457200" lvl="1" indent="0">
              <a:buNone/>
            </a:pPr>
            <a:endParaRPr lang="en-GB" sz="10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friendly</a:t>
            </a: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not an easy work but a software as user friendly as possible has been written</a:t>
            </a:r>
          </a:p>
          <a:p>
            <a:pPr marL="457200" lvl="1" indent="0">
              <a:buNone/>
            </a:pPr>
            <a:endParaRPr lang="en-GB" sz="10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parameters blocked</a:t>
            </a: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By experience with the previous version of the software, no parameters have been blocked. It is really important in complicated situation to understand where margins are available to modify the design.</a:t>
            </a: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Users </a:t>
            </a: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have no access to </a:t>
            </a: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formula but discussions </a:t>
            </a: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are always open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err="1" smtClean="0">
                <a:solidFill>
                  <a:schemeClr val="bg1"/>
                </a:solidFill>
              </a:rPr>
              <a:t>Safety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err="1" smtClean="0">
                <a:solidFill>
                  <a:schemeClr val="bg1"/>
                </a:solidFill>
              </a:rPr>
              <a:t>approach</a:t>
            </a:r>
            <a:r>
              <a:rPr lang="fr-FR" sz="2000" b="1" dirty="0" smtClean="0">
                <a:solidFill>
                  <a:schemeClr val="bg1"/>
                </a:solidFill>
              </a:rPr>
              <a:t> at CEA/SBT</a:t>
            </a:r>
            <a:endParaRPr lang="fr-F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6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224445" y="818750"/>
            <a:ext cx="8845414" cy="7632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 of the safety device for the reservoir or the vacuum vessel</a:t>
            </a:r>
          </a:p>
          <a:p>
            <a:pPr marL="457200" lvl="1" indent="0">
              <a:buNone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Description of the </a:t>
            </a:r>
            <a:r>
              <a:rPr lang="fr-FR" sz="2000" b="1" dirty="0" err="1" smtClean="0">
                <a:solidFill>
                  <a:schemeClr val="bg1"/>
                </a:solidFill>
              </a:rPr>
              <a:t>tool</a:t>
            </a:r>
            <a:endParaRPr lang="fr-FR" sz="2000" b="1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30" y="1288475"/>
            <a:ext cx="8284939" cy="5251622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488314" y="1582036"/>
            <a:ext cx="1797685" cy="274320"/>
          </a:xfrm>
          <a:prstGeom prst="ellipse">
            <a:avLst/>
          </a:prstGeom>
          <a:noFill/>
          <a:ln>
            <a:solidFill>
              <a:srgbClr val="DC05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850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224445" y="702368"/>
            <a:ext cx="8845414" cy="73250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patterns are adapted to the </a:t>
            </a:r>
            <a:r>
              <a:rPr lang="en-US" sz="20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situation for a better understanding</a:t>
            </a:r>
            <a:endParaRPr lang="en-GB" sz="2000" dirty="0" smtClean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(reservoir, </a:t>
            </a:r>
            <a:r>
              <a:rPr lang="en-US" sz="1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valve with discharge into the vacuum </a:t>
            </a:r>
            <a:r>
              <a:rPr lang="en-US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chamber or not, </a:t>
            </a:r>
            <a:r>
              <a:rPr lang="en-GB" sz="1800" dirty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vessel</a:t>
            </a:r>
            <a:r>
              <a:rPr lang="en-US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Description of the </a:t>
            </a:r>
            <a:r>
              <a:rPr lang="fr-FR" sz="2000" b="1" dirty="0" err="1" smtClean="0">
                <a:solidFill>
                  <a:schemeClr val="bg1"/>
                </a:solidFill>
              </a:rPr>
              <a:t>tool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82378" y="18232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7" name="Group 1"/>
          <p:cNvGrpSpPr>
            <a:grpSpLocks noChangeAspect="1"/>
          </p:cNvGrpSpPr>
          <p:nvPr/>
        </p:nvGrpSpPr>
        <p:grpSpPr bwMode="auto">
          <a:xfrm>
            <a:off x="82378" y="1964571"/>
            <a:ext cx="2787650" cy="3944938"/>
            <a:chOff x="1417" y="1417"/>
            <a:chExt cx="4389" cy="6213"/>
          </a:xfrm>
        </p:grpSpPr>
        <p:sp>
          <p:nvSpPr>
            <p:cNvPr id="8" name="AutoShape 17"/>
            <p:cNvSpPr>
              <a:spLocks noChangeAspect="1" noChangeArrowheads="1" noTextEdit="1"/>
            </p:cNvSpPr>
            <p:nvPr/>
          </p:nvSpPr>
          <p:spPr bwMode="auto">
            <a:xfrm>
              <a:off x="1417" y="1417"/>
              <a:ext cx="4389" cy="6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AutoShape 16"/>
            <p:cNvSpPr>
              <a:spLocks noChangeArrowheads="1"/>
            </p:cNvSpPr>
            <p:nvPr/>
          </p:nvSpPr>
          <p:spPr bwMode="auto">
            <a:xfrm>
              <a:off x="1588" y="3421"/>
              <a:ext cx="3912" cy="4083"/>
            </a:xfrm>
            <a:prstGeom prst="flowChartAlternateProcess">
              <a:avLst/>
            </a:prstGeom>
            <a:noFill/>
            <a:ln w="508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AutoShape 15"/>
            <p:cNvSpPr>
              <a:spLocks noChangeArrowheads="1"/>
            </p:cNvSpPr>
            <p:nvPr/>
          </p:nvSpPr>
          <p:spPr bwMode="auto">
            <a:xfrm>
              <a:off x="2334" y="4441"/>
              <a:ext cx="2383" cy="2380"/>
            </a:xfrm>
            <a:prstGeom prst="flowChartAlternateProcess">
              <a:avLst/>
            </a:prstGeom>
            <a:solidFill>
              <a:srgbClr val="CC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Réservoir</a:t>
              </a:r>
              <a:endParaRPr kumimoji="0" lang="fr-FR" altLang="fr-F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Hélium</a:t>
              </a:r>
              <a:endParaRPr kumimoji="0" lang="fr-FR" altLang="fr-FR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</a:t>
              </a: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</a:t>
              </a: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P</a:t>
              </a:r>
              <a:r>
                <a:rPr kumimoji="0" lang="fr-FR" altLang="fr-FR" sz="1800" b="1" i="0" u="none" strike="noStrike" cap="none" normalizeH="0" baseline="-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0</a:t>
              </a: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0</a:t>
              </a:r>
              <a:endPara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272" y="4271"/>
              <a:ext cx="2491" cy="6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V="1">
              <a:off x="3531" y="2785"/>
              <a:ext cx="1" cy="1311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178" y="6919"/>
              <a:ext cx="270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exti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ext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360" y="2215"/>
              <a:ext cx="342" cy="570"/>
            </a:xfrm>
            <a:custGeom>
              <a:avLst/>
              <a:gdLst>
                <a:gd name="T0" fmla="*/ 0 w 342"/>
                <a:gd name="T1" fmla="*/ 513 h 513"/>
                <a:gd name="T2" fmla="*/ 342 w 342"/>
                <a:gd name="T3" fmla="*/ 513 h 513"/>
                <a:gd name="T4" fmla="*/ 0 w 342"/>
                <a:gd name="T5" fmla="*/ 0 h 513"/>
                <a:gd name="T6" fmla="*/ 342 w 342"/>
                <a:gd name="T7" fmla="*/ 0 h 513"/>
                <a:gd name="T8" fmla="*/ 0 w 342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513">
                  <a:moveTo>
                    <a:pt x="0" y="513"/>
                  </a:moveTo>
                  <a:lnTo>
                    <a:pt x="342" y="513"/>
                  </a:lnTo>
                  <a:lnTo>
                    <a:pt x="0" y="0"/>
                  </a:lnTo>
                  <a:lnTo>
                    <a:pt x="342" y="0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1645" y="2758"/>
              <a:ext cx="270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1645" y="1759"/>
              <a:ext cx="270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2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2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3531" y="1816"/>
              <a:ext cx="1881" cy="399"/>
            </a:xfrm>
            <a:custGeom>
              <a:avLst/>
              <a:gdLst>
                <a:gd name="T0" fmla="*/ 0 w 1881"/>
                <a:gd name="T1" fmla="*/ 399 h 399"/>
                <a:gd name="T2" fmla="*/ 0 w 1881"/>
                <a:gd name="T3" fmla="*/ 0 h 399"/>
                <a:gd name="T4" fmla="*/ 1881 w 1881"/>
                <a:gd name="T5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81" h="399">
                  <a:moveTo>
                    <a:pt x="0" y="399"/>
                  </a:moveTo>
                  <a:lnTo>
                    <a:pt x="0" y="0"/>
                  </a:lnTo>
                  <a:lnTo>
                    <a:pt x="1881" y="0"/>
                  </a:lnTo>
                </a:path>
              </a:pathLst>
            </a:cu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Line 7"/>
            <p:cNvSpPr>
              <a:spLocks noChangeShapeType="1"/>
            </p:cNvSpPr>
            <p:nvPr/>
          </p:nvSpPr>
          <p:spPr bwMode="auto">
            <a:xfrm>
              <a:off x="4044" y="2785"/>
              <a:ext cx="1" cy="131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3702" y="2929"/>
              <a:ext cx="142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1</a:t>
              </a:r>
              <a:endParaRPr kumimoji="0" lang="fr-FR" alt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0" name="Line 5"/>
            <p:cNvSpPr>
              <a:spLocks noChangeShapeType="1"/>
            </p:cNvSpPr>
            <p:nvPr/>
          </p:nvSpPr>
          <p:spPr bwMode="auto">
            <a:xfrm flipH="1">
              <a:off x="3531" y="2044"/>
              <a:ext cx="188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3702" y="2017"/>
              <a:ext cx="142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2</a:t>
              </a:r>
              <a:endParaRPr kumimoji="0" lang="fr-FR" alt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22" name="Text Box 3"/>
            <p:cNvSpPr txBox="1">
              <a:spLocks noChangeArrowheads="1"/>
            </p:cNvSpPr>
            <p:nvPr/>
          </p:nvSpPr>
          <p:spPr bwMode="auto">
            <a:xfrm>
              <a:off x="5184" y="1417"/>
              <a:ext cx="622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3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AutoShape 2"/>
            <p:cNvSpPr>
              <a:spLocks noChangeArrowheads="1"/>
            </p:cNvSpPr>
            <p:nvPr/>
          </p:nvSpPr>
          <p:spPr bwMode="auto">
            <a:xfrm>
              <a:off x="2329" y="4096"/>
              <a:ext cx="2383" cy="2720"/>
            </a:xfrm>
            <a:prstGeom prst="flowChartAlternateProcess">
              <a:avLst/>
            </a:prstGeom>
            <a:noFill/>
            <a:ln w="508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Rectangle 41"/>
          <p:cNvSpPr>
            <a:spLocks noChangeArrowheads="1"/>
          </p:cNvSpPr>
          <p:nvPr/>
        </p:nvSpPr>
        <p:spPr bwMode="auto">
          <a:xfrm>
            <a:off x="3195222" y="2209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5" name="Group 27"/>
          <p:cNvGrpSpPr>
            <a:grpSpLocks noChangeAspect="1"/>
          </p:cNvGrpSpPr>
          <p:nvPr/>
        </p:nvGrpSpPr>
        <p:grpSpPr bwMode="auto">
          <a:xfrm>
            <a:off x="3195222" y="2350361"/>
            <a:ext cx="2787650" cy="3582988"/>
            <a:chOff x="1417" y="1417"/>
            <a:chExt cx="4389" cy="5643"/>
          </a:xfrm>
        </p:grpSpPr>
        <p:sp>
          <p:nvSpPr>
            <p:cNvPr id="26" name="AutoShape 40"/>
            <p:cNvSpPr>
              <a:spLocks noChangeAspect="1" noChangeArrowheads="1" noTextEdit="1"/>
            </p:cNvSpPr>
            <p:nvPr/>
          </p:nvSpPr>
          <p:spPr bwMode="auto">
            <a:xfrm>
              <a:off x="1417" y="1417"/>
              <a:ext cx="4389" cy="5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AutoShape 39"/>
            <p:cNvSpPr>
              <a:spLocks noChangeArrowheads="1"/>
            </p:cNvSpPr>
            <p:nvPr/>
          </p:nvSpPr>
          <p:spPr bwMode="auto">
            <a:xfrm>
              <a:off x="1588" y="1543"/>
              <a:ext cx="3912" cy="5346"/>
            </a:xfrm>
            <a:prstGeom prst="flowChartAlternateProcess">
              <a:avLst/>
            </a:prstGeom>
            <a:noFill/>
            <a:ln w="508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AutoShape 38"/>
            <p:cNvSpPr>
              <a:spLocks noChangeArrowheads="1"/>
            </p:cNvSpPr>
            <p:nvPr/>
          </p:nvSpPr>
          <p:spPr bwMode="auto">
            <a:xfrm>
              <a:off x="2334" y="3757"/>
              <a:ext cx="2383" cy="2380"/>
            </a:xfrm>
            <a:prstGeom prst="flowChartAlternateProcess">
              <a:avLst/>
            </a:prstGeom>
            <a:solidFill>
              <a:srgbClr val="CC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Réservoir</a:t>
              </a:r>
              <a:endParaRPr kumimoji="0" lang="en-GB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Hélium</a:t>
              </a:r>
              <a:endParaRPr kumimoji="0" lang="en-GB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en-GB" altLang="fr-FR" sz="1800" b="1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</a:t>
              </a:r>
              <a:r>
                <a:rPr kumimoji="0" lang="en-GB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en-GB" altLang="fr-FR" sz="1800" b="1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</a:t>
              </a:r>
              <a:r>
                <a:rPr kumimoji="0" lang="en-GB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P</a:t>
              </a:r>
              <a:r>
                <a:rPr kumimoji="0" lang="en-GB" altLang="fr-FR" sz="1800" b="1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0</a:t>
              </a:r>
              <a:r>
                <a:rPr kumimoji="0" lang="en-GB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en-GB" altLang="fr-FR" sz="1800" b="1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0</a:t>
              </a:r>
              <a:endParaRPr kumimoji="0" lang="en-GB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37"/>
            <p:cNvSpPr>
              <a:spLocks noChangeArrowheads="1"/>
            </p:cNvSpPr>
            <p:nvPr/>
          </p:nvSpPr>
          <p:spPr bwMode="auto">
            <a:xfrm>
              <a:off x="2272" y="3587"/>
              <a:ext cx="2491" cy="6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Line 36"/>
            <p:cNvSpPr>
              <a:spLocks noChangeShapeType="1"/>
            </p:cNvSpPr>
            <p:nvPr/>
          </p:nvSpPr>
          <p:spPr bwMode="auto">
            <a:xfrm flipH="1" flipV="1">
              <a:off x="3526" y="2671"/>
              <a:ext cx="1" cy="741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Text Box 35"/>
            <p:cNvSpPr txBox="1">
              <a:spLocks noChangeArrowheads="1"/>
            </p:cNvSpPr>
            <p:nvPr/>
          </p:nvSpPr>
          <p:spPr bwMode="auto">
            <a:xfrm>
              <a:off x="2178" y="6235"/>
              <a:ext cx="270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exti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ext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3355" y="2101"/>
              <a:ext cx="342" cy="570"/>
            </a:xfrm>
            <a:custGeom>
              <a:avLst/>
              <a:gdLst>
                <a:gd name="T0" fmla="*/ 0 w 342"/>
                <a:gd name="T1" fmla="*/ 513 h 513"/>
                <a:gd name="T2" fmla="*/ 342 w 342"/>
                <a:gd name="T3" fmla="*/ 513 h 513"/>
                <a:gd name="T4" fmla="*/ 0 w 342"/>
                <a:gd name="T5" fmla="*/ 0 h 513"/>
                <a:gd name="T6" fmla="*/ 342 w 342"/>
                <a:gd name="T7" fmla="*/ 0 h 513"/>
                <a:gd name="T8" fmla="*/ 0 w 342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513">
                  <a:moveTo>
                    <a:pt x="0" y="513"/>
                  </a:moveTo>
                  <a:lnTo>
                    <a:pt x="342" y="513"/>
                  </a:lnTo>
                  <a:lnTo>
                    <a:pt x="0" y="0"/>
                  </a:lnTo>
                  <a:lnTo>
                    <a:pt x="342" y="0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Text Box 33"/>
            <p:cNvSpPr txBox="1">
              <a:spLocks noChangeArrowheads="1"/>
            </p:cNvSpPr>
            <p:nvPr/>
          </p:nvSpPr>
          <p:spPr bwMode="auto">
            <a:xfrm>
              <a:off x="2308" y="2671"/>
              <a:ext cx="1389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Text Box 32"/>
            <p:cNvSpPr txBox="1">
              <a:spLocks noChangeArrowheads="1"/>
            </p:cNvSpPr>
            <p:nvPr/>
          </p:nvSpPr>
          <p:spPr bwMode="auto">
            <a:xfrm>
              <a:off x="2391" y="1645"/>
              <a:ext cx="1042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2</a:t>
              </a: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2</a:t>
              </a:r>
              <a:endPara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3531" y="1873"/>
              <a:ext cx="223" cy="228"/>
            </a:xfrm>
            <a:custGeom>
              <a:avLst/>
              <a:gdLst>
                <a:gd name="T0" fmla="*/ 0 w 1881"/>
                <a:gd name="T1" fmla="*/ 399 h 399"/>
                <a:gd name="T2" fmla="*/ 0 w 1881"/>
                <a:gd name="T3" fmla="*/ 0 h 399"/>
                <a:gd name="T4" fmla="*/ 1881 w 1881"/>
                <a:gd name="T5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81" h="399">
                  <a:moveTo>
                    <a:pt x="0" y="399"/>
                  </a:moveTo>
                  <a:lnTo>
                    <a:pt x="0" y="0"/>
                  </a:lnTo>
                  <a:lnTo>
                    <a:pt x="1881" y="0"/>
                  </a:lnTo>
                </a:path>
              </a:pathLst>
            </a:cu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AutoShape 30"/>
            <p:cNvSpPr>
              <a:spLocks noChangeArrowheads="1"/>
            </p:cNvSpPr>
            <p:nvPr/>
          </p:nvSpPr>
          <p:spPr bwMode="auto">
            <a:xfrm>
              <a:off x="2329" y="3400"/>
              <a:ext cx="2383" cy="2720"/>
            </a:xfrm>
            <a:prstGeom prst="flowChartAlternateProcess">
              <a:avLst/>
            </a:prstGeom>
            <a:noFill/>
            <a:ln w="508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Line 29"/>
            <p:cNvSpPr>
              <a:spLocks noChangeShapeType="1"/>
            </p:cNvSpPr>
            <p:nvPr/>
          </p:nvSpPr>
          <p:spPr bwMode="auto">
            <a:xfrm>
              <a:off x="3811" y="2671"/>
              <a:ext cx="1" cy="68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Text Box 28"/>
            <p:cNvSpPr txBox="1">
              <a:spLocks noChangeArrowheads="1"/>
            </p:cNvSpPr>
            <p:nvPr/>
          </p:nvSpPr>
          <p:spPr bwMode="auto">
            <a:xfrm>
              <a:off x="3526" y="2785"/>
              <a:ext cx="142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1</a:t>
              </a:r>
              <a:endParaRPr kumimoji="0" lang="fr-FR" alt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</p:grp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6163253" y="117318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40" name="Group 48"/>
          <p:cNvGrpSpPr>
            <a:grpSpLocks noChangeAspect="1"/>
          </p:cNvGrpSpPr>
          <p:nvPr/>
        </p:nvGrpSpPr>
        <p:grpSpPr bwMode="auto">
          <a:xfrm>
            <a:off x="6163253" y="1306181"/>
            <a:ext cx="2787650" cy="5140325"/>
            <a:chOff x="1417" y="1417"/>
            <a:chExt cx="4389" cy="8094"/>
          </a:xfrm>
        </p:grpSpPr>
        <p:sp>
          <p:nvSpPr>
            <p:cNvPr id="41" name="AutoShape 70"/>
            <p:cNvSpPr>
              <a:spLocks noChangeAspect="1" noChangeArrowheads="1" noTextEdit="1"/>
            </p:cNvSpPr>
            <p:nvPr/>
          </p:nvSpPr>
          <p:spPr bwMode="auto">
            <a:xfrm>
              <a:off x="1417" y="1417"/>
              <a:ext cx="4389" cy="80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AutoShape 69"/>
            <p:cNvSpPr>
              <a:spLocks noChangeArrowheads="1"/>
            </p:cNvSpPr>
            <p:nvPr/>
          </p:nvSpPr>
          <p:spPr bwMode="auto">
            <a:xfrm>
              <a:off x="1588" y="3754"/>
              <a:ext cx="3912" cy="4947"/>
            </a:xfrm>
            <a:prstGeom prst="flowChartAlternateProcess">
              <a:avLst/>
            </a:prstGeom>
            <a:noFill/>
            <a:ln w="508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AutoShape 68"/>
            <p:cNvSpPr>
              <a:spLocks noChangeArrowheads="1"/>
            </p:cNvSpPr>
            <p:nvPr/>
          </p:nvSpPr>
          <p:spPr bwMode="auto">
            <a:xfrm>
              <a:off x="2334" y="5638"/>
              <a:ext cx="2383" cy="2380"/>
            </a:xfrm>
            <a:prstGeom prst="flowChartAlternateProcess">
              <a:avLst/>
            </a:prstGeom>
            <a:solidFill>
              <a:srgbClr val="CCFFFF"/>
            </a:solidFill>
            <a:ln w="12700">
              <a:solidFill>
                <a:srgbClr val="800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Réservoir</a:t>
              </a:r>
              <a:endPara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Hélium</a:t>
              </a:r>
              <a:endPara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hei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hei</a:t>
              </a:r>
              <a:endPara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he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he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67"/>
            <p:cNvSpPr>
              <a:spLocks noChangeArrowheads="1"/>
            </p:cNvSpPr>
            <p:nvPr/>
          </p:nvSpPr>
          <p:spPr bwMode="auto">
            <a:xfrm>
              <a:off x="2272" y="5468"/>
              <a:ext cx="2491" cy="6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Line 66"/>
            <p:cNvSpPr>
              <a:spLocks noChangeShapeType="1"/>
            </p:cNvSpPr>
            <p:nvPr/>
          </p:nvSpPr>
          <p:spPr bwMode="auto">
            <a:xfrm flipH="1" flipV="1">
              <a:off x="2671" y="4894"/>
              <a:ext cx="5" cy="399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Text Box 65"/>
            <p:cNvSpPr txBox="1">
              <a:spLocks noChangeArrowheads="1"/>
            </p:cNvSpPr>
            <p:nvPr/>
          </p:nvSpPr>
          <p:spPr bwMode="auto">
            <a:xfrm>
              <a:off x="2178" y="8785"/>
              <a:ext cx="270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exti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ext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Freeform 64"/>
            <p:cNvSpPr>
              <a:spLocks/>
            </p:cNvSpPr>
            <p:nvPr/>
          </p:nvSpPr>
          <p:spPr bwMode="auto">
            <a:xfrm>
              <a:off x="2500" y="4324"/>
              <a:ext cx="342" cy="570"/>
            </a:xfrm>
            <a:custGeom>
              <a:avLst/>
              <a:gdLst>
                <a:gd name="T0" fmla="*/ 0 w 342"/>
                <a:gd name="T1" fmla="*/ 513 h 513"/>
                <a:gd name="T2" fmla="*/ 342 w 342"/>
                <a:gd name="T3" fmla="*/ 513 h 513"/>
                <a:gd name="T4" fmla="*/ 0 w 342"/>
                <a:gd name="T5" fmla="*/ 0 h 513"/>
                <a:gd name="T6" fmla="*/ 342 w 342"/>
                <a:gd name="T7" fmla="*/ 0 h 513"/>
                <a:gd name="T8" fmla="*/ 0 w 342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513">
                  <a:moveTo>
                    <a:pt x="0" y="513"/>
                  </a:moveTo>
                  <a:lnTo>
                    <a:pt x="342" y="513"/>
                  </a:lnTo>
                  <a:lnTo>
                    <a:pt x="0" y="0"/>
                  </a:lnTo>
                  <a:lnTo>
                    <a:pt x="342" y="0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Text Box 63"/>
            <p:cNvSpPr txBox="1">
              <a:spLocks noChangeArrowheads="1"/>
            </p:cNvSpPr>
            <p:nvPr/>
          </p:nvSpPr>
          <p:spPr bwMode="auto">
            <a:xfrm>
              <a:off x="2899" y="3886"/>
              <a:ext cx="969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0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0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Text Box 62"/>
            <p:cNvSpPr txBox="1">
              <a:spLocks noChangeArrowheads="1"/>
            </p:cNvSpPr>
            <p:nvPr/>
          </p:nvSpPr>
          <p:spPr bwMode="auto">
            <a:xfrm>
              <a:off x="1738" y="3886"/>
              <a:ext cx="876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i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Freeform 61"/>
            <p:cNvSpPr>
              <a:spLocks/>
            </p:cNvSpPr>
            <p:nvPr/>
          </p:nvSpPr>
          <p:spPr bwMode="auto">
            <a:xfrm>
              <a:off x="2676" y="4096"/>
              <a:ext cx="223" cy="228"/>
            </a:xfrm>
            <a:custGeom>
              <a:avLst/>
              <a:gdLst>
                <a:gd name="T0" fmla="*/ 0 w 1881"/>
                <a:gd name="T1" fmla="*/ 399 h 399"/>
                <a:gd name="T2" fmla="*/ 0 w 1881"/>
                <a:gd name="T3" fmla="*/ 0 h 399"/>
                <a:gd name="T4" fmla="*/ 1881 w 1881"/>
                <a:gd name="T5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81" h="399">
                  <a:moveTo>
                    <a:pt x="0" y="399"/>
                  </a:moveTo>
                  <a:lnTo>
                    <a:pt x="0" y="0"/>
                  </a:lnTo>
                  <a:lnTo>
                    <a:pt x="1881" y="0"/>
                  </a:lnTo>
                </a:path>
              </a:pathLst>
            </a:cu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Text Box 60"/>
            <p:cNvSpPr txBox="1">
              <a:spLocks noChangeArrowheads="1"/>
            </p:cNvSpPr>
            <p:nvPr/>
          </p:nvSpPr>
          <p:spPr bwMode="auto">
            <a:xfrm>
              <a:off x="2329" y="1618"/>
              <a:ext cx="622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3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Line 59"/>
            <p:cNvSpPr>
              <a:spLocks noChangeShapeType="1"/>
            </p:cNvSpPr>
            <p:nvPr/>
          </p:nvSpPr>
          <p:spPr bwMode="auto">
            <a:xfrm flipV="1">
              <a:off x="4495" y="3043"/>
              <a:ext cx="1" cy="711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8"/>
            <p:cNvSpPr>
              <a:spLocks/>
            </p:cNvSpPr>
            <p:nvPr/>
          </p:nvSpPr>
          <p:spPr bwMode="auto">
            <a:xfrm flipH="1">
              <a:off x="2614" y="2074"/>
              <a:ext cx="1881" cy="399"/>
            </a:xfrm>
            <a:custGeom>
              <a:avLst/>
              <a:gdLst>
                <a:gd name="T0" fmla="*/ 0 w 1881"/>
                <a:gd name="T1" fmla="*/ 399 h 399"/>
                <a:gd name="T2" fmla="*/ 0 w 1881"/>
                <a:gd name="T3" fmla="*/ 0 h 399"/>
                <a:gd name="T4" fmla="*/ 1881 w 1881"/>
                <a:gd name="T5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81" h="399">
                  <a:moveTo>
                    <a:pt x="0" y="399"/>
                  </a:moveTo>
                  <a:lnTo>
                    <a:pt x="0" y="0"/>
                  </a:lnTo>
                  <a:lnTo>
                    <a:pt x="1881" y="0"/>
                  </a:lnTo>
                </a:path>
              </a:pathLst>
            </a:custGeom>
            <a:noFill/>
            <a:ln w="508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Line 57"/>
            <p:cNvSpPr>
              <a:spLocks noChangeShapeType="1"/>
            </p:cNvSpPr>
            <p:nvPr/>
          </p:nvSpPr>
          <p:spPr bwMode="auto">
            <a:xfrm flipH="1">
              <a:off x="2614" y="2302"/>
              <a:ext cx="188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Text Box 56"/>
            <p:cNvSpPr txBox="1">
              <a:spLocks noChangeArrowheads="1"/>
            </p:cNvSpPr>
            <p:nvPr/>
          </p:nvSpPr>
          <p:spPr bwMode="auto">
            <a:xfrm>
              <a:off x="2785" y="2275"/>
              <a:ext cx="142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2</a:t>
              </a:r>
              <a:endParaRPr kumimoji="0" lang="fr-FR" alt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324" y="2473"/>
              <a:ext cx="342" cy="570"/>
            </a:xfrm>
            <a:custGeom>
              <a:avLst/>
              <a:gdLst>
                <a:gd name="T0" fmla="*/ 0 w 342"/>
                <a:gd name="T1" fmla="*/ 513 h 513"/>
                <a:gd name="T2" fmla="*/ 342 w 342"/>
                <a:gd name="T3" fmla="*/ 513 h 513"/>
                <a:gd name="T4" fmla="*/ 0 w 342"/>
                <a:gd name="T5" fmla="*/ 0 h 513"/>
                <a:gd name="T6" fmla="*/ 342 w 342"/>
                <a:gd name="T7" fmla="*/ 0 h 513"/>
                <a:gd name="T8" fmla="*/ 0 w 342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2" h="513">
                  <a:moveTo>
                    <a:pt x="0" y="513"/>
                  </a:moveTo>
                  <a:lnTo>
                    <a:pt x="342" y="513"/>
                  </a:lnTo>
                  <a:lnTo>
                    <a:pt x="0" y="0"/>
                  </a:lnTo>
                  <a:lnTo>
                    <a:pt x="342" y="0"/>
                  </a:lnTo>
                  <a:lnTo>
                    <a:pt x="0" y="513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Text Box 54"/>
            <p:cNvSpPr txBox="1">
              <a:spLocks noChangeArrowheads="1"/>
            </p:cNvSpPr>
            <p:nvPr/>
          </p:nvSpPr>
          <p:spPr bwMode="auto">
            <a:xfrm>
              <a:off x="4645" y="2047"/>
              <a:ext cx="1104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2</a:t>
              </a:r>
              <a:r>
                <a:rPr kumimoji="0" lang="fr-FR" altLang="fr-FR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2</a:t>
              </a:r>
              <a:endPara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Text Box 53"/>
            <p:cNvSpPr txBox="1">
              <a:spLocks noChangeArrowheads="1"/>
            </p:cNvSpPr>
            <p:nvPr/>
          </p:nvSpPr>
          <p:spPr bwMode="auto">
            <a:xfrm>
              <a:off x="4495" y="3043"/>
              <a:ext cx="1254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, T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Text Box 52"/>
            <p:cNvSpPr txBox="1">
              <a:spLocks noChangeArrowheads="1"/>
            </p:cNvSpPr>
            <p:nvPr/>
          </p:nvSpPr>
          <p:spPr bwMode="auto">
            <a:xfrm>
              <a:off x="2158" y="8245"/>
              <a:ext cx="2793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Enceinte à vide</a:t>
              </a:r>
              <a:endParaRPr kumimoji="0" lang="fr-FR" alt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Text Box 51"/>
            <p:cNvSpPr txBox="1">
              <a:spLocks noChangeArrowheads="1"/>
            </p:cNvSpPr>
            <p:nvPr/>
          </p:nvSpPr>
          <p:spPr bwMode="auto">
            <a:xfrm>
              <a:off x="3184" y="3127"/>
              <a:ext cx="1425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</a:t>
              </a:r>
              <a:r>
                <a:rPr kumimoji="0" lang="fr-FR" altLang="fr-FR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ea typeface="Times New Roman" panose="02020603050405020304" pitchFamily="18" charset="0"/>
                </a:rPr>
                <a:t>P</a:t>
              </a:r>
              <a:r>
                <a:rPr kumimoji="0" lang="fr-FR" altLang="fr-FR" sz="18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1</a:t>
              </a:r>
              <a:endParaRPr kumimoji="0" lang="fr-FR" altLang="fr-FR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  <p:sp>
          <p:nvSpPr>
            <p:cNvPr id="61" name="Line 50"/>
            <p:cNvSpPr>
              <a:spLocks noChangeShapeType="1"/>
            </p:cNvSpPr>
            <p:nvPr/>
          </p:nvSpPr>
          <p:spPr bwMode="auto">
            <a:xfrm>
              <a:off x="4302" y="3070"/>
              <a:ext cx="1" cy="68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AutoShape 49"/>
            <p:cNvSpPr>
              <a:spLocks noChangeArrowheads="1"/>
            </p:cNvSpPr>
            <p:nvPr/>
          </p:nvSpPr>
          <p:spPr bwMode="auto">
            <a:xfrm>
              <a:off x="2342" y="5293"/>
              <a:ext cx="2383" cy="2720"/>
            </a:xfrm>
            <a:prstGeom prst="flowChartAlternateProcess">
              <a:avLst/>
            </a:prstGeom>
            <a:noFill/>
            <a:ln w="508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63" name="Espace réservé du contenu 11"/>
          <p:cNvSpPr txBox="1">
            <a:spLocks/>
          </p:cNvSpPr>
          <p:nvPr/>
        </p:nvSpPr>
        <p:spPr>
          <a:xfrm>
            <a:off x="190988" y="6214422"/>
            <a:ext cx="8845414" cy="69557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software adapts the required input data to the cryostat configuration</a:t>
            </a:r>
            <a:endParaRPr lang="en-GB" sz="2000" dirty="0" smtClean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GB" sz="16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6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224445" y="818750"/>
            <a:ext cx="8845414" cy="203748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sets of data to fulfil</a:t>
            </a:r>
            <a:endParaRPr lang="en-GB" sz="2200" dirty="0" smtClean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Allowable working pressure</a:t>
            </a: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structure of the cryostat (eventually the characteristics of the vacuum vessel for the calculation of the reservoir safety device, …)</a:t>
            </a: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 of the cryostat in normal operation</a:t>
            </a: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 of the accidental situation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Description of the </a:t>
            </a:r>
            <a:r>
              <a:rPr lang="fr-FR" sz="2000" b="1" dirty="0" err="1" smtClean="0">
                <a:solidFill>
                  <a:schemeClr val="bg1"/>
                </a:solidFill>
              </a:rPr>
              <a:t>tool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82378" y="18232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" name="Rectangle 41"/>
          <p:cNvSpPr>
            <a:spLocks noChangeArrowheads="1"/>
          </p:cNvSpPr>
          <p:nvPr/>
        </p:nvSpPr>
        <p:spPr bwMode="auto">
          <a:xfrm>
            <a:off x="3195222" y="2209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6163253" y="117318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03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1"/>
          <p:cNvSpPr txBox="1">
            <a:spLocks/>
          </p:cNvSpPr>
          <p:nvPr/>
        </p:nvSpPr>
        <p:spPr>
          <a:xfrm>
            <a:off x="224445" y="818750"/>
            <a:ext cx="8845414" cy="270227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solidFill>
                  <a:srgbClr val="DC05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GB" sz="2200" dirty="0">
              <a:solidFill>
                <a:srgbClr val="DC052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required cross section of the safety device (responsibility of the safety device manufacturer)</a:t>
            </a: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corresponding to the maximum required section</a:t>
            </a: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flow rate</a:t>
            </a: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set pressure of the safety device (relative pressure)</a:t>
            </a:r>
          </a:p>
          <a:p>
            <a:pPr lvl="1">
              <a:buFontTx/>
              <a:buChar char="-"/>
            </a:pPr>
            <a:r>
              <a:rPr lang="en-GB" sz="1800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maximum pressure during the accident</a:t>
            </a:r>
            <a:endParaRPr lang="en-GB" sz="1800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Tx/>
              <a:buChar char="-"/>
            </a:pPr>
            <a:endParaRPr lang="en-GB" sz="1800" dirty="0" smtClean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82378" y="0"/>
            <a:ext cx="89874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err="1" smtClean="0">
                <a:solidFill>
                  <a:schemeClr val="bg1"/>
                </a:solidFill>
              </a:rPr>
              <a:t>Results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82378" y="18232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4" name="Rectangle 41"/>
          <p:cNvSpPr>
            <a:spLocks noChangeArrowheads="1"/>
          </p:cNvSpPr>
          <p:nvPr/>
        </p:nvSpPr>
        <p:spPr bwMode="auto">
          <a:xfrm>
            <a:off x="3195222" y="2209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6163253" y="117318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59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CEA simplifi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Modèle CEA simplifié</Template>
  <TotalTime>2938</TotalTime>
  <Words>1131</Words>
  <Application>Microsoft Office PowerPoint</Application>
  <PresentationFormat>Affichage à l'écran (4:3)</PresentationFormat>
  <Paragraphs>145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Comic Sans MS</vt:lpstr>
      <vt:lpstr>Courier New</vt:lpstr>
      <vt:lpstr>Symbol</vt:lpstr>
      <vt:lpstr>Times New Roman</vt:lpstr>
      <vt:lpstr>Wingdings</vt:lpstr>
      <vt:lpstr>Modèle CEA simplifié</vt:lpstr>
      <vt:lpstr>Software used to size the safety devices</vt:lpstr>
      <vt:lpstr>Abstract</vt:lpstr>
      <vt:lpstr>Content</vt:lpstr>
      <vt:lpstr>Safety approach at CEA/SBT</vt:lpstr>
      <vt:lpstr>Safety approach at CEA/SBT</vt:lpstr>
      <vt:lpstr>Description of the tool</vt:lpstr>
      <vt:lpstr>Description of the tool</vt:lpstr>
      <vt:lpstr>Description of the tool</vt:lpstr>
      <vt:lpstr>Results</vt:lpstr>
      <vt:lpstr>Results</vt:lpstr>
      <vt:lpstr>Results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Jean-Marc Poncet</dc:creator>
  <cp:lastModifiedBy>PONCET Jean-Marc 143350</cp:lastModifiedBy>
  <cp:revision>81</cp:revision>
  <dcterms:created xsi:type="dcterms:W3CDTF">2016-01-13T17:30:51Z</dcterms:created>
  <dcterms:modified xsi:type="dcterms:W3CDTF">2016-09-20T16:42:51Z</dcterms:modified>
</cp:coreProperties>
</file>