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9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120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655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89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44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6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970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94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479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02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035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867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789A9-3F55-4F29-80A0-5903CB6E93B9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AB1A2-2F4B-4B24-98AD-93053449D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15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7180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Dépose tuyauterie Obsolète Booster </a:t>
            </a:r>
            <a:br>
              <a:rPr lang="fr-FR" dirty="0" smtClean="0"/>
            </a:br>
            <a:r>
              <a:rPr lang="fr-FR" dirty="0" smtClean="0"/>
              <a:t>Ligne de transfert et injection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54256"/>
            <a:ext cx="9144000" cy="461962"/>
          </a:xfrm>
        </p:spPr>
        <p:txBody>
          <a:bodyPr/>
          <a:lstStyle/>
          <a:p>
            <a:r>
              <a:rPr lang="fr-FR" dirty="0" smtClean="0"/>
              <a:t>IMPACT 74433 – Travail effectué du 22 au 27 </a:t>
            </a:r>
            <a:r>
              <a:rPr lang="fr-FR" dirty="0" err="1" smtClean="0"/>
              <a:t>janv</a:t>
            </a:r>
            <a:r>
              <a:rPr lang="fr-FR" dirty="0" smtClean="0"/>
              <a:t> 16 (Jacpat)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9318" y="4405034"/>
            <a:ext cx="10633364" cy="19566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Tx/>
              <a:buChar char="-"/>
            </a:pPr>
            <a:r>
              <a:rPr lang="fr-FR" dirty="0" smtClean="0"/>
              <a:t>120m de DN50 en Inox déposé :    Difficulté , Vidange de l’eau stagnante (&gt;&gt;10 ans)</a:t>
            </a:r>
          </a:p>
          <a:p>
            <a:pPr marL="800100" lvl="1" indent="-342900" algn="l">
              <a:buFontTx/>
              <a:buChar char="-"/>
            </a:pPr>
            <a:r>
              <a:rPr lang="fr-FR" dirty="0"/>
              <a:t>découpe </a:t>
            </a:r>
            <a:r>
              <a:rPr lang="fr-FR" dirty="0" smtClean="0"/>
              <a:t>des supports , découpe des tuyauteries en grande longueur, évacuation et nettoyage</a:t>
            </a:r>
          </a:p>
          <a:p>
            <a:pPr marL="800100" lvl="1" indent="-342900" algn="l">
              <a:buFontTx/>
              <a:buChar char="-"/>
            </a:pPr>
            <a:r>
              <a:rPr lang="fr-FR" dirty="0" smtClean="0"/>
              <a:t>Découpe en petite longueur hors zone dans le sous sol.</a:t>
            </a:r>
          </a:p>
          <a:p>
            <a:pPr marL="800100" lvl="1" indent="-342900" algn="l">
              <a:buFontTx/>
              <a:buChar char="-"/>
            </a:pPr>
            <a:endParaRPr lang="fr-FR" dirty="0"/>
          </a:p>
          <a:p>
            <a:r>
              <a:rPr lang="fr-FR" dirty="0" smtClean="0"/>
              <a:t>Dose collective 178 µSv - estimatif WDP 604 µSv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17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0480" y="389908"/>
            <a:ext cx="9747520" cy="92333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L’idée d’origine : libérer l’espace pour donner un accès aux pieds d’alignement des aimants</a:t>
            </a:r>
          </a:p>
          <a:p>
            <a:r>
              <a:rPr lang="fr-FR" dirty="0" smtClean="0"/>
              <a:t>Dans l’hypothèse d’être contraint de déplacer les tuyauteries, c’est 2 conduits n’auraient pas été à remettre en place.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2846"/>
            <a:ext cx="12192000" cy="4439601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040554" y="1313238"/>
            <a:ext cx="312615" cy="179728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893448" y="3313355"/>
            <a:ext cx="1047079" cy="276999"/>
          </a:xfrm>
          <a:prstGeom prst="rect">
            <a:avLst/>
          </a:prstGeom>
          <a:solidFill>
            <a:srgbClr val="FFFFCC"/>
          </a:solidFill>
          <a:ln w="158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DN50  650 m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93034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8940" y="4645891"/>
            <a:ext cx="3815887" cy="221210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 rot="20369384">
            <a:off x="6032225" y="5447575"/>
            <a:ext cx="517157" cy="249382"/>
          </a:xfrm>
          <a:prstGeom prst="ellipse">
            <a:avLst/>
          </a:prstGeom>
          <a:solidFill>
            <a:srgbClr val="FFFF00">
              <a:alpha val="27000"/>
            </a:srgbClr>
          </a:solidFill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1714" y="-1"/>
            <a:ext cx="8774888" cy="464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7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3281956"/>
            <a:ext cx="6056555" cy="101524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1115" y="-1400662"/>
            <a:ext cx="3932696" cy="82586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3970" y="0"/>
            <a:ext cx="5101848" cy="35027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20369384">
            <a:off x="4216363" y="2142470"/>
            <a:ext cx="3122481" cy="810840"/>
          </a:xfrm>
          <a:prstGeom prst="ellipse">
            <a:avLst/>
          </a:prstGeom>
          <a:solidFill>
            <a:srgbClr val="FFFF00">
              <a:alpha val="27000"/>
            </a:srgbClr>
          </a:solidFill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3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258" y="-1034806"/>
            <a:ext cx="11237742" cy="78928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9" y="-314031"/>
            <a:ext cx="3583948" cy="229740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20369384">
            <a:off x="1256475" y="596409"/>
            <a:ext cx="393977" cy="269091"/>
          </a:xfrm>
          <a:prstGeom prst="ellipse">
            <a:avLst/>
          </a:prstGeom>
          <a:solidFill>
            <a:srgbClr val="FFFF00">
              <a:alpha val="27000"/>
            </a:srgbClr>
          </a:solidFill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47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7030" y="-946318"/>
            <a:ext cx="6326678" cy="78043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11" y="2342605"/>
            <a:ext cx="5206564" cy="290632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1642586">
            <a:off x="2098751" y="4092290"/>
            <a:ext cx="3122481" cy="627283"/>
          </a:xfrm>
          <a:prstGeom prst="ellipse">
            <a:avLst/>
          </a:prstGeom>
          <a:solidFill>
            <a:srgbClr val="FFFF00">
              <a:alpha val="27000"/>
            </a:srgbClr>
          </a:solidFill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3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509" y="8590"/>
            <a:ext cx="3626338" cy="685508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rot="5400000">
            <a:off x="743440" y="2342047"/>
            <a:ext cx="4368909" cy="467559"/>
          </a:xfrm>
          <a:prstGeom prst="ellipse">
            <a:avLst/>
          </a:prstGeom>
          <a:solidFill>
            <a:srgbClr val="FFFF00">
              <a:alpha val="1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847" y="0"/>
            <a:ext cx="6186068" cy="435243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5400000">
            <a:off x="8058403" y="660080"/>
            <a:ext cx="3953811" cy="2650836"/>
          </a:xfrm>
          <a:prstGeom prst="ellipse">
            <a:avLst/>
          </a:prstGeom>
          <a:solidFill>
            <a:srgbClr val="FFFF00">
              <a:alpha val="1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2847" y="4572286"/>
            <a:ext cx="4285714" cy="22857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84125" y="105106"/>
            <a:ext cx="17179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Reste à Déposer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 rot="4347530">
            <a:off x="5990288" y="5581738"/>
            <a:ext cx="556818" cy="1789872"/>
          </a:xfrm>
          <a:prstGeom prst="ellipse">
            <a:avLst/>
          </a:prstGeom>
          <a:solidFill>
            <a:srgbClr val="FFFF00">
              <a:alpha val="31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8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5273"/>
            <a:ext cx="6988869" cy="57727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237" y="16530"/>
            <a:ext cx="5326750" cy="21374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4826" y="2154016"/>
            <a:ext cx="9347174" cy="4703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720" y="4923441"/>
            <a:ext cx="761905" cy="42857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5775946">
            <a:off x="-735932" y="3783770"/>
            <a:ext cx="5000151" cy="920675"/>
          </a:xfrm>
          <a:prstGeom prst="ellipse">
            <a:avLst/>
          </a:prstGeom>
          <a:solidFill>
            <a:srgbClr val="FFFF00">
              <a:alpha val="1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23637" y="281247"/>
            <a:ext cx="17179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Reste à Déposer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 rot="5400000">
            <a:off x="6923613" y="251201"/>
            <a:ext cx="751176" cy="2915048"/>
          </a:xfrm>
          <a:prstGeom prst="ellipse">
            <a:avLst/>
          </a:prstGeom>
          <a:solidFill>
            <a:srgbClr val="FFFF00">
              <a:alpha val="31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9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476" y="-9337"/>
            <a:ext cx="5866418" cy="43998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90476" cy="43904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49251"/>
            <a:ext cx="1344791" cy="2541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825" y="558866"/>
            <a:ext cx="1559859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Fuite en 2012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1245" y="4379304"/>
            <a:ext cx="4162561" cy="24786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7846" y="4339168"/>
            <a:ext cx="3205779" cy="251954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833160">
            <a:off x="6972679" y="577205"/>
            <a:ext cx="5000151" cy="920675"/>
          </a:xfrm>
          <a:prstGeom prst="ellipse">
            <a:avLst/>
          </a:prstGeom>
          <a:solidFill>
            <a:srgbClr val="FFFF00">
              <a:alpha val="5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3753214">
            <a:off x="3294090" y="5129584"/>
            <a:ext cx="1576874" cy="938707"/>
          </a:xfrm>
          <a:prstGeom prst="ellipse">
            <a:avLst/>
          </a:prstGeom>
          <a:solidFill>
            <a:srgbClr val="FFFF00">
              <a:alpha val="1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862456" y="30536"/>
            <a:ext cx="155985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Ring à </a:t>
            </a:r>
            <a:r>
              <a:rPr lang="fr-FR" b="1" dirty="0" err="1" smtClean="0"/>
              <a:t>Deposer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8888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118</Words>
  <Application>Microsoft Office PowerPoint</Application>
  <PresentationFormat>Widescreen</PresentationFormat>
  <Paragraphs>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Dépose tuyauterie Obsolète Booster  Ligne de transfert et injection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Dépose tuyauterie Obsolète Booster  Ligne de transfert et injection</dc:title>
  <dc:creator>Nicolas Roget</dc:creator>
  <cp:lastModifiedBy>Nicolas Roget</cp:lastModifiedBy>
  <cp:revision>30</cp:revision>
  <dcterms:created xsi:type="dcterms:W3CDTF">2016-02-19T10:07:06Z</dcterms:created>
  <dcterms:modified xsi:type="dcterms:W3CDTF">2016-02-23T08:24:15Z</dcterms:modified>
</cp:coreProperties>
</file>