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avi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2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3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4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5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heme/themeOverride2.xml" ContentType="application/vnd.openxmlformats-officedocument.themeOverr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6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7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8.xml" ContentType="application/vnd.openxmlformats-officedocument.presentationml.notesSlide+xml"/>
  <Override PartName="/ppt/theme/themeOverride3.xml" ContentType="application/vnd.openxmlformats-officedocument.themeOverr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9.xml" ContentType="application/vnd.openxmlformats-officedocument.presentationml.notesSl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4.xml" ContentType="application/vnd.openxmlformats-officedocument.themeOverride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notesSlides/notesSlide11.xml" ContentType="application/vnd.openxmlformats-officedocument.presentationml.notesSlide+xml"/>
  <Override PartName="/ppt/embeddings/oleObject1.bin" ContentType="application/vnd.openxmlformats-officedocument.oleObject"/>
  <Override PartName="/ppt/theme/themeOverride5.xml" ContentType="application/vnd.openxmlformats-officedocument.themeOverride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6.xml" ContentType="application/vnd.openxmlformats-officedocument.themeOverr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notesSlides/notesSlide13.xml" ContentType="application/vnd.openxmlformats-officedocument.presentationml.notesSlide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heme/themeOverride7.xml" ContentType="application/vnd.openxmlformats-officedocument.themeOverr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notesSlides/notesSlide14.xml" ContentType="application/vnd.openxmlformats-officedocument.presentationml.notesSlide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notesSlides/notesSlide15.xml" ContentType="application/vnd.openxmlformats-officedocument.presentationml.notesSlide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heme/themeOverride8.xml" ContentType="application/vnd.openxmlformats-officedocument.themeOverride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346" r:id="rId3"/>
    <p:sldId id="347" r:id="rId4"/>
    <p:sldId id="348" r:id="rId5"/>
    <p:sldId id="349" r:id="rId6"/>
    <p:sldId id="350" r:id="rId7"/>
    <p:sldId id="351" r:id="rId8"/>
    <p:sldId id="352" r:id="rId9"/>
    <p:sldId id="291" r:id="rId10"/>
    <p:sldId id="297" r:id="rId11"/>
    <p:sldId id="261" r:id="rId12"/>
    <p:sldId id="300" r:id="rId13"/>
    <p:sldId id="260" r:id="rId14"/>
    <p:sldId id="286" r:id="rId15"/>
    <p:sldId id="282" r:id="rId16"/>
    <p:sldId id="339" r:id="rId17"/>
    <p:sldId id="266" r:id="rId18"/>
    <p:sldId id="353" r:id="rId19"/>
    <p:sldId id="354" r:id="rId20"/>
    <p:sldId id="355" r:id="rId21"/>
    <p:sldId id="356" r:id="rId22"/>
    <p:sldId id="357" r:id="rId23"/>
    <p:sldId id="358" r:id="rId24"/>
    <p:sldId id="258" r:id="rId25"/>
  </p:sldIdLst>
  <p:sldSz cx="9144000" cy="6858000" type="screen4x3"/>
  <p:notesSz cx="7104063" cy="10234613"/>
  <p:custDataLst>
    <p:tags r:id="rId28"/>
  </p:custDataLst>
  <p:defaultTextStyle>
    <a:defPPr>
      <a:defRPr lang="en-US"/>
    </a:defPPr>
    <a:lvl1pPr marL="0" algn="l" defTabSz="914400" rtl="0" eaLnBrk="1" latinLnBrk="0" hangingPunct="1">
      <a:buNone/>
      <a:defRPr lang="en-US" sz="1800" b="0" i="0" u="none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52" userDrawn="1">
          <p15:clr>
            <a:srgbClr val="A4A3A4"/>
          </p15:clr>
        </p15:guide>
        <p15:guide id="2" pos="35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098"/>
    <a:srgbClr val="FF0000"/>
    <a:srgbClr val="FF6600"/>
    <a:srgbClr val="D0E393"/>
    <a:srgbClr val="008080"/>
    <a:srgbClr val="EDC5EA"/>
    <a:srgbClr val="FED998"/>
    <a:srgbClr val="D9EEB4"/>
    <a:srgbClr val="ACE0E4"/>
    <a:srgbClr val="C1E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79100" autoAdjust="0"/>
  </p:normalViewPr>
  <p:slideViewPr>
    <p:cSldViewPr snapToGrid="0" showGuides="1">
      <p:cViewPr varScale="1">
        <p:scale>
          <a:sx n="61" d="100"/>
          <a:sy n="61" d="100"/>
        </p:scale>
        <p:origin x="-104" y="-112"/>
      </p:cViewPr>
      <p:guideLst>
        <p:guide orient="horz" pos="4152"/>
        <p:guide pos="3552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tags" Target="tags/tag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7764056-40B8-4526-A4AF-0804D0F060A8}" type="datetimeFigureOut">
              <a:rPr lang="en-US" smtClean="0"/>
              <a:t>15/04/16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2DA878F-715A-4809-A93D-B45F430914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122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878F-715A-4809-A93D-B45F4309146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282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29D6E-6DAE-43CD-B9BC-C105E2701C4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3414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  <a:r>
              <a:rPr lang="en-US" baseline="0" dirty="0" smtClean="0"/>
              <a:t> considers the statistical nature of measured data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878F-715A-4809-A93D-B45F4309146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80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  <a:r>
              <a:rPr lang="en-US" baseline="0" dirty="0" smtClean="0"/>
              <a:t> considers the statistical nature of measured data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878F-715A-4809-A93D-B45F4309146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440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Clock</a:t>
            </a:r>
            <a:r>
              <a:rPr lang="en-US" baseline="0" dirty="0" smtClean="0"/>
              <a:t> speed and single thread performance limited, -&gt; multi-core</a:t>
            </a:r>
          </a:p>
          <a:p>
            <a:endParaRPr lang="en-US" baseline="0" dirty="0" smtClean="0"/>
          </a:p>
          <a:p>
            <a:r>
              <a:rPr lang="en-US" sz="1300" dirty="0"/>
              <a:t>List-mode PET image reconstruction for motion correction using the Intel XEON PHI co-processor 1.67 slower than on server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878F-715A-4809-A93D-B45F4309146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9363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Fully 3D </a:t>
            </a:r>
            <a:r>
              <a:rPr lang="en-US" dirty="0" err="1" smtClean="0"/>
              <a:t>erwähnen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878F-715A-4809-A93D-B45F4309146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4832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878F-715A-4809-A93D-B45F4309146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463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5363" y="768350"/>
            <a:ext cx="5114925" cy="3836988"/>
          </a:xfrm>
          <a:ln/>
        </p:spPr>
      </p:sp>
      <p:sp>
        <p:nvSpPr>
          <p:cNvPr id="5427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A lot to be proud of and Right competencies on board with a global footprint</a:t>
            </a:r>
          </a:p>
        </p:txBody>
      </p:sp>
      <p:sp>
        <p:nvSpPr>
          <p:cNvPr id="54276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200">
                <a:solidFill>
                  <a:srgbClr val="000000"/>
                </a:solidFill>
                <a:latin typeface="Arial" pitchFamily="34" charset="0"/>
              </a:defRPr>
            </a:lvl1pPr>
            <a:lvl2pPr marL="804986" indent="-309610" eaLnBrk="0" hangingPunct="0">
              <a:defRPr sz="2200">
                <a:solidFill>
                  <a:srgbClr val="000000"/>
                </a:solidFill>
                <a:latin typeface="Arial" pitchFamily="34" charset="0"/>
              </a:defRPr>
            </a:lvl2pPr>
            <a:lvl3pPr marL="1238441" indent="-247688" eaLnBrk="0" hangingPunct="0">
              <a:defRPr sz="2200">
                <a:solidFill>
                  <a:srgbClr val="000000"/>
                </a:solidFill>
                <a:latin typeface="Arial" pitchFamily="34" charset="0"/>
              </a:defRPr>
            </a:lvl3pPr>
            <a:lvl4pPr marL="1733817" indent="-247688" eaLnBrk="0" hangingPunct="0">
              <a:defRPr sz="2200">
                <a:solidFill>
                  <a:srgbClr val="000000"/>
                </a:solidFill>
                <a:latin typeface="Arial" pitchFamily="34" charset="0"/>
              </a:defRPr>
            </a:lvl4pPr>
            <a:lvl5pPr marL="2229193" indent="-247688" eaLnBrk="0" hangingPunct="0">
              <a:defRPr sz="2200">
                <a:solidFill>
                  <a:srgbClr val="000000"/>
                </a:solidFill>
                <a:latin typeface="Arial" pitchFamily="34" charset="0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itchFamily="34" charset="0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itchFamily="34" charset="0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itchFamily="34" charset="0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eaLnBrk="1" hangingPunct="1"/>
            <a:fld id="{B67325B0-B9CC-4AA3-B7B2-0EAF99653BC4}" type="slidenum">
              <a:rPr lang="en-US" sz="1300">
                <a:latin typeface="Times New Roman" pitchFamily="18" charset="0"/>
              </a:rPr>
              <a:pPr eaLnBrk="1" hangingPunct="1"/>
              <a:t>3</a:t>
            </a:fld>
            <a:endParaRPr lang="en-US" sz="13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493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8072" eaLnBrk="0" hangingPunct="0">
              <a:defRPr sz="2200">
                <a:solidFill>
                  <a:srgbClr val="000000"/>
                </a:solidFill>
                <a:latin typeface="Arial" charset="0"/>
              </a:defRPr>
            </a:lvl1pPr>
            <a:lvl2pPr marL="804986" indent="-309610" defTabSz="958072" eaLnBrk="0" hangingPunct="0">
              <a:defRPr sz="2200">
                <a:solidFill>
                  <a:srgbClr val="000000"/>
                </a:solidFill>
                <a:latin typeface="Arial" charset="0"/>
              </a:defRPr>
            </a:lvl2pPr>
            <a:lvl3pPr marL="1238441" indent="-247688" defTabSz="958072" eaLnBrk="0" hangingPunct="0">
              <a:defRPr sz="2200">
                <a:solidFill>
                  <a:srgbClr val="000000"/>
                </a:solidFill>
                <a:latin typeface="Arial" charset="0"/>
              </a:defRPr>
            </a:lvl3pPr>
            <a:lvl4pPr marL="1733817" indent="-247688" defTabSz="958072" eaLnBrk="0" hangingPunct="0">
              <a:defRPr sz="2200">
                <a:solidFill>
                  <a:srgbClr val="000000"/>
                </a:solidFill>
                <a:latin typeface="Arial" charset="0"/>
              </a:defRPr>
            </a:lvl4pPr>
            <a:lvl5pPr marL="2229193" indent="-247688" defTabSz="958072" eaLnBrk="0" hangingPunct="0">
              <a:defRPr sz="2200">
                <a:solidFill>
                  <a:srgbClr val="000000"/>
                </a:solidFill>
                <a:latin typeface="Arial" charset="0"/>
              </a:defRPr>
            </a:lvl5pPr>
            <a:lvl6pPr marL="2724569" indent="-247688" defTabSz="958072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charset="0"/>
              </a:defRPr>
            </a:lvl6pPr>
            <a:lvl7pPr marL="3219945" indent="-247688" defTabSz="958072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charset="0"/>
              </a:defRPr>
            </a:lvl7pPr>
            <a:lvl8pPr marL="3715322" indent="-247688" defTabSz="958072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charset="0"/>
              </a:defRPr>
            </a:lvl8pPr>
            <a:lvl9pPr marL="4210698" indent="-247688" defTabSz="958072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DF79A1E5-D30D-42E7-A3AC-8741998BD948}" type="slidenum">
              <a:rPr lang="en-US" sz="1300">
                <a:latin typeface="Times New Roman" pitchFamily="18" charset="0"/>
              </a:rPr>
              <a:pPr eaLnBrk="1" hangingPunct="1"/>
              <a:t>4</a:t>
            </a:fld>
            <a:endParaRPr lang="en-US" sz="1300">
              <a:latin typeface="Times New Roman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5175"/>
            <a:ext cx="5118100" cy="384016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211" y="4859665"/>
            <a:ext cx="5209645" cy="460912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955668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rgbClr val="000000"/>
                </a:solidFill>
                <a:latin typeface="Arial" charset="0"/>
              </a:defRPr>
            </a:lvl1pPr>
            <a:lvl2pPr marL="841349" indent="-323596" eaLnBrk="0" hangingPunct="0">
              <a:defRPr sz="2300">
                <a:solidFill>
                  <a:srgbClr val="000000"/>
                </a:solidFill>
                <a:latin typeface="Arial" charset="0"/>
              </a:defRPr>
            </a:lvl2pPr>
            <a:lvl3pPr marL="1294383" indent="-258876" eaLnBrk="0" hangingPunct="0">
              <a:defRPr sz="2300">
                <a:solidFill>
                  <a:srgbClr val="000000"/>
                </a:solidFill>
                <a:latin typeface="Arial" charset="0"/>
              </a:defRPr>
            </a:lvl3pPr>
            <a:lvl4pPr marL="1812135" indent="-258876" eaLnBrk="0" hangingPunct="0">
              <a:defRPr sz="2300">
                <a:solidFill>
                  <a:srgbClr val="000000"/>
                </a:solidFill>
                <a:latin typeface="Arial" charset="0"/>
              </a:defRPr>
            </a:lvl4pPr>
            <a:lvl5pPr marL="2329888" indent="-258876" eaLnBrk="0" hangingPunct="0">
              <a:defRPr sz="2300">
                <a:solidFill>
                  <a:srgbClr val="000000"/>
                </a:solidFill>
                <a:latin typeface="Arial" charset="0"/>
              </a:defRPr>
            </a:lvl5pPr>
            <a:lvl6pPr marL="2847641" indent="-2588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rgbClr val="000000"/>
                </a:solidFill>
                <a:latin typeface="Arial" charset="0"/>
              </a:defRPr>
            </a:lvl6pPr>
            <a:lvl7pPr marL="3365394" indent="-2588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rgbClr val="000000"/>
                </a:solidFill>
                <a:latin typeface="Arial" charset="0"/>
              </a:defRPr>
            </a:lvl7pPr>
            <a:lvl8pPr marL="3883146" indent="-2588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rgbClr val="000000"/>
                </a:solidFill>
                <a:latin typeface="Arial" charset="0"/>
              </a:defRPr>
            </a:lvl8pPr>
            <a:lvl9pPr marL="4400900" indent="-258876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/>
            <a:fld id="{BAF93EC5-CBAC-405E-B312-0B2ED636D13A}" type="slidenum">
              <a:rPr lang="en-US" sz="13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5</a:t>
            </a:fld>
            <a:endParaRPr lang="en-US" sz="13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5175"/>
            <a:ext cx="5116513" cy="3838575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5567" y="4859667"/>
            <a:ext cx="5212935" cy="460913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3990" tIns="51996" rIns="103990" bIns="51996"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20907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F38039-8F23-48D7-9314-61B218CC3647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05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5175"/>
            <a:ext cx="5116513" cy="3838575"/>
          </a:xfrm>
          <a:ln/>
        </p:spPr>
      </p:sp>
      <p:sp>
        <p:nvSpPr>
          <p:cNvPr id="205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5566" y="4859665"/>
            <a:ext cx="5212935" cy="4609128"/>
          </a:xfrm>
          <a:noFill/>
          <a:ln/>
        </p:spPr>
        <p:txBody>
          <a:bodyPr lIns="99496" tIns="49749" rIns="99496" bIns="49749"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333713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878F-715A-4809-A93D-B45F4309146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956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23C1C7-9169-4260-A961-75D2F8E4BBE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14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29D6E-6DAE-43CD-B9BC-C105E2701C4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104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A878F-715A-4809-A93D-B45F4309146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520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4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4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4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2" Type="http://schemas.openxmlformats.org/officeDocument/2006/relationships/tags" Target="../tags/tag1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4" Type="http://schemas.openxmlformats.org/officeDocument/2006/relationships/tags" Target="../tags/tag19.xml"/><Relationship Id="rId5" Type="http://schemas.openxmlformats.org/officeDocument/2006/relationships/tags" Target="../tags/tag20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2" Type="http://schemas.openxmlformats.org/officeDocument/2006/relationships/tags" Target="../tags/tag1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el und zweispaltig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828676" y="2124077"/>
            <a:ext cx="3667125" cy="3959225"/>
          </a:xfrm>
        </p:spPr>
        <p:txBody>
          <a:bodyPr/>
          <a:lstStyle>
            <a:lvl1pPr>
              <a:defRPr sz="135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8201" y="2124077"/>
            <a:ext cx="3667125" cy="3959225"/>
          </a:xfrm>
        </p:spPr>
        <p:txBody>
          <a:bodyPr/>
          <a:lstStyle>
            <a:lvl1pPr>
              <a:defRPr sz="135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ußzeilenplatzhalter 1" hidden="1"/>
          <p:cNvSpPr>
            <a:spLocks noGrp="1"/>
          </p:cNvSpPr>
          <p:nvPr>
            <p:ph type="ftr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Datumsplatzhalter 2" hidden="1"/>
          <p:cNvSpPr>
            <a:spLocks noGrp="1"/>
          </p:cNvSpPr>
          <p:nvPr>
            <p:ph type="dt" sz="half" idx="11"/>
            <p:custDataLst>
              <p:tags r:id="rId2"/>
            </p:custDataLst>
          </p:nvPr>
        </p:nvSpPr>
        <p:spPr>
          <a:xfrm>
            <a:off x="1587500" y="6502400"/>
            <a:ext cx="3937000" cy="139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2649B37-9B1F-4D36-A654-A8324230F684}" type="datetimeFigureOut">
              <a:rPr lang="en-US" smtClean="0"/>
              <a:t>15/04/16</a:t>
            </a:fld>
            <a:endParaRPr lang="en-US" dirty="0"/>
          </a:p>
        </p:txBody>
      </p:sp>
      <p:sp>
        <p:nvSpPr>
          <p:cNvPr id="7" name="Foliennummernplatzhalter 3" hidden="1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C715AC6-0E97-4D4C-AE7D-99CA65C4F7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089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70249-9292-4241-9269-37F24199E5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34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 hasCustomPrompt="1"/>
          </p:nvPr>
        </p:nvSpPr>
        <p:spPr>
          <a:xfrm>
            <a:off x="828676" y="2124077"/>
            <a:ext cx="3667125" cy="1903413"/>
          </a:xfrm>
        </p:spPr>
        <p:txBody>
          <a:bodyPr/>
          <a:lstStyle>
            <a:lvl1pPr marL="0" indent="0">
              <a:buNone/>
              <a:defRPr sz="1200" baseline="0"/>
            </a:lvl1pPr>
            <a:lvl2pPr marL="135000" indent="0">
              <a:buNone/>
              <a:defRPr sz="1200"/>
            </a:lvl2pPr>
            <a:lvl3pPr marL="270000" indent="0">
              <a:buNone/>
              <a:defRPr sz="1200"/>
            </a:lvl3pPr>
            <a:lvl4pPr marL="405000" indent="0">
              <a:buNone/>
              <a:defRPr sz="1200"/>
            </a:lvl4pPr>
            <a:lvl5pPr marL="540000" indent="0">
              <a:buNone/>
              <a:defRPr sz="1200"/>
            </a:lvl5pPr>
          </a:lstStyle>
          <a:p>
            <a:pPr lvl="0"/>
            <a:r>
              <a:rPr lang="en-US" dirty="0" smtClean="0"/>
              <a:t>Choose icon to add image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 hasCustomPrompt="1"/>
          </p:nvPr>
        </p:nvSpPr>
        <p:spPr>
          <a:xfrm>
            <a:off x="4648201" y="2124077"/>
            <a:ext cx="3667125" cy="1903413"/>
          </a:xfr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Calibri" pitchFamily="34" charset="0"/>
              <a:buNone/>
              <a:tabLst/>
              <a:defRPr sz="1200" baseline="0"/>
            </a:lvl1pPr>
            <a:lvl2pPr marL="135000" indent="0">
              <a:buNone/>
              <a:defRPr sz="1200"/>
            </a:lvl2pPr>
            <a:lvl3pPr marL="270000" indent="0">
              <a:buNone/>
              <a:defRPr sz="1200"/>
            </a:lvl3pPr>
            <a:lvl4pPr marL="405000" indent="0">
              <a:buNone/>
              <a:defRPr sz="1200"/>
            </a:lvl4pPr>
            <a:lvl5pPr marL="540000" indent="0">
              <a:buNone/>
              <a:defRPr sz="1200"/>
            </a:lvl5pPr>
          </a:lstStyle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Calibri" pitchFamily="34" charset="0"/>
              <a:buNone/>
              <a:tabLst/>
              <a:defRPr/>
            </a:pPr>
            <a:r>
              <a:rPr lang="en-US" dirty="0" smtClean="0"/>
              <a:t>Choose icon to add image</a:t>
            </a:r>
          </a:p>
          <a:p>
            <a:pPr lvl="0"/>
            <a:endParaRPr lang="en-US" dirty="0" smtClean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828676" y="4179888"/>
            <a:ext cx="3667125" cy="1903412"/>
          </a:xfrm>
        </p:spPr>
        <p:txBody>
          <a:bodyPr/>
          <a:lstStyle>
            <a:lvl1pPr marL="135000" indent="-135000">
              <a:defRPr sz="1200"/>
            </a:lvl1pPr>
            <a:lvl2pPr marL="270000" indent="-135000">
              <a:defRPr sz="1200"/>
            </a:lvl2pPr>
            <a:lvl3pPr marL="405000" indent="-135000">
              <a:defRPr sz="1200"/>
            </a:lvl3pPr>
            <a:lvl4pPr marL="540000" indent="-135000">
              <a:defRPr sz="1200"/>
            </a:lvl4pPr>
            <a:lvl5pPr marL="675000" indent="-13500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1" y="4179888"/>
            <a:ext cx="3667125" cy="1903412"/>
          </a:xfrm>
        </p:spPr>
        <p:txBody>
          <a:bodyPr/>
          <a:lstStyle>
            <a:lvl1pPr marL="135000" indent="-135000">
              <a:defRPr sz="1200"/>
            </a:lvl1pPr>
            <a:lvl2pPr marL="270000" indent="-135000">
              <a:defRPr sz="1200"/>
            </a:lvl2pPr>
            <a:lvl3pPr marL="405000" indent="-135000">
              <a:defRPr sz="1200"/>
            </a:lvl3pPr>
            <a:lvl4pPr marL="540000" indent="-135000">
              <a:defRPr sz="1200"/>
            </a:lvl4pPr>
            <a:lvl5pPr marL="675000" indent="-13500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ußzeilenplatzhalter 1" hidden="1"/>
          <p:cNvSpPr>
            <a:spLocks noGrp="1"/>
          </p:cNvSpPr>
          <p:nvPr>
            <p:ph type="ftr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Datumsplatzhalter 2" hidden="1"/>
          <p:cNvSpPr>
            <a:spLocks noGrp="1"/>
          </p:cNvSpPr>
          <p:nvPr>
            <p:ph type="dt" sz="half" idx="11"/>
            <p:custDataLst>
              <p:tags r:id="rId2"/>
            </p:custDataLst>
          </p:nvPr>
        </p:nvSpPr>
        <p:spPr>
          <a:xfrm>
            <a:off x="1587500" y="6502400"/>
            <a:ext cx="3937000" cy="139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2649B37-9B1F-4D36-A654-A8324230F684}" type="datetimeFigureOut">
              <a:rPr lang="en-US" smtClean="0"/>
              <a:t>15/04/16</a:t>
            </a:fld>
            <a:endParaRPr lang="en-US" dirty="0"/>
          </a:p>
        </p:txBody>
      </p:sp>
      <p:sp>
        <p:nvSpPr>
          <p:cNvPr id="9" name="Foliennummernplatzhalter 3" hidden="1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C715AC6-0E97-4D4C-AE7D-99CA65C4F7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896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828676" y="2124077"/>
            <a:ext cx="3667125" cy="3959225"/>
          </a:xfrm>
        </p:spPr>
        <p:txBody>
          <a:bodyPr/>
          <a:lstStyle>
            <a:lvl1pPr marL="135000" indent="-135000">
              <a:defRPr sz="1200"/>
            </a:lvl1pPr>
            <a:lvl2pPr marL="270000" indent="-135000">
              <a:defRPr sz="1200"/>
            </a:lvl2pPr>
            <a:lvl3pPr marL="405000" indent="-135000">
              <a:defRPr sz="1200"/>
            </a:lvl3pPr>
            <a:lvl4pPr marL="540000" indent="-135000">
              <a:defRPr sz="1200"/>
            </a:lvl4pPr>
            <a:lvl5pPr marL="675000" indent="-135000"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1" y="2124077"/>
            <a:ext cx="3667125" cy="3959225"/>
          </a:xfrm>
        </p:spPr>
        <p:txBody>
          <a:bodyPr/>
          <a:lstStyle>
            <a:lvl1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Calibri" pitchFamily="34" charset="0"/>
              <a:buNone/>
              <a:tabLst/>
              <a:defRPr sz="1200" baseline="0"/>
            </a:lvl1pPr>
            <a:lvl2pPr marL="135000" indent="0">
              <a:buNone/>
              <a:defRPr sz="1200"/>
            </a:lvl2pPr>
            <a:lvl3pPr marL="270000" indent="0">
              <a:buNone/>
              <a:defRPr sz="1200"/>
            </a:lvl3pPr>
            <a:lvl4pPr marL="405000" indent="0">
              <a:buNone/>
              <a:defRPr sz="1200"/>
            </a:lvl4pPr>
            <a:lvl5pPr marL="540000" indent="0">
              <a:buNone/>
              <a:defRPr sz="1200"/>
            </a:lvl5pPr>
          </a:lstStyle>
          <a:p>
            <a:pPr lvl="0"/>
            <a:r>
              <a:rPr lang="en-US" dirty="0" smtClean="0"/>
              <a:t>Choose icon to add image</a:t>
            </a:r>
          </a:p>
        </p:txBody>
      </p:sp>
      <p:sp>
        <p:nvSpPr>
          <p:cNvPr id="5" name="Fußzeilenplatzhalter 1" hidden="1"/>
          <p:cNvSpPr>
            <a:spLocks noGrp="1"/>
          </p:cNvSpPr>
          <p:nvPr>
            <p:ph type="ftr" sz="quarter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Datumsplatzhalter 2" hidden="1"/>
          <p:cNvSpPr>
            <a:spLocks noGrp="1"/>
          </p:cNvSpPr>
          <p:nvPr>
            <p:ph type="dt" sz="half" idx="11"/>
            <p:custDataLst>
              <p:tags r:id="rId2"/>
            </p:custDataLst>
          </p:nvPr>
        </p:nvSpPr>
        <p:spPr>
          <a:xfrm>
            <a:off x="1587500" y="6502400"/>
            <a:ext cx="3937000" cy="1397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2649B37-9B1F-4D36-A654-A8324230F684}" type="datetimeFigureOut">
              <a:rPr lang="en-US" smtClean="0"/>
              <a:t>15/04/16</a:t>
            </a:fld>
            <a:endParaRPr lang="en-US" dirty="0"/>
          </a:p>
        </p:txBody>
      </p:sp>
      <p:sp>
        <p:nvSpPr>
          <p:cNvPr id="7" name="Foliennummernplatzhalter 3" hidden="1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C715AC6-0E97-4D4C-AE7D-99CA65C4F7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489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28676" y="2124077"/>
            <a:ext cx="3667125" cy="3959225"/>
          </a:xfrm>
        </p:spPr>
        <p:txBody>
          <a:bodyPr/>
          <a:lstStyle>
            <a:lvl1pPr marL="0" indent="0">
              <a:buNone/>
              <a:defRPr/>
            </a:lvl1pPr>
            <a:lvl2pPr marL="161925" indent="0">
              <a:buNone/>
              <a:defRPr/>
            </a:lvl2pPr>
            <a:lvl3pPr marL="323850" indent="0">
              <a:buNone/>
              <a:defRPr/>
            </a:lvl3pPr>
            <a:lvl4pPr marL="485775" indent="0">
              <a:buNone/>
              <a:defRPr/>
            </a:lvl4pPr>
            <a:lvl5pPr marL="647700" indent="0">
              <a:buNone/>
              <a:defRPr/>
            </a:lvl5pPr>
          </a:lstStyle>
          <a:p>
            <a:pPr lvl="0"/>
            <a:r>
              <a:rPr lang="en-US" smtClean="0"/>
              <a:t>Choose icon to add image</a:t>
            </a: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1" y="2124077"/>
            <a:ext cx="3667125" cy="3959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E4CDCD-A350-41AE-A7F1-B50B2F74DD5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1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6DC1F2A3-ED95-4D86-ADD1-1440B7835C12}" type="datetimeFigureOut">
              <a:rPr lang="en-US" smtClean="0"/>
              <a:t>15/04/16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709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828002" y="2052003"/>
            <a:ext cx="7487996" cy="1619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>
            <a:lvl1pPr algn="l" rtl="0" eaLnBrk="1" fontAlgn="base" hangingPunct="1"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hidden="1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825500" y="6350000"/>
            <a:ext cx="762000" cy="139700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/>
          <a:lstStyle>
            <a:lvl1pPr marL="285750" indent="-285750" algn="l" rtl="0" eaLnBrk="1" fontAlgn="base" hangingPunct="1">
              <a:spcBef>
                <a:spcPct val="0"/>
              </a:spcBef>
              <a:spcAft>
                <a:spcPct val="0"/>
              </a:spcAft>
              <a:buClrTx/>
              <a:buSzPct val="100000"/>
              <a:buFont typeface="Calibri" panose="020F0502020204030204" pitchFamily="34" charset="0"/>
              <a:buNone/>
              <a:defRPr sz="1800" b="0" i="0" u="none">
                <a:solidFill>
                  <a:srgbClr val="FFFFFF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 hidden="1"/>
          <p:cNvSpPr>
            <a:spLocks noGrp="1"/>
          </p:cNvSpPr>
          <p:nvPr>
            <p:ph type="ftr" sz="quarter" idx="10"/>
            <p:custDataLst>
              <p:tags r:id="rId3"/>
            </p:custDataLst>
          </p:nvPr>
        </p:nvSpPr>
        <p:spPr>
          <a:xfrm>
            <a:off x="825500" y="6502400"/>
            <a:ext cx="762000" cy="139700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 hidden="1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209550" y="6464300"/>
            <a:ext cx="508000" cy="184150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715AC6-0E97-4D4C-AE7D-99CA65C4F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 hidden="1"/>
          <p:cNvSpPr>
            <a:spLocks noGrp="1"/>
          </p:cNvSpPr>
          <p:nvPr>
            <p:ph type="dt" sz="half" idx="13"/>
            <p:custDataLst>
              <p:tags r:id="rId5"/>
            </p:custDataLst>
          </p:nvPr>
        </p:nvSpPr>
        <p:spPr>
          <a:xfrm>
            <a:off x="1587500" y="6502400"/>
            <a:ext cx="3937000" cy="139700"/>
          </a:xfrm>
          <a:prstGeom prst="rect">
            <a:avLst/>
          </a:prstGeo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365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1587500" y="6502400"/>
            <a:ext cx="3937000" cy="139700"/>
          </a:xfrm>
          <a:prstGeom prst="rect">
            <a:avLst/>
          </a:prstGeom>
        </p:spPr>
        <p:txBody>
          <a:bodyPr/>
          <a:lstStyle/>
          <a:p>
            <a:fld id="{92649B37-9B1F-4D36-A654-A8324230F684}" type="datetimeFigureOut">
              <a:rPr lang="en-US" smtClean="0"/>
              <a:t>15/04/16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715AC6-0E97-4D4C-AE7D-99CA65C4F7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649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28000" y="828000"/>
            <a:ext cx="7488000" cy="512768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Click to add title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828000" y="1368000"/>
            <a:ext cx="7488000" cy="3744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2200"/>
            </a:lvl1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subtitle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828673" y="2124000"/>
            <a:ext cx="7488000" cy="3960000"/>
          </a:xfrm>
          <a:prstGeom prst="rect">
            <a:avLst/>
          </a:prstGeom>
        </p:spPr>
        <p:txBody>
          <a:bodyPr lIns="0" tIns="0" rIns="0" bIns="0" spcCol="432000"/>
          <a:lstStyle>
            <a:lvl1pPr marL="216000" indent="-216000">
              <a:spcBef>
                <a:spcPts val="0"/>
              </a:spcBef>
              <a:defRPr sz="1800"/>
            </a:lvl1pPr>
            <a:lvl2pPr marL="432000" indent="-216000">
              <a:spcBef>
                <a:spcPts val="0"/>
              </a:spcBef>
              <a:defRPr sz="1800"/>
            </a:lvl2pPr>
            <a:lvl3pPr marL="648000" indent="-216000">
              <a:spcBef>
                <a:spcPts val="0"/>
              </a:spcBef>
              <a:buFont typeface="Wingdings" panose="05000000000000000000" pitchFamily="2" charset="2"/>
              <a:buChar char="§"/>
              <a:defRPr sz="1800"/>
            </a:lvl3pPr>
            <a:lvl4pPr marL="864000" indent="-216000">
              <a:spcBef>
                <a:spcPts val="0"/>
              </a:spcBef>
              <a:buFont typeface="Arial" panose="020B0604020202020204" pitchFamily="34" charset="0"/>
              <a:buChar char="•"/>
              <a:defRPr sz="1800"/>
            </a:lvl4pPr>
            <a:lvl5pPr marL="1080000" indent="-2286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5pPr>
            <a:lvl6pPr marL="1296000" indent="-2286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6pPr>
            <a:lvl7pPr marL="1512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7pPr>
            <a:lvl8pPr marL="1728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8pPr>
            <a:lvl9pPr marL="1944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439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715AC6-0E97-4D4C-AE7D-99CA65C4F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EBB4A494-A2A7-4947-9F14-6F153A204133}" type="datetimeFigureOut">
              <a:rPr lang="en-US" smtClean="0"/>
              <a:t>15/04/16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922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87BAF1-36AD-4A07-B102-2AFE19D4B2A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32000" y="6578600"/>
            <a:ext cx="5080000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9000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tags" Target="../tags/tag2.xml"/><Relationship Id="rId13" Type="http://schemas.openxmlformats.org/officeDocument/2006/relationships/tags" Target="../tags/tag3.xml"/><Relationship Id="rId14" Type="http://schemas.openxmlformats.org/officeDocument/2006/relationships/tags" Target="../tags/tag4.xml"/><Relationship Id="rId15" Type="http://schemas.openxmlformats.org/officeDocument/2006/relationships/tags" Target="../tags/tag5.xml"/><Relationship Id="rId16" Type="http://schemas.openxmlformats.org/officeDocument/2006/relationships/tags" Target="../tags/tag6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 bwMode="auto">
          <a:xfrm>
            <a:off x="828675" y="828675"/>
            <a:ext cx="748665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 bwMode="auto">
          <a:xfrm>
            <a:off x="540004" y="1548002"/>
            <a:ext cx="8064005" cy="4608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Textmasterformat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sp>
        <p:nvSpPr>
          <p:cNvPr id="2" name="Fußzeilenplatzhalter 1" hidden="1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825500" y="6502400"/>
            <a:ext cx="762000" cy="13970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Calibri"/>
              </a:defRPr>
            </a:lvl1pPr>
          </a:lstStyle>
          <a:p>
            <a:endParaRPr lang="en-US" dirty="0"/>
          </a:p>
        </p:txBody>
      </p:sp>
      <p:sp>
        <p:nvSpPr>
          <p:cNvPr id="4" name="Foliennummernplatzhalter 3" hidden="1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209550" y="6464300"/>
            <a:ext cx="508000" cy="18415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rgbClr val="FFFFFF"/>
                </a:solidFill>
                <a:latin typeface="Calibri"/>
              </a:defRPr>
            </a:lvl1pPr>
          </a:lstStyle>
          <a:p>
            <a:fld id="{CC715AC6-0E97-4D4C-AE7D-99CA65C4F77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1587500" y="6502400"/>
            <a:ext cx="3937000" cy="13970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61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713" r:id="rId7"/>
    <p:sldLayoutId id="2147483714" r:id="rId8"/>
    <p:sldLayoutId id="2147483715" r:id="rId9"/>
    <p:sldLayoutId id="2147483717" r:id="rId10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550" kern="12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50">
          <a:solidFill>
            <a:srgbClr val="000000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50">
          <a:solidFill>
            <a:srgbClr val="000000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50">
          <a:solidFill>
            <a:srgbClr val="000000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50">
          <a:solidFill>
            <a:srgbClr val="000000"/>
          </a:solidFill>
          <a:latin typeface="Calibri" pitchFamily="34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15989" indent="-215989" algn="l" rtl="0" eaLnBrk="1" fontAlgn="base" hangingPunct="1">
        <a:spcBef>
          <a:spcPts val="0"/>
        </a:spcBef>
        <a:spcAft>
          <a:spcPts val="0"/>
        </a:spcAft>
        <a:buClrTx/>
        <a:buSzPct val="100000"/>
        <a:buFont typeface="Calibri" pitchFamily="34" charset="0"/>
        <a:buChar char="•"/>
        <a:defRPr sz="1800" b="0" i="0" u="none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31978" indent="-215989" algn="l" rtl="0" eaLnBrk="1" fontAlgn="base" hangingPunct="1">
        <a:spcBef>
          <a:spcPts val="0"/>
        </a:spcBef>
        <a:spcAft>
          <a:spcPts val="0"/>
        </a:spcAft>
        <a:buClrTx/>
        <a:buSzPct val="100000"/>
        <a:buFont typeface="Calibri" pitchFamily="34" charset="0"/>
        <a:buChar char="–"/>
        <a:defRPr sz="1800" b="0" i="0" u="none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647967" indent="-215989" algn="l" rtl="0" eaLnBrk="1" fontAlgn="base" hangingPunct="1">
        <a:spcBef>
          <a:spcPts val="0"/>
        </a:spcBef>
        <a:spcAft>
          <a:spcPts val="0"/>
        </a:spcAft>
        <a:buClrTx/>
        <a:buSzPct val="100000"/>
        <a:buFont typeface="Wingdings" panose="05000000000000000000" pitchFamily="2" charset="2"/>
        <a:buChar char="§"/>
        <a:defRPr sz="1800" b="0" i="0" u="none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863956" indent="-215989" algn="l" rtl="0" eaLnBrk="1" fontAlgn="base" hangingPunct="1">
        <a:spcBef>
          <a:spcPts val="0"/>
        </a:spcBef>
        <a:spcAft>
          <a:spcPts val="0"/>
        </a:spcAft>
        <a:buClrTx/>
        <a:buSzPct val="100000"/>
        <a:buFont typeface="Calibri" pitchFamily="34" charset="0"/>
        <a:buChar char="•"/>
        <a:defRPr sz="1800" b="0" i="0" u="none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079945" indent="-215989" algn="l" rtl="0" eaLnBrk="1" fontAlgn="base" hangingPunct="1">
        <a:spcBef>
          <a:spcPts val="0"/>
        </a:spcBef>
        <a:spcAft>
          <a:spcPts val="0"/>
        </a:spcAft>
        <a:buClrTx/>
        <a:buSzPct val="100000"/>
        <a:buFont typeface="Calibri" pitchFamily="34" charset="0"/>
        <a:buChar char="–"/>
        <a:defRPr sz="1800" b="0" i="0" u="none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notesSlide" Target="../notesSlides/notesSlide1.xml"/><Relationship Id="rId12" Type="http://schemas.openxmlformats.org/officeDocument/2006/relationships/image" Target="../media/image1.emf"/><Relationship Id="rId13" Type="http://schemas.openxmlformats.org/officeDocument/2006/relationships/image" Target="../media/image2.emf"/><Relationship Id="rId1" Type="http://schemas.openxmlformats.org/officeDocument/2006/relationships/themeOverride" Target="../theme/themeOverride1.xml"/><Relationship Id="rId2" Type="http://schemas.openxmlformats.org/officeDocument/2006/relationships/tags" Target="../tags/tag21.xml"/><Relationship Id="rId3" Type="http://schemas.openxmlformats.org/officeDocument/2006/relationships/tags" Target="../tags/tag22.xml"/><Relationship Id="rId4" Type="http://schemas.openxmlformats.org/officeDocument/2006/relationships/tags" Target="../tags/tag23.xml"/><Relationship Id="rId5" Type="http://schemas.openxmlformats.org/officeDocument/2006/relationships/tags" Target="../tags/tag24.xml"/><Relationship Id="rId6" Type="http://schemas.openxmlformats.org/officeDocument/2006/relationships/tags" Target="../tags/tag25.xml"/><Relationship Id="rId7" Type="http://schemas.openxmlformats.org/officeDocument/2006/relationships/tags" Target="../tags/tag26.xml"/><Relationship Id="rId8" Type="http://schemas.openxmlformats.org/officeDocument/2006/relationships/tags" Target="../tags/tag27.xml"/><Relationship Id="rId9" Type="http://schemas.openxmlformats.org/officeDocument/2006/relationships/tags" Target="../tags/tag28.xml"/><Relationship Id="rId10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erieit.org/electronics_programs.php" TargetMode="External"/><Relationship Id="rId12" Type="http://schemas.openxmlformats.org/officeDocument/2006/relationships/image" Target="../media/image39.jpeg"/><Relationship Id="rId13" Type="http://schemas.openxmlformats.org/officeDocument/2006/relationships/image" Target="../media/image1.emf"/><Relationship Id="rId1" Type="http://schemas.openxmlformats.org/officeDocument/2006/relationships/tags" Target="../tags/tag114.xml"/><Relationship Id="rId2" Type="http://schemas.openxmlformats.org/officeDocument/2006/relationships/tags" Target="../tags/tag115.xml"/><Relationship Id="rId3" Type="http://schemas.openxmlformats.org/officeDocument/2006/relationships/tags" Target="../tags/tag116.xml"/><Relationship Id="rId4" Type="http://schemas.openxmlformats.org/officeDocument/2006/relationships/tags" Target="../tags/tag117.xml"/><Relationship Id="rId5" Type="http://schemas.openxmlformats.org/officeDocument/2006/relationships/tags" Target="../tags/tag118.xml"/><Relationship Id="rId6" Type="http://schemas.openxmlformats.org/officeDocument/2006/relationships/slideLayout" Target="../slideLayouts/slideLayout9.xml"/><Relationship Id="rId7" Type="http://schemas.openxmlformats.org/officeDocument/2006/relationships/notesSlide" Target="../notesSlides/notesSlide8.xml"/><Relationship Id="rId8" Type="http://schemas.openxmlformats.org/officeDocument/2006/relationships/image" Target="../media/image36.png"/><Relationship Id="rId9" Type="http://schemas.openxmlformats.org/officeDocument/2006/relationships/image" Target="../media/image37.jpeg"/><Relationship Id="rId10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1.png"/><Relationship Id="rId12" Type="http://schemas.openxmlformats.org/officeDocument/2006/relationships/image" Target="../media/image42.jpeg"/><Relationship Id="rId13" Type="http://schemas.openxmlformats.org/officeDocument/2006/relationships/image" Target="../media/image1.emf"/><Relationship Id="rId1" Type="http://schemas.openxmlformats.org/officeDocument/2006/relationships/themeOverride" Target="../theme/themeOverride3.xml"/><Relationship Id="rId2" Type="http://schemas.openxmlformats.org/officeDocument/2006/relationships/tags" Target="../tags/tag119.xml"/><Relationship Id="rId3" Type="http://schemas.openxmlformats.org/officeDocument/2006/relationships/tags" Target="../tags/tag120.xml"/><Relationship Id="rId4" Type="http://schemas.openxmlformats.org/officeDocument/2006/relationships/tags" Target="../tags/tag121.xml"/><Relationship Id="rId5" Type="http://schemas.openxmlformats.org/officeDocument/2006/relationships/tags" Target="../tags/tag122.xml"/><Relationship Id="rId6" Type="http://schemas.openxmlformats.org/officeDocument/2006/relationships/tags" Target="../tags/tag123.xml"/><Relationship Id="rId7" Type="http://schemas.openxmlformats.org/officeDocument/2006/relationships/tags" Target="../tags/tag124.xml"/><Relationship Id="rId8" Type="http://schemas.openxmlformats.org/officeDocument/2006/relationships/slideLayout" Target="../slideLayouts/slideLayout6.xml"/><Relationship Id="rId9" Type="http://schemas.openxmlformats.org/officeDocument/2006/relationships/notesSlide" Target="../notesSlides/notesSlide9.xml"/><Relationship Id="rId10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33.xml"/><Relationship Id="rId20" Type="http://schemas.openxmlformats.org/officeDocument/2006/relationships/tags" Target="../tags/tag144.xml"/><Relationship Id="rId21" Type="http://schemas.openxmlformats.org/officeDocument/2006/relationships/tags" Target="../tags/tag145.xml"/><Relationship Id="rId22" Type="http://schemas.openxmlformats.org/officeDocument/2006/relationships/slideLayout" Target="../slideLayouts/slideLayout9.xml"/><Relationship Id="rId23" Type="http://schemas.openxmlformats.org/officeDocument/2006/relationships/notesSlide" Target="../notesSlides/notesSlide10.xml"/><Relationship Id="rId24" Type="http://schemas.openxmlformats.org/officeDocument/2006/relationships/image" Target="../media/image43.jpeg"/><Relationship Id="rId25" Type="http://schemas.openxmlformats.org/officeDocument/2006/relationships/image" Target="../media/image1.emf"/><Relationship Id="rId10" Type="http://schemas.openxmlformats.org/officeDocument/2006/relationships/tags" Target="../tags/tag134.xml"/><Relationship Id="rId11" Type="http://schemas.openxmlformats.org/officeDocument/2006/relationships/tags" Target="../tags/tag135.xml"/><Relationship Id="rId12" Type="http://schemas.openxmlformats.org/officeDocument/2006/relationships/tags" Target="../tags/tag136.xml"/><Relationship Id="rId13" Type="http://schemas.openxmlformats.org/officeDocument/2006/relationships/tags" Target="../tags/tag137.xml"/><Relationship Id="rId14" Type="http://schemas.openxmlformats.org/officeDocument/2006/relationships/tags" Target="../tags/tag138.xml"/><Relationship Id="rId15" Type="http://schemas.openxmlformats.org/officeDocument/2006/relationships/tags" Target="../tags/tag139.xml"/><Relationship Id="rId16" Type="http://schemas.openxmlformats.org/officeDocument/2006/relationships/tags" Target="../tags/tag140.xml"/><Relationship Id="rId17" Type="http://schemas.openxmlformats.org/officeDocument/2006/relationships/tags" Target="../tags/tag141.xml"/><Relationship Id="rId18" Type="http://schemas.openxmlformats.org/officeDocument/2006/relationships/tags" Target="../tags/tag142.xml"/><Relationship Id="rId19" Type="http://schemas.openxmlformats.org/officeDocument/2006/relationships/tags" Target="../tags/tag143.xml"/><Relationship Id="rId1" Type="http://schemas.openxmlformats.org/officeDocument/2006/relationships/tags" Target="../tags/tag125.xml"/><Relationship Id="rId2" Type="http://schemas.openxmlformats.org/officeDocument/2006/relationships/tags" Target="../tags/tag126.xml"/><Relationship Id="rId3" Type="http://schemas.openxmlformats.org/officeDocument/2006/relationships/tags" Target="../tags/tag127.xml"/><Relationship Id="rId4" Type="http://schemas.openxmlformats.org/officeDocument/2006/relationships/tags" Target="../tags/tag128.xml"/><Relationship Id="rId5" Type="http://schemas.openxmlformats.org/officeDocument/2006/relationships/tags" Target="../tags/tag129.xml"/><Relationship Id="rId6" Type="http://schemas.openxmlformats.org/officeDocument/2006/relationships/tags" Target="../tags/tag130.xml"/><Relationship Id="rId7" Type="http://schemas.openxmlformats.org/officeDocument/2006/relationships/tags" Target="../tags/tag131.xml"/><Relationship Id="rId8" Type="http://schemas.openxmlformats.org/officeDocument/2006/relationships/tags" Target="../tags/tag13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20" Type="http://schemas.openxmlformats.org/officeDocument/2006/relationships/notesSlide" Target="../notesSlides/notesSlide11.xml"/><Relationship Id="rId21" Type="http://schemas.openxmlformats.org/officeDocument/2006/relationships/oleObject" Target="../embeddings/oleObject1.bin"/><Relationship Id="rId22" Type="http://schemas.openxmlformats.org/officeDocument/2006/relationships/image" Target="../media/image44.wmf"/><Relationship Id="rId23" Type="http://schemas.openxmlformats.org/officeDocument/2006/relationships/image" Target="../media/image45.png"/><Relationship Id="rId24" Type="http://schemas.openxmlformats.org/officeDocument/2006/relationships/image" Target="../media/image1.emf"/><Relationship Id="rId10" Type="http://schemas.openxmlformats.org/officeDocument/2006/relationships/tags" Target="../tags/tag153.xml"/><Relationship Id="rId11" Type="http://schemas.openxmlformats.org/officeDocument/2006/relationships/tags" Target="../tags/tag154.xml"/><Relationship Id="rId12" Type="http://schemas.openxmlformats.org/officeDocument/2006/relationships/tags" Target="../tags/tag155.xml"/><Relationship Id="rId13" Type="http://schemas.openxmlformats.org/officeDocument/2006/relationships/tags" Target="../tags/tag156.xml"/><Relationship Id="rId14" Type="http://schemas.openxmlformats.org/officeDocument/2006/relationships/tags" Target="../tags/tag157.xml"/><Relationship Id="rId15" Type="http://schemas.openxmlformats.org/officeDocument/2006/relationships/tags" Target="../tags/tag158.xml"/><Relationship Id="rId16" Type="http://schemas.openxmlformats.org/officeDocument/2006/relationships/tags" Target="../tags/tag159.xml"/><Relationship Id="rId17" Type="http://schemas.openxmlformats.org/officeDocument/2006/relationships/tags" Target="../tags/tag160.xml"/><Relationship Id="rId18" Type="http://schemas.openxmlformats.org/officeDocument/2006/relationships/tags" Target="../tags/tag161.xml"/><Relationship Id="rId19" Type="http://schemas.openxmlformats.org/officeDocument/2006/relationships/slideLayout" Target="../slideLayouts/slideLayout6.xml"/><Relationship Id="rId1" Type="http://schemas.openxmlformats.org/officeDocument/2006/relationships/themeOverride" Target="../theme/themeOverride4.xml"/><Relationship Id="rId2" Type="http://schemas.openxmlformats.org/officeDocument/2006/relationships/vmlDrawing" Target="../drawings/vmlDrawing1.vml"/><Relationship Id="rId3" Type="http://schemas.openxmlformats.org/officeDocument/2006/relationships/tags" Target="../tags/tag146.xml"/><Relationship Id="rId4" Type="http://schemas.openxmlformats.org/officeDocument/2006/relationships/tags" Target="../tags/tag147.xml"/><Relationship Id="rId5" Type="http://schemas.openxmlformats.org/officeDocument/2006/relationships/tags" Target="../tags/tag148.xml"/><Relationship Id="rId6" Type="http://schemas.openxmlformats.org/officeDocument/2006/relationships/tags" Target="../tags/tag149.xml"/><Relationship Id="rId7" Type="http://schemas.openxmlformats.org/officeDocument/2006/relationships/tags" Target="../tags/tag150.xml"/><Relationship Id="rId8" Type="http://schemas.openxmlformats.org/officeDocument/2006/relationships/tags" Target="../tags/tag151.xm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6.png"/><Relationship Id="rId12" Type="http://schemas.openxmlformats.org/officeDocument/2006/relationships/image" Target="../media/image47.png"/><Relationship Id="rId13" Type="http://schemas.openxmlformats.org/officeDocument/2006/relationships/image" Target="../media/image1.emf"/><Relationship Id="rId1" Type="http://schemas.openxmlformats.org/officeDocument/2006/relationships/themeOverride" Target="../theme/themeOverride5.xml"/><Relationship Id="rId2" Type="http://schemas.openxmlformats.org/officeDocument/2006/relationships/tags" Target="../tags/tag162.xml"/><Relationship Id="rId3" Type="http://schemas.openxmlformats.org/officeDocument/2006/relationships/tags" Target="../tags/tag163.xml"/><Relationship Id="rId4" Type="http://schemas.openxmlformats.org/officeDocument/2006/relationships/tags" Target="../tags/tag164.xml"/><Relationship Id="rId5" Type="http://schemas.openxmlformats.org/officeDocument/2006/relationships/tags" Target="../tags/tag165.xml"/><Relationship Id="rId6" Type="http://schemas.openxmlformats.org/officeDocument/2006/relationships/tags" Target="../tags/tag166.xml"/><Relationship Id="rId7" Type="http://schemas.openxmlformats.org/officeDocument/2006/relationships/tags" Target="../tags/tag167.xml"/><Relationship Id="rId8" Type="http://schemas.openxmlformats.org/officeDocument/2006/relationships/tags" Target="../tags/tag168.xml"/><Relationship Id="rId9" Type="http://schemas.openxmlformats.org/officeDocument/2006/relationships/slideLayout" Target="../slideLayouts/slideLayout6.xml"/><Relationship Id="rId10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70.xml"/><Relationship Id="rId4" Type="http://schemas.openxmlformats.org/officeDocument/2006/relationships/tags" Target="../tags/tag171.xml"/><Relationship Id="rId5" Type="http://schemas.openxmlformats.org/officeDocument/2006/relationships/tags" Target="../tags/tag172.xml"/><Relationship Id="rId6" Type="http://schemas.openxmlformats.org/officeDocument/2006/relationships/tags" Target="../tags/tag173.xml"/><Relationship Id="rId7" Type="http://schemas.openxmlformats.org/officeDocument/2006/relationships/tags" Target="../tags/tag174.xml"/><Relationship Id="rId8" Type="http://schemas.openxmlformats.org/officeDocument/2006/relationships/slideLayout" Target="../slideLayouts/slideLayout6.xml"/><Relationship Id="rId9" Type="http://schemas.openxmlformats.org/officeDocument/2006/relationships/notesSlide" Target="../notesSlides/notesSlide13.xml"/><Relationship Id="rId10" Type="http://schemas.openxmlformats.org/officeDocument/2006/relationships/image" Target="../media/image1.emf"/><Relationship Id="rId1" Type="http://schemas.openxmlformats.org/officeDocument/2006/relationships/themeOverride" Target="../theme/themeOverride6.xml"/><Relationship Id="rId2" Type="http://schemas.openxmlformats.org/officeDocument/2006/relationships/tags" Target="../tags/tag16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image" Target="../media/image48.emf"/><Relationship Id="rId5" Type="http://schemas.openxmlformats.org/officeDocument/2006/relationships/image" Target="../media/image1.emf"/><Relationship Id="rId1" Type="http://schemas.openxmlformats.org/officeDocument/2006/relationships/tags" Target="../tags/tag175.xml"/><Relationship Id="rId2" Type="http://schemas.openxmlformats.org/officeDocument/2006/relationships/tags" Target="../tags/tag17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78.xml"/><Relationship Id="rId4" Type="http://schemas.openxmlformats.org/officeDocument/2006/relationships/tags" Target="../tags/tag179.xml"/><Relationship Id="rId5" Type="http://schemas.openxmlformats.org/officeDocument/2006/relationships/tags" Target="../tags/tag180.xml"/><Relationship Id="rId6" Type="http://schemas.openxmlformats.org/officeDocument/2006/relationships/tags" Target="../tags/tag181.xml"/><Relationship Id="rId7" Type="http://schemas.openxmlformats.org/officeDocument/2006/relationships/slideLayout" Target="../slideLayouts/slideLayout6.xml"/><Relationship Id="rId8" Type="http://schemas.openxmlformats.org/officeDocument/2006/relationships/notesSlide" Target="../notesSlides/notesSlide14.xml"/><Relationship Id="rId9" Type="http://schemas.openxmlformats.org/officeDocument/2006/relationships/image" Target="../media/image1.emf"/><Relationship Id="rId10" Type="http://schemas.openxmlformats.org/officeDocument/2006/relationships/image" Target="../media/image49.jpeg"/><Relationship Id="rId11" Type="http://schemas.openxmlformats.org/officeDocument/2006/relationships/image" Target="../media/image50.png"/><Relationship Id="rId1" Type="http://schemas.openxmlformats.org/officeDocument/2006/relationships/themeOverride" Target="../theme/themeOverride7.xml"/><Relationship Id="rId2" Type="http://schemas.openxmlformats.org/officeDocument/2006/relationships/tags" Target="../tags/tag17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84.xml"/><Relationship Id="rId4" Type="http://schemas.openxmlformats.org/officeDocument/2006/relationships/tags" Target="../tags/tag185.xml"/><Relationship Id="rId5" Type="http://schemas.openxmlformats.org/officeDocument/2006/relationships/tags" Target="../tags/tag186.xml"/><Relationship Id="rId6" Type="http://schemas.openxmlformats.org/officeDocument/2006/relationships/tags" Target="../tags/tag187.xml"/><Relationship Id="rId7" Type="http://schemas.openxmlformats.org/officeDocument/2006/relationships/tags" Target="../tags/tag188.xml"/><Relationship Id="rId8" Type="http://schemas.openxmlformats.org/officeDocument/2006/relationships/slideLayout" Target="../slideLayouts/slideLayout5.xml"/><Relationship Id="rId9" Type="http://schemas.openxmlformats.org/officeDocument/2006/relationships/notesSlide" Target="../notesSlides/notesSlide15.xml"/><Relationship Id="rId10" Type="http://schemas.openxmlformats.org/officeDocument/2006/relationships/image" Target="../media/image1.emf"/><Relationship Id="rId11" Type="http://schemas.openxmlformats.org/officeDocument/2006/relationships/image" Target="../media/image2.emf"/><Relationship Id="rId1" Type="http://schemas.openxmlformats.org/officeDocument/2006/relationships/tags" Target="../tags/tag182.xml"/><Relationship Id="rId2" Type="http://schemas.openxmlformats.org/officeDocument/2006/relationships/tags" Target="../tags/tag183.xml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video" Target="../media/media2.avi"/><Relationship Id="rId12" Type="http://schemas.openxmlformats.org/officeDocument/2006/relationships/tags" Target="../tags/tag196.xml"/><Relationship Id="rId13" Type="http://schemas.openxmlformats.org/officeDocument/2006/relationships/slideLayout" Target="../slideLayouts/slideLayout6.xml"/><Relationship Id="rId14" Type="http://schemas.openxmlformats.org/officeDocument/2006/relationships/image" Target="../media/image1.emf"/><Relationship Id="rId15" Type="http://schemas.openxmlformats.org/officeDocument/2006/relationships/image" Target="../media/image51.png"/><Relationship Id="rId16" Type="http://schemas.openxmlformats.org/officeDocument/2006/relationships/image" Target="../media/image52.png"/><Relationship Id="rId17" Type="http://schemas.openxmlformats.org/officeDocument/2006/relationships/image" Target="../media/image53.png"/><Relationship Id="rId1" Type="http://schemas.openxmlformats.org/officeDocument/2006/relationships/tags" Target="../tags/tag189.xml"/><Relationship Id="rId2" Type="http://schemas.openxmlformats.org/officeDocument/2006/relationships/tags" Target="../tags/tag190.xml"/><Relationship Id="rId3" Type="http://schemas.openxmlformats.org/officeDocument/2006/relationships/tags" Target="../tags/tag191.xml"/><Relationship Id="rId4" Type="http://schemas.openxmlformats.org/officeDocument/2006/relationships/tags" Target="../tags/tag192.xml"/><Relationship Id="rId5" Type="http://schemas.openxmlformats.org/officeDocument/2006/relationships/tags" Target="../tags/tag193.xml"/><Relationship Id="rId6" Type="http://schemas.openxmlformats.org/officeDocument/2006/relationships/tags" Target="../tags/tag194.xml"/><Relationship Id="rId7" Type="http://schemas.microsoft.com/office/2007/relationships/media" Target="../media/media1.avi"/><Relationship Id="rId8" Type="http://schemas.openxmlformats.org/officeDocument/2006/relationships/video" Target="../media/media1.avi"/><Relationship Id="rId9" Type="http://schemas.openxmlformats.org/officeDocument/2006/relationships/tags" Target="../tags/tag195.xml"/><Relationship Id="rId10" Type="http://schemas.microsoft.com/office/2007/relationships/media" Target="../media/media2.avi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4" Type="http://schemas.openxmlformats.org/officeDocument/2006/relationships/tags" Target="../tags/tag32.xml"/><Relationship Id="rId5" Type="http://schemas.openxmlformats.org/officeDocument/2006/relationships/tags" Target="../tags/tag33.xml"/><Relationship Id="rId6" Type="http://schemas.openxmlformats.org/officeDocument/2006/relationships/slideLayout" Target="../slideLayouts/slideLayout8.xml"/><Relationship Id="rId7" Type="http://schemas.openxmlformats.org/officeDocument/2006/relationships/image" Target="../media/image1.emf"/><Relationship Id="rId8" Type="http://schemas.openxmlformats.org/officeDocument/2006/relationships/image" Target="../media/image3.png"/><Relationship Id="rId1" Type="http://schemas.openxmlformats.org/officeDocument/2006/relationships/tags" Target="../tags/tag29.xml"/><Relationship Id="rId2" Type="http://schemas.openxmlformats.org/officeDocument/2006/relationships/tags" Target="../tags/tag30.xml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tags" Target="../tags/tag207.xml"/><Relationship Id="rId12" Type="http://schemas.openxmlformats.org/officeDocument/2006/relationships/tags" Target="../tags/tag208.xml"/><Relationship Id="rId13" Type="http://schemas.openxmlformats.org/officeDocument/2006/relationships/tags" Target="../tags/tag209.xml"/><Relationship Id="rId14" Type="http://schemas.openxmlformats.org/officeDocument/2006/relationships/tags" Target="../tags/tag210.xml"/><Relationship Id="rId15" Type="http://schemas.openxmlformats.org/officeDocument/2006/relationships/tags" Target="../tags/tag211.xml"/><Relationship Id="rId16" Type="http://schemas.openxmlformats.org/officeDocument/2006/relationships/tags" Target="../tags/tag212.xml"/><Relationship Id="rId17" Type="http://schemas.openxmlformats.org/officeDocument/2006/relationships/slideLayout" Target="../slideLayouts/slideLayout6.xml"/><Relationship Id="rId18" Type="http://schemas.openxmlformats.org/officeDocument/2006/relationships/image" Target="../media/image54.png"/><Relationship Id="rId19" Type="http://schemas.openxmlformats.org/officeDocument/2006/relationships/image" Target="../media/image1.emf"/><Relationship Id="rId1" Type="http://schemas.openxmlformats.org/officeDocument/2006/relationships/tags" Target="../tags/tag197.xml"/><Relationship Id="rId2" Type="http://schemas.openxmlformats.org/officeDocument/2006/relationships/tags" Target="../tags/tag198.xml"/><Relationship Id="rId3" Type="http://schemas.openxmlformats.org/officeDocument/2006/relationships/tags" Target="../tags/tag199.xml"/><Relationship Id="rId4" Type="http://schemas.openxmlformats.org/officeDocument/2006/relationships/tags" Target="../tags/tag200.xml"/><Relationship Id="rId5" Type="http://schemas.openxmlformats.org/officeDocument/2006/relationships/tags" Target="../tags/tag201.xml"/><Relationship Id="rId6" Type="http://schemas.openxmlformats.org/officeDocument/2006/relationships/tags" Target="../tags/tag202.xml"/><Relationship Id="rId7" Type="http://schemas.openxmlformats.org/officeDocument/2006/relationships/tags" Target="../tags/tag203.xml"/><Relationship Id="rId8" Type="http://schemas.openxmlformats.org/officeDocument/2006/relationships/tags" Target="../tags/tag204.xml"/><Relationship Id="rId9" Type="http://schemas.openxmlformats.org/officeDocument/2006/relationships/tags" Target="../tags/tag205.xml"/><Relationship Id="rId10" Type="http://schemas.openxmlformats.org/officeDocument/2006/relationships/tags" Target="../tags/tag20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215.xml"/><Relationship Id="rId4" Type="http://schemas.openxmlformats.org/officeDocument/2006/relationships/tags" Target="../tags/tag216.xml"/><Relationship Id="rId5" Type="http://schemas.openxmlformats.org/officeDocument/2006/relationships/slideLayout" Target="../slideLayouts/slideLayout6.xml"/><Relationship Id="rId6" Type="http://schemas.openxmlformats.org/officeDocument/2006/relationships/image" Target="../media/image1.emf"/><Relationship Id="rId7" Type="http://schemas.openxmlformats.org/officeDocument/2006/relationships/image" Target="../media/image55.png"/><Relationship Id="rId1" Type="http://schemas.openxmlformats.org/officeDocument/2006/relationships/tags" Target="../tags/tag213.xml"/><Relationship Id="rId2" Type="http://schemas.openxmlformats.org/officeDocument/2006/relationships/tags" Target="../tags/tag214.xml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6.jpeg"/><Relationship Id="rId12" Type="http://schemas.openxmlformats.org/officeDocument/2006/relationships/image" Target="../media/image57.jpg"/><Relationship Id="rId1" Type="http://schemas.openxmlformats.org/officeDocument/2006/relationships/tags" Target="../tags/tag217.xml"/><Relationship Id="rId2" Type="http://schemas.openxmlformats.org/officeDocument/2006/relationships/tags" Target="../tags/tag218.xml"/><Relationship Id="rId3" Type="http://schemas.openxmlformats.org/officeDocument/2006/relationships/tags" Target="../tags/tag219.xml"/><Relationship Id="rId4" Type="http://schemas.openxmlformats.org/officeDocument/2006/relationships/tags" Target="../tags/tag220.xml"/><Relationship Id="rId5" Type="http://schemas.openxmlformats.org/officeDocument/2006/relationships/tags" Target="../tags/tag221.xml"/><Relationship Id="rId6" Type="http://schemas.openxmlformats.org/officeDocument/2006/relationships/tags" Target="../tags/tag222.xml"/><Relationship Id="rId7" Type="http://schemas.openxmlformats.org/officeDocument/2006/relationships/tags" Target="../tags/tag223.xml"/><Relationship Id="rId8" Type="http://schemas.openxmlformats.org/officeDocument/2006/relationships/tags" Target="../tags/tag224.xml"/><Relationship Id="rId9" Type="http://schemas.openxmlformats.org/officeDocument/2006/relationships/slideLayout" Target="../slideLayouts/slideLayout6.xml"/><Relationship Id="rId10" Type="http://schemas.openxmlformats.org/officeDocument/2006/relationships/image" Target="../media/image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1.emf"/><Relationship Id="rId1" Type="http://schemas.openxmlformats.org/officeDocument/2006/relationships/tags" Target="../tags/tag225.xml"/><Relationship Id="rId2" Type="http://schemas.openxmlformats.org/officeDocument/2006/relationships/tags" Target="../tags/tag2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228.xml"/><Relationship Id="rId4" Type="http://schemas.openxmlformats.org/officeDocument/2006/relationships/tags" Target="../tags/tag229.xml"/><Relationship Id="rId5" Type="http://schemas.openxmlformats.org/officeDocument/2006/relationships/slideLayout" Target="../slideLayouts/slideLayout5.xml"/><Relationship Id="rId6" Type="http://schemas.openxmlformats.org/officeDocument/2006/relationships/image" Target="../media/image60.emf"/><Relationship Id="rId1" Type="http://schemas.openxmlformats.org/officeDocument/2006/relationships/themeOverride" Target="../theme/themeOverride8.xml"/><Relationship Id="rId2" Type="http://schemas.openxmlformats.org/officeDocument/2006/relationships/tags" Target="../tags/tag227.xml"/></Relationships>
</file>

<file path=ppt/slides/_rels/slide3.xml.rels><?xml version="1.0" encoding="UTF-8" standalone="yes"?>
<Relationships xmlns="http://schemas.openxmlformats.org/package/2006/relationships"><Relationship Id="rId20" Type="http://schemas.openxmlformats.org/officeDocument/2006/relationships/tags" Target="../tags/tag53.xml"/><Relationship Id="rId21" Type="http://schemas.openxmlformats.org/officeDocument/2006/relationships/tags" Target="../tags/tag54.xml"/><Relationship Id="rId22" Type="http://schemas.openxmlformats.org/officeDocument/2006/relationships/tags" Target="../tags/tag55.xml"/><Relationship Id="rId23" Type="http://schemas.openxmlformats.org/officeDocument/2006/relationships/tags" Target="../tags/tag56.xml"/><Relationship Id="rId24" Type="http://schemas.openxmlformats.org/officeDocument/2006/relationships/tags" Target="../tags/tag57.xml"/><Relationship Id="rId25" Type="http://schemas.openxmlformats.org/officeDocument/2006/relationships/tags" Target="../tags/tag58.xml"/><Relationship Id="rId26" Type="http://schemas.openxmlformats.org/officeDocument/2006/relationships/tags" Target="../tags/tag59.xml"/><Relationship Id="rId27" Type="http://schemas.openxmlformats.org/officeDocument/2006/relationships/tags" Target="../tags/tag60.xml"/><Relationship Id="rId28" Type="http://schemas.openxmlformats.org/officeDocument/2006/relationships/slideLayout" Target="../slideLayouts/slideLayout10.xml"/><Relationship Id="rId29" Type="http://schemas.openxmlformats.org/officeDocument/2006/relationships/notesSlide" Target="../notesSlides/notesSlide2.xml"/><Relationship Id="rId1" Type="http://schemas.openxmlformats.org/officeDocument/2006/relationships/tags" Target="../tags/tag34.xml"/><Relationship Id="rId2" Type="http://schemas.openxmlformats.org/officeDocument/2006/relationships/tags" Target="../tags/tag35.xml"/><Relationship Id="rId3" Type="http://schemas.openxmlformats.org/officeDocument/2006/relationships/tags" Target="../tags/tag36.xml"/><Relationship Id="rId4" Type="http://schemas.openxmlformats.org/officeDocument/2006/relationships/tags" Target="../tags/tag37.xml"/><Relationship Id="rId5" Type="http://schemas.openxmlformats.org/officeDocument/2006/relationships/tags" Target="../tags/tag38.xml"/><Relationship Id="rId30" Type="http://schemas.openxmlformats.org/officeDocument/2006/relationships/image" Target="../media/image4.jpeg"/><Relationship Id="rId31" Type="http://schemas.openxmlformats.org/officeDocument/2006/relationships/image" Target="../media/image5.jpeg"/><Relationship Id="rId32" Type="http://schemas.openxmlformats.org/officeDocument/2006/relationships/image" Target="../media/image6.jpeg"/><Relationship Id="rId9" Type="http://schemas.openxmlformats.org/officeDocument/2006/relationships/tags" Target="../tags/tag42.xml"/><Relationship Id="rId6" Type="http://schemas.openxmlformats.org/officeDocument/2006/relationships/tags" Target="../tags/tag39.xml"/><Relationship Id="rId7" Type="http://schemas.openxmlformats.org/officeDocument/2006/relationships/tags" Target="../tags/tag40.xml"/><Relationship Id="rId8" Type="http://schemas.openxmlformats.org/officeDocument/2006/relationships/tags" Target="../tags/tag41.xml"/><Relationship Id="rId33" Type="http://schemas.openxmlformats.org/officeDocument/2006/relationships/image" Target="../media/image7.jpeg"/><Relationship Id="rId34" Type="http://schemas.openxmlformats.org/officeDocument/2006/relationships/image" Target="../media/image8.jpeg"/><Relationship Id="rId35" Type="http://schemas.openxmlformats.org/officeDocument/2006/relationships/image" Target="../media/image9.jpeg"/><Relationship Id="rId36" Type="http://schemas.openxmlformats.org/officeDocument/2006/relationships/image" Target="../media/image10.jpeg"/><Relationship Id="rId10" Type="http://schemas.openxmlformats.org/officeDocument/2006/relationships/tags" Target="../tags/tag43.xml"/><Relationship Id="rId11" Type="http://schemas.openxmlformats.org/officeDocument/2006/relationships/tags" Target="../tags/tag44.xml"/><Relationship Id="rId12" Type="http://schemas.openxmlformats.org/officeDocument/2006/relationships/tags" Target="../tags/tag45.xml"/><Relationship Id="rId13" Type="http://schemas.openxmlformats.org/officeDocument/2006/relationships/tags" Target="../tags/tag46.xml"/><Relationship Id="rId14" Type="http://schemas.openxmlformats.org/officeDocument/2006/relationships/tags" Target="../tags/tag47.xml"/><Relationship Id="rId15" Type="http://schemas.openxmlformats.org/officeDocument/2006/relationships/tags" Target="../tags/tag48.xml"/><Relationship Id="rId16" Type="http://schemas.openxmlformats.org/officeDocument/2006/relationships/tags" Target="../tags/tag49.xml"/><Relationship Id="rId17" Type="http://schemas.openxmlformats.org/officeDocument/2006/relationships/tags" Target="../tags/tag50.xml"/><Relationship Id="rId18" Type="http://schemas.openxmlformats.org/officeDocument/2006/relationships/tags" Target="../tags/tag51.xml"/><Relationship Id="rId19" Type="http://schemas.openxmlformats.org/officeDocument/2006/relationships/tags" Target="../tags/tag52.xml"/><Relationship Id="rId37" Type="http://schemas.openxmlformats.org/officeDocument/2006/relationships/image" Target="../media/image11.png"/><Relationship Id="rId38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tags" Target="../tags/tag71.xml"/><Relationship Id="rId12" Type="http://schemas.openxmlformats.org/officeDocument/2006/relationships/tags" Target="../tags/tag72.xml"/><Relationship Id="rId13" Type="http://schemas.openxmlformats.org/officeDocument/2006/relationships/tags" Target="../tags/tag73.xml"/><Relationship Id="rId14" Type="http://schemas.openxmlformats.org/officeDocument/2006/relationships/slideLayout" Target="../slideLayouts/slideLayout9.xml"/><Relationship Id="rId15" Type="http://schemas.openxmlformats.org/officeDocument/2006/relationships/notesSlide" Target="../notesSlides/notesSlide3.xml"/><Relationship Id="rId16" Type="http://schemas.openxmlformats.org/officeDocument/2006/relationships/image" Target="../media/image13.jpeg"/><Relationship Id="rId17" Type="http://schemas.openxmlformats.org/officeDocument/2006/relationships/image" Target="../media/image14.jpeg"/><Relationship Id="rId18" Type="http://schemas.openxmlformats.org/officeDocument/2006/relationships/image" Target="../media/image15.jpeg"/><Relationship Id="rId1" Type="http://schemas.openxmlformats.org/officeDocument/2006/relationships/tags" Target="../tags/tag61.xml"/><Relationship Id="rId2" Type="http://schemas.openxmlformats.org/officeDocument/2006/relationships/tags" Target="../tags/tag62.xml"/><Relationship Id="rId3" Type="http://schemas.openxmlformats.org/officeDocument/2006/relationships/tags" Target="../tags/tag63.xml"/><Relationship Id="rId4" Type="http://schemas.openxmlformats.org/officeDocument/2006/relationships/tags" Target="../tags/tag64.xml"/><Relationship Id="rId5" Type="http://schemas.openxmlformats.org/officeDocument/2006/relationships/tags" Target="../tags/tag65.xml"/><Relationship Id="rId6" Type="http://schemas.openxmlformats.org/officeDocument/2006/relationships/tags" Target="../tags/tag66.xml"/><Relationship Id="rId7" Type="http://schemas.openxmlformats.org/officeDocument/2006/relationships/tags" Target="../tags/tag67.xml"/><Relationship Id="rId8" Type="http://schemas.openxmlformats.org/officeDocument/2006/relationships/tags" Target="../tags/tag68.xml"/><Relationship Id="rId9" Type="http://schemas.openxmlformats.org/officeDocument/2006/relationships/tags" Target="../tags/tag69.xml"/><Relationship Id="rId10" Type="http://schemas.openxmlformats.org/officeDocument/2006/relationships/tags" Target="../tags/tag70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jpeg"/><Relationship Id="rId12" Type="http://schemas.openxmlformats.org/officeDocument/2006/relationships/image" Target="../media/image19.jpeg"/><Relationship Id="rId13" Type="http://schemas.openxmlformats.org/officeDocument/2006/relationships/image" Target="../media/image20.jpeg"/><Relationship Id="rId14" Type="http://schemas.openxmlformats.org/officeDocument/2006/relationships/image" Target="../media/image21.jpg"/><Relationship Id="rId1" Type="http://schemas.openxmlformats.org/officeDocument/2006/relationships/tags" Target="../tags/tag74.xml"/><Relationship Id="rId2" Type="http://schemas.openxmlformats.org/officeDocument/2006/relationships/tags" Target="../tags/tag75.xml"/><Relationship Id="rId3" Type="http://schemas.openxmlformats.org/officeDocument/2006/relationships/tags" Target="../tags/tag76.xml"/><Relationship Id="rId4" Type="http://schemas.openxmlformats.org/officeDocument/2006/relationships/tags" Target="../tags/tag77.xml"/><Relationship Id="rId5" Type="http://schemas.openxmlformats.org/officeDocument/2006/relationships/tags" Target="../tags/tag78.xml"/><Relationship Id="rId6" Type="http://schemas.openxmlformats.org/officeDocument/2006/relationships/slideLayout" Target="../slideLayouts/slideLayout9.xml"/><Relationship Id="rId7" Type="http://schemas.openxmlformats.org/officeDocument/2006/relationships/notesSlide" Target="../notesSlides/notesSlide4.xml"/><Relationship Id="rId8" Type="http://schemas.openxmlformats.org/officeDocument/2006/relationships/image" Target="../media/image1.emf"/><Relationship Id="rId9" Type="http://schemas.openxmlformats.org/officeDocument/2006/relationships/image" Target="../media/image16.png"/><Relationship Id="rId10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jpeg"/><Relationship Id="rId12" Type="http://schemas.openxmlformats.org/officeDocument/2006/relationships/image" Target="../media/image26.wmf"/><Relationship Id="rId13" Type="http://schemas.openxmlformats.org/officeDocument/2006/relationships/image" Target="../media/image27.jpeg"/><Relationship Id="rId1" Type="http://schemas.openxmlformats.org/officeDocument/2006/relationships/tags" Target="../tags/tag79.xml"/><Relationship Id="rId2" Type="http://schemas.openxmlformats.org/officeDocument/2006/relationships/tags" Target="../tags/tag80.xml"/><Relationship Id="rId3" Type="http://schemas.openxmlformats.org/officeDocument/2006/relationships/tags" Target="../tags/tag81.xml"/><Relationship Id="rId4" Type="http://schemas.openxmlformats.org/officeDocument/2006/relationships/tags" Target="../tags/tag82.xml"/><Relationship Id="rId5" Type="http://schemas.openxmlformats.org/officeDocument/2006/relationships/slideLayout" Target="../slideLayouts/slideLayout9.xml"/><Relationship Id="rId6" Type="http://schemas.openxmlformats.org/officeDocument/2006/relationships/notesSlide" Target="../notesSlides/notesSlide5.xml"/><Relationship Id="rId7" Type="http://schemas.openxmlformats.org/officeDocument/2006/relationships/image" Target="../media/image1.emf"/><Relationship Id="rId8" Type="http://schemas.openxmlformats.org/officeDocument/2006/relationships/image" Target="../media/image22.jpeg"/><Relationship Id="rId9" Type="http://schemas.openxmlformats.org/officeDocument/2006/relationships/image" Target="../media/image23.png"/><Relationship Id="rId10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gif"/><Relationship Id="rId12" Type="http://schemas.openxmlformats.org/officeDocument/2006/relationships/image" Target="../media/image34.jpeg"/><Relationship Id="rId1" Type="http://schemas.openxmlformats.org/officeDocument/2006/relationships/tags" Target="../tags/tag83.xml"/><Relationship Id="rId2" Type="http://schemas.openxmlformats.org/officeDocument/2006/relationships/tags" Target="../tags/tag84.xml"/><Relationship Id="rId3" Type="http://schemas.openxmlformats.org/officeDocument/2006/relationships/tags" Target="../tags/tag85.xml"/><Relationship Id="rId4" Type="http://schemas.openxmlformats.org/officeDocument/2006/relationships/slideLayout" Target="../slideLayouts/slideLayout8.xml"/><Relationship Id="rId5" Type="http://schemas.openxmlformats.org/officeDocument/2006/relationships/image" Target="../media/image1.emf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jpeg"/><Relationship Id="rId10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emf"/><Relationship Id="rId12" Type="http://schemas.openxmlformats.org/officeDocument/2006/relationships/image" Target="../media/image2.emf"/><Relationship Id="rId1" Type="http://schemas.openxmlformats.org/officeDocument/2006/relationships/themeOverride" Target="../theme/themeOverride2.xml"/><Relationship Id="rId2" Type="http://schemas.openxmlformats.org/officeDocument/2006/relationships/tags" Target="../tags/tag86.xml"/><Relationship Id="rId3" Type="http://schemas.openxmlformats.org/officeDocument/2006/relationships/tags" Target="../tags/tag87.xml"/><Relationship Id="rId4" Type="http://schemas.openxmlformats.org/officeDocument/2006/relationships/tags" Target="../tags/tag88.xml"/><Relationship Id="rId5" Type="http://schemas.openxmlformats.org/officeDocument/2006/relationships/tags" Target="../tags/tag89.xml"/><Relationship Id="rId6" Type="http://schemas.openxmlformats.org/officeDocument/2006/relationships/tags" Target="../tags/tag90.xml"/><Relationship Id="rId7" Type="http://schemas.openxmlformats.org/officeDocument/2006/relationships/tags" Target="../tags/tag91.xml"/><Relationship Id="rId8" Type="http://schemas.openxmlformats.org/officeDocument/2006/relationships/tags" Target="../tags/tag92.xml"/><Relationship Id="rId9" Type="http://schemas.openxmlformats.org/officeDocument/2006/relationships/slideLayout" Target="../slideLayouts/slideLayout5.xml"/><Relationship Id="rId10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20" Type="http://schemas.openxmlformats.org/officeDocument/2006/relationships/tags" Target="../tags/tag112.xml"/><Relationship Id="rId21" Type="http://schemas.openxmlformats.org/officeDocument/2006/relationships/tags" Target="../tags/tag113.xml"/><Relationship Id="rId22" Type="http://schemas.openxmlformats.org/officeDocument/2006/relationships/slideLayout" Target="../slideLayouts/slideLayout6.xml"/><Relationship Id="rId23" Type="http://schemas.openxmlformats.org/officeDocument/2006/relationships/notesSlide" Target="../notesSlides/notesSlide7.xml"/><Relationship Id="rId24" Type="http://schemas.openxmlformats.org/officeDocument/2006/relationships/image" Target="../media/image35.png"/><Relationship Id="rId25" Type="http://schemas.openxmlformats.org/officeDocument/2006/relationships/image" Target="../media/image1.emf"/><Relationship Id="rId10" Type="http://schemas.openxmlformats.org/officeDocument/2006/relationships/tags" Target="../tags/tag102.xml"/><Relationship Id="rId11" Type="http://schemas.openxmlformats.org/officeDocument/2006/relationships/tags" Target="../tags/tag103.xml"/><Relationship Id="rId12" Type="http://schemas.openxmlformats.org/officeDocument/2006/relationships/tags" Target="../tags/tag104.xml"/><Relationship Id="rId13" Type="http://schemas.openxmlformats.org/officeDocument/2006/relationships/tags" Target="../tags/tag105.xml"/><Relationship Id="rId14" Type="http://schemas.openxmlformats.org/officeDocument/2006/relationships/tags" Target="../tags/tag106.xml"/><Relationship Id="rId15" Type="http://schemas.openxmlformats.org/officeDocument/2006/relationships/tags" Target="../tags/tag107.xml"/><Relationship Id="rId16" Type="http://schemas.openxmlformats.org/officeDocument/2006/relationships/tags" Target="../tags/tag108.xml"/><Relationship Id="rId17" Type="http://schemas.openxmlformats.org/officeDocument/2006/relationships/tags" Target="../tags/tag109.xml"/><Relationship Id="rId18" Type="http://schemas.openxmlformats.org/officeDocument/2006/relationships/tags" Target="../tags/tag110.xml"/><Relationship Id="rId19" Type="http://schemas.openxmlformats.org/officeDocument/2006/relationships/tags" Target="../tags/tag111.xml"/><Relationship Id="rId1" Type="http://schemas.openxmlformats.org/officeDocument/2006/relationships/tags" Target="../tags/tag93.xml"/><Relationship Id="rId2" Type="http://schemas.openxmlformats.org/officeDocument/2006/relationships/tags" Target="../tags/tag94.xml"/><Relationship Id="rId3" Type="http://schemas.openxmlformats.org/officeDocument/2006/relationships/tags" Target="../tags/tag95.xml"/><Relationship Id="rId4" Type="http://schemas.openxmlformats.org/officeDocument/2006/relationships/tags" Target="../tags/tag96.xml"/><Relationship Id="rId5" Type="http://schemas.openxmlformats.org/officeDocument/2006/relationships/tags" Target="../tags/tag97.xml"/><Relationship Id="rId6" Type="http://schemas.openxmlformats.org/officeDocument/2006/relationships/tags" Target="../tags/tag98.xml"/><Relationship Id="rId7" Type="http://schemas.openxmlformats.org/officeDocument/2006/relationships/tags" Target="../tags/tag99.xml"/><Relationship Id="rId8" Type="http://schemas.openxmlformats.org/officeDocument/2006/relationships/tags" Target="../tags/tag1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>
            <p:custDataLst>
              <p:tags r:id="rId3"/>
            </p:custDataLst>
          </p:nvPr>
        </p:nvSpPr>
        <p:spPr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3478"/>
              </a:gs>
              <a:gs pos="100000">
                <a:srgbClr val="0089C4"/>
              </a:gs>
            </a:gsLst>
            <a:lin ang="2100000" scaled="1"/>
            <a:tileRect/>
          </a:gra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828002" y="4608004"/>
            <a:ext cx="4319994" cy="252006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Sven Prevrhal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8002" y="4877994"/>
            <a:ext cx="4319994" cy="252006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Philips Research Hamburg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8002" y="5147996"/>
            <a:ext cx="4319994" cy="252006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April 14, 2016 for the 7</a:t>
            </a:r>
            <a:r>
              <a:rPr lang="en-US" sz="1600" baseline="30000" dirty="0" smtClean="0">
                <a:solidFill>
                  <a:srgbClr val="FFFFFF"/>
                </a:solidFill>
              </a:rPr>
              <a:t>th</a:t>
            </a:r>
            <a:r>
              <a:rPr lang="en-US" sz="1600" dirty="0" smtClean="0">
                <a:solidFill>
                  <a:srgbClr val="FFFFFF"/>
                </a:solidFill>
              </a:rPr>
              <a:t> INFIERI workshop</a:t>
            </a:r>
            <a:endParaRPr lang="en-US" sz="16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/>
          </p:cNvPicPr>
          <p:nvPr>
            <p:custDataLst>
              <p:tags r:id="rId8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2" y="6400800"/>
            <a:ext cx="1728000" cy="270871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  <p:custDataLst>
              <p:tags r:id="rId9"/>
            </p:custDataLst>
          </p:nvPr>
        </p:nvSpPr>
        <p:spPr>
          <a:xfrm>
            <a:off x="828002" y="2052002"/>
            <a:ext cx="7487996" cy="1619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r>
              <a:rPr lang="de-DE" sz="4000" dirty="0" smtClean="0"/>
              <a:t>HPC </a:t>
            </a:r>
            <a:r>
              <a:rPr lang="de-DE" sz="4000" dirty="0" err="1" smtClean="0"/>
              <a:t>Programs</a:t>
            </a:r>
            <a:r>
              <a:rPr lang="de-DE" sz="4000" dirty="0" smtClean="0"/>
              <a:t> </a:t>
            </a:r>
            <a:r>
              <a:rPr lang="de-DE" sz="4000" dirty="0" err="1" smtClean="0"/>
              <a:t>and</a:t>
            </a:r>
            <a:r>
              <a:rPr lang="de-DE" sz="4000" dirty="0" smtClean="0"/>
              <a:t> Needs @ Philips Research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929996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92112" y="1714500"/>
            <a:ext cx="8359775" cy="4381500"/>
          </a:xfrm>
          <a:ln w="0"/>
          <a:effectLst/>
        </p:spPr>
        <p:txBody>
          <a:bodyPr wrap="square" lIns="0" tIns="0" rIns="0" bIns="0"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7BAF1-36AD-4A07-B102-2AFE19D4B2A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91490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392112" y="565150"/>
            <a:ext cx="8359775" cy="914400"/>
          </a:xfrm>
          <a:ln w="0"/>
          <a:effectLst/>
        </p:spPr>
        <p:txBody>
          <a:bodyPr wrap="square" lIns="0" tIns="0" rIns="0" b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/>
              <a:t>PET Instrumentation</a:t>
            </a:r>
          </a:p>
        </p:txBody>
      </p:sp>
      <p:sp>
        <p:nvSpPr>
          <p:cNvPr id="191495" name="AutoShape 7"/>
          <p:cNvSpPr>
            <a:spLocks noChangeArrowheads="1"/>
          </p:cNvSpPr>
          <p:nvPr/>
        </p:nvSpPr>
        <p:spPr bwMode="auto">
          <a:xfrm>
            <a:off x="228600" y="1125538"/>
            <a:ext cx="8534400" cy="251460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 b="0"/>
          </a:p>
        </p:txBody>
      </p:sp>
      <p:sp>
        <p:nvSpPr>
          <p:cNvPr id="191496" name="AutoShape 8"/>
          <p:cNvSpPr>
            <a:spLocks noChangeArrowheads="1"/>
          </p:cNvSpPr>
          <p:nvPr/>
        </p:nvSpPr>
        <p:spPr bwMode="auto">
          <a:xfrm>
            <a:off x="533400" y="1862138"/>
            <a:ext cx="1905000" cy="1219200"/>
          </a:xfrm>
          <a:prstGeom prst="chevron">
            <a:avLst>
              <a:gd name="adj" fmla="val 3906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6796" dir="3806097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endParaRPr lang="en-US" sz="2000" b="0"/>
          </a:p>
        </p:txBody>
      </p:sp>
      <p:sp>
        <p:nvSpPr>
          <p:cNvPr id="191497" name="AutoShape 9"/>
          <p:cNvSpPr>
            <a:spLocks noChangeArrowheads="1"/>
          </p:cNvSpPr>
          <p:nvPr/>
        </p:nvSpPr>
        <p:spPr bwMode="auto">
          <a:xfrm>
            <a:off x="2051050" y="1844675"/>
            <a:ext cx="1905000" cy="1219200"/>
          </a:xfrm>
          <a:prstGeom prst="chevron">
            <a:avLst>
              <a:gd name="adj" fmla="val 39063"/>
            </a:avLst>
          </a:prstGeom>
          <a:solidFill>
            <a:srgbClr val="FED99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6796" dir="3806097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91498" name="AutoShape 10"/>
          <p:cNvSpPr>
            <a:spLocks noChangeArrowheads="1"/>
          </p:cNvSpPr>
          <p:nvPr/>
        </p:nvSpPr>
        <p:spPr bwMode="auto">
          <a:xfrm>
            <a:off x="3563938" y="1844675"/>
            <a:ext cx="1905000" cy="1219200"/>
          </a:xfrm>
          <a:prstGeom prst="chevron">
            <a:avLst>
              <a:gd name="adj" fmla="val 39063"/>
            </a:avLst>
          </a:prstGeom>
          <a:solidFill>
            <a:srgbClr val="B6DD6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6796" dir="3806097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91499" name="AutoShape 11"/>
          <p:cNvSpPr>
            <a:spLocks noChangeArrowheads="1"/>
          </p:cNvSpPr>
          <p:nvPr/>
        </p:nvSpPr>
        <p:spPr bwMode="auto">
          <a:xfrm>
            <a:off x="5105400" y="1862138"/>
            <a:ext cx="1905000" cy="1219200"/>
          </a:xfrm>
          <a:prstGeom prst="chevron">
            <a:avLst>
              <a:gd name="adj" fmla="val 39063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6796" dir="3806097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91500" name="AutoShape 12"/>
          <p:cNvSpPr>
            <a:spLocks noChangeArrowheads="1"/>
          </p:cNvSpPr>
          <p:nvPr/>
        </p:nvSpPr>
        <p:spPr bwMode="auto">
          <a:xfrm>
            <a:off x="6629400" y="1862138"/>
            <a:ext cx="1905000" cy="1219200"/>
          </a:xfrm>
          <a:prstGeom prst="chevron">
            <a:avLst>
              <a:gd name="adj" fmla="val 39063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6796" dir="3806097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91501" name="Text Box 13"/>
          <p:cNvSpPr txBox="1">
            <a:spLocks noChangeArrowheads="1"/>
          </p:cNvSpPr>
          <p:nvPr/>
        </p:nvSpPr>
        <p:spPr bwMode="auto">
          <a:xfrm>
            <a:off x="990600" y="2271713"/>
            <a:ext cx="1357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0"/>
              <a:t>Scintillator</a:t>
            </a:r>
          </a:p>
        </p:txBody>
      </p:sp>
      <p:sp>
        <p:nvSpPr>
          <p:cNvPr id="191502" name="Text Box 14"/>
          <p:cNvSpPr txBox="1">
            <a:spLocks noChangeArrowheads="1"/>
          </p:cNvSpPr>
          <p:nvPr/>
        </p:nvSpPr>
        <p:spPr bwMode="auto">
          <a:xfrm>
            <a:off x="2414832" y="2254250"/>
            <a:ext cx="14727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0" dirty="0" smtClean="0"/>
              <a:t>PMTs, DMPs</a:t>
            </a:r>
            <a:endParaRPr lang="en-US" sz="2000" b="0" dirty="0"/>
          </a:p>
        </p:txBody>
      </p:sp>
      <p:sp>
        <p:nvSpPr>
          <p:cNvPr id="191503" name="Text Box 15"/>
          <p:cNvSpPr txBox="1">
            <a:spLocks noChangeArrowheads="1"/>
          </p:cNvSpPr>
          <p:nvPr/>
        </p:nvSpPr>
        <p:spPr bwMode="auto">
          <a:xfrm>
            <a:off x="4097338" y="225425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0"/>
              <a:t>Detector</a:t>
            </a:r>
          </a:p>
        </p:txBody>
      </p:sp>
      <p:sp>
        <p:nvSpPr>
          <p:cNvPr id="191504" name="Text Box 16"/>
          <p:cNvSpPr txBox="1">
            <a:spLocks noChangeArrowheads="1"/>
          </p:cNvSpPr>
          <p:nvPr/>
        </p:nvSpPr>
        <p:spPr bwMode="auto">
          <a:xfrm>
            <a:off x="5545138" y="2271713"/>
            <a:ext cx="1427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0"/>
              <a:t>Electronics</a:t>
            </a:r>
          </a:p>
        </p:txBody>
      </p:sp>
      <p:sp>
        <p:nvSpPr>
          <p:cNvPr id="191505" name="Text Box 17"/>
          <p:cNvSpPr txBox="1">
            <a:spLocks noChangeArrowheads="1"/>
          </p:cNvSpPr>
          <p:nvPr/>
        </p:nvSpPr>
        <p:spPr bwMode="auto">
          <a:xfrm>
            <a:off x="7264400" y="2271713"/>
            <a:ext cx="919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0"/>
              <a:t>Recon</a:t>
            </a:r>
          </a:p>
        </p:txBody>
      </p:sp>
      <p:pic>
        <p:nvPicPr>
          <p:cNvPr id="191512" name="Picture 24" descr="Picture_3"/>
          <p:cNvPicPr>
            <a:picLocks noChangeAspect="1" noChangeArrowheads="1"/>
          </p:cNvPicPr>
          <p:nvPr/>
        </p:nvPicPr>
        <p:blipFill>
          <a:blip r:embed="rId8" cstate="print">
            <a:lum bright="18000" contrast="44000"/>
          </a:blip>
          <a:srcRect/>
          <a:stretch>
            <a:fillRect/>
          </a:stretch>
        </p:blipFill>
        <p:spPr bwMode="auto">
          <a:xfrm>
            <a:off x="315913" y="3789363"/>
            <a:ext cx="1087437" cy="15128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91514" name="Picture 26" descr="module3"/>
          <p:cNvPicPr>
            <a:picLocks noChangeAspect="1" noChangeArrowheads="1"/>
          </p:cNvPicPr>
          <p:nvPr/>
        </p:nvPicPr>
        <p:blipFill>
          <a:blip r:embed="rId9" cstate="print">
            <a:lum bright="20000"/>
          </a:blip>
          <a:srcRect/>
          <a:stretch>
            <a:fillRect/>
          </a:stretch>
        </p:blipFill>
        <p:spPr bwMode="auto">
          <a:xfrm>
            <a:off x="1546225" y="3789363"/>
            <a:ext cx="1973263" cy="154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91515" name="Picture 2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92725" y="4292600"/>
            <a:ext cx="3503613" cy="985838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  <a:effectLst/>
        </p:spPr>
      </p:pic>
      <p:pic>
        <p:nvPicPr>
          <p:cNvPr id="191517" name="Picture 29" descr="Electronics training programs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 b="21936"/>
          <a:stretch>
            <a:fillRect/>
          </a:stretch>
        </p:blipFill>
        <p:spPr bwMode="auto">
          <a:xfrm>
            <a:off x="3635375" y="3827463"/>
            <a:ext cx="1511300" cy="1487487"/>
          </a:xfrm>
          <a:prstGeom prst="rect">
            <a:avLst/>
          </a:prstGeom>
          <a:noFill/>
        </p:spPr>
      </p:pic>
      <p:pic>
        <p:nvPicPr>
          <p:cNvPr id="21" name="Picture 20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TextBox 21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504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40004" y="449999"/>
            <a:ext cx="8064005" cy="1007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200" u="sng" dirty="0" smtClean="0"/>
              <a:t>PET imaging: Imaging and recent developments</a:t>
            </a:r>
            <a:endParaRPr lang="en-US" sz="3200" u="sng" dirty="0"/>
          </a:p>
        </p:txBody>
      </p:sp>
      <p:pic>
        <p:nvPicPr>
          <p:cNvPr id="27" name="Picture 2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540004" y="1114488"/>
            <a:ext cx="4410898" cy="24516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" name="Picture 27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/>
          <a:srcRect l="51872" r="3957" b="29791"/>
          <a:stretch/>
        </p:blipFill>
        <p:spPr>
          <a:xfrm>
            <a:off x="4179879" y="1627878"/>
            <a:ext cx="4665490" cy="2781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http://www.middleeasthealthmag.com/jan2010/feature7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3839321"/>
            <a:ext cx="3717022" cy="263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041691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92112" y="1714500"/>
            <a:ext cx="8359775" cy="4381500"/>
          </a:xfrm>
          <a:ln w="0"/>
          <a:effectLst/>
        </p:spPr>
        <p:txBody>
          <a:bodyPr wrap="square" lIns="0" tIns="0" rIns="0" bIns="0"/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       How to turn this: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7BAF1-36AD-4A07-B102-2AFE19D4B2A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392112" y="565150"/>
            <a:ext cx="8359775" cy="914400"/>
          </a:xfrm>
          <a:ln w="0"/>
          <a:effectLst/>
        </p:spPr>
        <p:txBody>
          <a:bodyPr wrap="square" lIns="0" tIns="0" rIns="0" b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PET </a:t>
            </a:r>
            <a:r>
              <a:rPr lang="en-US" dirty="0" smtClean="0"/>
              <a:t>Image Reconstruction</a:t>
            </a:r>
            <a:endParaRPr lang="en-US" dirty="0"/>
          </a:p>
        </p:txBody>
      </p:sp>
      <p:sp>
        <p:nvSpPr>
          <p:cNvPr id="197646" name="Text Box 14"/>
          <p:cNvSpPr txBox="1">
            <a:spLocks noChangeArrowheads="1"/>
          </p:cNvSpPr>
          <p:nvPr/>
        </p:nvSpPr>
        <p:spPr bwMode="auto">
          <a:xfrm>
            <a:off x="4440238" y="11906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83568" y="2348880"/>
            <a:ext cx="1929955" cy="2232248"/>
            <a:chOff x="6660231" y="1268760"/>
            <a:chExt cx="1929955" cy="2232248"/>
          </a:xfrm>
        </p:grpSpPr>
        <p:grpSp>
          <p:nvGrpSpPr>
            <p:cNvPr id="15" name="Group 23"/>
            <p:cNvGrpSpPr/>
            <p:nvPr/>
          </p:nvGrpSpPr>
          <p:grpSpPr>
            <a:xfrm>
              <a:off x="6660231" y="1268760"/>
              <a:ext cx="1929955" cy="2232248"/>
              <a:chOff x="6228184" y="1700808"/>
              <a:chExt cx="1929955" cy="2232248"/>
            </a:xfrm>
          </p:grpSpPr>
          <p:grpSp>
            <p:nvGrpSpPr>
              <p:cNvPr id="17" name="Group 15"/>
              <p:cNvGrpSpPr/>
              <p:nvPr/>
            </p:nvGrpSpPr>
            <p:grpSpPr>
              <a:xfrm>
                <a:off x="6444208" y="1700808"/>
                <a:ext cx="1713931" cy="981690"/>
                <a:chOff x="6444208" y="1700808"/>
                <a:chExt cx="1713931" cy="981690"/>
              </a:xfrm>
            </p:grpSpPr>
            <p:sp>
              <p:nvSpPr>
                <p:cNvPr id="25" name="TextBox 24"/>
                <p:cNvSpPr txBox="1"/>
                <p:nvPr>
                  <p:custDataLst>
                    <p:tags r:id="rId18"/>
                  </p:custDataLst>
                </p:nvPr>
              </p:nvSpPr>
              <p:spPr>
                <a:xfrm>
                  <a:off x="6444208" y="1700808"/>
                  <a:ext cx="1713931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456 13 212 18  </a:t>
                  </a:r>
                  <a:r>
                    <a:rPr lang="en-US" sz="1100" dirty="0" smtClean="0">
                      <a:solidFill>
                        <a:srgbClr val="FF0000"/>
                      </a:solidFill>
                      <a:latin typeface="Courier" pitchFamily="49" charset="0"/>
                    </a:rPr>
                    <a:t>1.2</a:t>
                  </a:r>
                  <a:endParaRPr lang="en-US" sz="1100" dirty="0">
                    <a:solidFill>
                      <a:srgbClr val="FF0000"/>
                    </a:solidFill>
                    <a:latin typeface="Courier" pitchFamily="49" charset="0"/>
                  </a:endParaRPr>
                </a:p>
              </p:txBody>
            </p:sp>
            <p:sp>
              <p:nvSpPr>
                <p:cNvPr id="26" name="TextBox 25"/>
                <p:cNvSpPr txBox="1"/>
                <p:nvPr>
                  <p:custDataLst>
                    <p:tags r:id="rId19"/>
                  </p:custDataLst>
                </p:nvPr>
              </p:nvSpPr>
              <p:spPr>
                <a:xfrm>
                  <a:off x="6444208" y="1940835"/>
                  <a:ext cx="1713931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012 15 134 08  </a:t>
                  </a:r>
                  <a:r>
                    <a:rPr lang="en-US" sz="1100" dirty="0" smtClean="0">
                      <a:solidFill>
                        <a:srgbClr val="FF0000"/>
                      </a:solidFill>
                      <a:latin typeface="Courier" pitchFamily="49" charset="0"/>
                    </a:rPr>
                    <a:t>0.8</a:t>
                  </a:r>
                  <a:endParaRPr lang="en-US" sz="1100" dirty="0">
                    <a:solidFill>
                      <a:srgbClr val="FF0000"/>
                    </a:solidFill>
                    <a:latin typeface="Courier" pitchFamily="49" charset="0"/>
                  </a:endParaRPr>
                </a:p>
              </p:txBody>
            </p:sp>
            <p:sp>
              <p:nvSpPr>
                <p:cNvPr id="27" name="TextBox 26"/>
                <p:cNvSpPr txBox="1"/>
                <p:nvPr>
                  <p:custDataLst>
                    <p:tags r:id="rId20"/>
                  </p:custDataLst>
                </p:nvPr>
              </p:nvSpPr>
              <p:spPr>
                <a:xfrm>
                  <a:off x="6444208" y="2180862"/>
                  <a:ext cx="1713931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213 05 024 02  </a:t>
                  </a:r>
                  <a:r>
                    <a:rPr lang="en-US" sz="1100" dirty="0" smtClean="0">
                      <a:solidFill>
                        <a:srgbClr val="FF0000"/>
                      </a:solidFill>
                      <a:latin typeface="Courier" pitchFamily="49" charset="0"/>
                    </a:rPr>
                    <a:t>1.4</a:t>
                  </a:r>
                  <a:endParaRPr lang="en-US" sz="1100" dirty="0">
                    <a:solidFill>
                      <a:srgbClr val="FF0000"/>
                    </a:solidFill>
                    <a:latin typeface="Courier" pitchFamily="49" charset="0"/>
                  </a:endParaRPr>
                </a:p>
              </p:txBody>
            </p:sp>
            <p:sp>
              <p:nvSpPr>
                <p:cNvPr id="28" name="TextBox 27"/>
                <p:cNvSpPr txBox="1"/>
                <p:nvPr>
                  <p:custDataLst>
                    <p:tags r:id="rId21"/>
                  </p:custDataLst>
                </p:nvPr>
              </p:nvSpPr>
              <p:spPr>
                <a:xfrm>
                  <a:off x="6444208" y="2420888"/>
                  <a:ext cx="1713931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064 23 434 12  </a:t>
                  </a:r>
                  <a:r>
                    <a:rPr lang="en-US" sz="1100" dirty="0" smtClean="0">
                      <a:solidFill>
                        <a:srgbClr val="FF0000"/>
                      </a:solidFill>
                      <a:latin typeface="Courier" pitchFamily="49" charset="0"/>
                    </a:rPr>
                    <a:t>0.6</a:t>
                  </a:r>
                  <a:endParaRPr lang="en-US" sz="1100" dirty="0">
                    <a:solidFill>
                      <a:srgbClr val="FF0000"/>
                    </a:solidFill>
                    <a:latin typeface="Courier" pitchFamily="49" charset="0"/>
                  </a:endParaRPr>
                </a:p>
              </p:txBody>
            </p:sp>
          </p:grpSp>
          <p:grpSp>
            <p:nvGrpSpPr>
              <p:cNvPr id="18" name="Group 16"/>
              <p:cNvGrpSpPr/>
              <p:nvPr/>
            </p:nvGrpSpPr>
            <p:grpSpPr>
              <a:xfrm>
                <a:off x="6444208" y="2663334"/>
                <a:ext cx="1713931" cy="981690"/>
                <a:chOff x="6444208" y="1700808"/>
                <a:chExt cx="1713931" cy="981690"/>
              </a:xfrm>
            </p:grpSpPr>
            <p:sp>
              <p:nvSpPr>
                <p:cNvPr id="21" name="TextBox 20"/>
                <p:cNvSpPr txBox="1"/>
                <p:nvPr>
                  <p:custDataLst>
                    <p:tags r:id="rId14"/>
                  </p:custDataLst>
                </p:nvPr>
              </p:nvSpPr>
              <p:spPr>
                <a:xfrm>
                  <a:off x="6444208" y="1700808"/>
                  <a:ext cx="1713931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456 13 212 18 </a:t>
                  </a:r>
                  <a:r>
                    <a:rPr lang="en-US" sz="1100" dirty="0" smtClean="0">
                      <a:solidFill>
                        <a:srgbClr val="FF0000"/>
                      </a:solidFill>
                      <a:latin typeface="Courier" pitchFamily="49" charset="0"/>
                    </a:rPr>
                    <a:t>-0.1</a:t>
                  </a:r>
                  <a:endParaRPr lang="en-US" sz="1100" dirty="0">
                    <a:solidFill>
                      <a:srgbClr val="FF0000"/>
                    </a:solidFill>
                    <a:latin typeface="Courier" pitchFamily="49" charset="0"/>
                  </a:endParaRPr>
                </a:p>
              </p:txBody>
            </p:sp>
            <p:sp>
              <p:nvSpPr>
                <p:cNvPr id="22" name="TextBox 21"/>
                <p:cNvSpPr txBox="1"/>
                <p:nvPr>
                  <p:custDataLst>
                    <p:tags r:id="rId15"/>
                  </p:custDataLst>
                </p:nvPr>
              </p:nvSpPr>
              <p:spPr>
                <a:xfrm>
                  <a:off x="6444208" y="1940835"/>
                  <a:ext cx="1713931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012 15 134  0.  </a:t>
                  </a:r>
                  <a:r>
                    <a:rPr lang="en-US" sz="1100" dirty="0" smtClean="0">
                      <a:solidFill>
                        <a:srgbClr val="FF0000"/>
                      </a:solidFill>
                      <a:latin typeface="Courier" pitchFamily="49" charset="0"/>
                    </a:rPr>
                    <a:t>.4</a:t>
                  </a:r>
                  <a:endParaRPr lang="en-US" sz="1100" dirty="0">
                    <a:solidFill>
                      <a:srgbClr val="FF0000"/>
                    </a:solidFill>
                    <a:latin typeface="Courier" pitchFamily="49" charset="0"/>
                  </a:endParaRPr>
                </a:p>
              </p:txBody>
            </p:sp>
            <p:sp>
              <p:nvSpPr>
                <p:cNvPr id="23" name="TextBox 22"/>
                <p:cNvSpPr txBox="1"/>
                <p:nvPr>
                  <p:custDataLst>
                    <p:tags r:id="rId16"/>
                  </p:custDataLst>
                </p:nvPr>
              </p:nvSpPr>
              <p:spPr>
                <a:xfrm>
                  <a:off x="6444208" y="2180862"/>
                  <a:ext cx="1374094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213 05 024 02 </a:t>
                  </a:r>
                  <a:endParaRPr lang="en-US" sz="1100" dirty="0">
                    <a:latin typeface="Courier" pitchFamily="49" charset="0"/>
                  </a:endParaRPr>
                </a:p>
              </p:txBody>
            </p:sp>
            <p:sp>
              <p:nvSpPr>
                <p:cNvPr id="24" name="TextBox 23"/>
                <p:cNvSpPr txBox="1"/>
                <p:nvPr>
                  <p:custDataLst>
                    <p:tags r:id="rId17"/>
                  </p:custDataLst>
                </p:nvPr>
              </p:nvSpPr>
              <p:spPr>
                <a:xfrm>
                  <a:off x="6444208" y="2420888"/>
                  <a:ext cx="1374094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064 23 434 12 </a:t>
                  </a:r>
                  <a:endParaRPr lang="en-US" sz="1100" dirty="0">
                    <a:latin typeface="Courier" pitchFamily="49" charset="0"/>
                  </a:endParaRPr>
                </a:p>
              </p:txBody>
            </p:sp>
          </p:grpSp>
          <p:sp>
            <p:nvSpPr>
              <p:cNvPr id="19" name="Freeform 18"/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6228184" y="2977116"/>
                <a:ext cx="1872209" cy="955940"/>
              </a:xfrm>
              <a:custGeom>
                <a:avLst/>
                <a:gdLst>
                  <a:gd name="connsiteX0" fmla="*/ 1733107 w 1746087"/>
                  <a:gd name="connsiteY0" fmla="*/ 372140 h 818707"/>
                  <a:gd name="connsiteX1" fmla="*/ 1733107 w 1746087"/>
                  <a:gd name="connsiteY1" fmla="*/ 372140 h 818707"/>
                  <a:gd name="connsiteX2" fmla="*/ 1616149 w 1746087"/>
                  <a:gd name="connsiteY2" fmla="*/ 276447 h 818707"/>
                  <a:gd name="connsiteX3" fmla="*/ 1584251 w 1746087"/>
                  <a:gd name="connsiteY3" fmla="*/ 244549 h 818707"/>
                  <a:gd name="connsiteX4" fmla="*/ 1531088 w 1746087"/>
                  <a:gd name="connsiteY4" fmla="*/ 223284 h 818707"/>
                  <a:gd name="connsiteX5" fmla="*/ 1477925 w 1746087"/>
                  <a:gd name="connsiteY5" fmla="*/ 159489 h 818707"/>
                  <a:gd name="connsiteX6" fmla="*/ 1414130 w 1746087"/>
                  <a:gd name="connsiteY6" fmla="*/ 85061 h 818707"/>
                  <a:gd name="connsiteX7" fmla="*/ 1339702 w 1746087"/>
                  <a:gd name="connsiteY7" fmla="*/ 0 h 818707"/>
                  <a:gd name="connsiteX8" fmla="*/ 1275907 w 1746087"/>
                  <a:gd name="connsiteY8" fmla="*/ 21265 h 818707"/>
                  <a:gd name="connsiteX9" fmla="*/ 1254642 w 1746087"/>
                  <a:gd name="connsiteY9" fmla="*/ 42531 h 818707"/>
                  <a:gd name="connsiteX10" fmla="*/ 1127051 w 1746087"/>
                  <a:gd name="connsiteY10" fmla="*/ 95693 h 818707"/>
                  <a:gd name="connsiteX11" fmla="*/ 1095153 w 1746087"/>
                  <a:gd name="connsiteY11" fmla="*/ 127591 h 818707"/>
                  <a:gd name="connsiteX12" fmla="*/ 1020725 w 1746087"/>
                  <a:gd name="connsiteY12" fmla="*/ 138224 h 818707"/>
                  <a:gd name="connsiteX13" fmla="*/ 956930 w 1746087"/>
                  <a:gd name="connsiteY13" fmla="*/ 148856 h 818707"/>
                  <a:gd name="connsiteX14" fmla="*/ 882502 w 1746087"/>
                  <a:gd name="connsiteY14" fmla="*/ 191386 h 818707"/>
                  <a:gd name="connsiteX15" fmla="*/ 850604 w 1746087"/>
                  <a:gd name="connsiteY15" fmla="*/ 202019 h 818707"/>
                  <a:gd name="connsiteX16" fmla="*/ 744279 w 1746087"/>
                  <a:gd name="connsiteY16" fmla="*/ 212651 h 818707"/>
                  <a:gd name="connsiteX17" fmla="*/ 563525 w 1746087"/>
                  <a:gd name="connsiteY17" fmla="*/ 180754 h 818707"/>
                  <a:gd name="connsiteX18" fmla="*/ 531628 w 1746087"/>
                  <a:gd name="connsiteY18" fmla="*/ 170121 h 818707"/>
                  <a:gd name="connsiteX19" fmla="*/ 499730 w 1746087"/>
                  <a:gd name="connsiteY19" fmla="*/ 159489 h 818707"/>
                  <a:gd name="connsiteX20" fmla="*/ 467832 w 1746087"/>
                  <a:gd name="connsiteY20" fmla="*/ 138224 h 818707"/>
                  <a:gd name="connsiteX21" fmla="*/ 425302 w 1746087"/>
                  <a:gd name="connsiteY21" fmla="*/ 127591 h 818707"/>
                  <a:gd name="connsiteX22" fmla="*/ 393404 w 1746087"/>
                  <a:gd name="connsiteY22" fmla="*/ 116958 h 818707"/>
                  <a:gd name="connsiteX23" fmla="*/ 318977 w 1746087"/>
                  <a:gd name="connsiteY23" fmla="*/ 95693 h 818707"/>
                  <a:gd name="connsiteX24" fmla="*/ 95693 w 1746087"/>
                  <a:gd name="connsiteY24" fmla="*/ 106326 h 818707"/>
                  <a:gd name="connsiteX25" fmla="*/ 10632 w 1746087"/>
                  <a:gd name="connsiteY25" fmla="*/ 116958 h 818707"/>
                  <a:gd name="connsiteX26" fmla="*/ 0 w 1746087"/>
                  <a:gd name="connsiteY26" fmla="*/ 148856 h 818707"/>
                  <a:gd name="connsiteX27" fmla="*/ 10632 w 1746087"/>
                  <a:gd name="connsiteY27" fmla="*/ 372140 h 818707"/>
                  <a:gd name="connsiteX28" fmla="*/ 42530 w 1746087"/>
                  <a:gd name="connsiteY28" fmla="*/ 425303 h 818707"/>
                  <a:gd name="connsiteX29" fmla="*/ 106325 w 1746087"/>
                  <a:gd name="connsiteY29" fmla="*/ 531628 h 818707"/>
                  <a:gd name="connsiteX30" fmla="*/ 95693 w 1746087"/>
                  <a:gd name="connsiteY30" fmla="*/ 701749 h 818707"/>
                  <a:gd name="connsiteX31" fmla="*/ 159488 w 1746087"/>
                  <a:gd name="connsiteY31" fmla="*/ 723014 h 818707"/>
                  <a:gd name="connsiteX32" fmla="*/ 308344 w 1746087"/>
                  <a:gd name="connsiteY32" fmla="*/ 733647 h 818707"/>
                  <a:gd name="connsiteX33" fmla="*/ 425302 w 1746087"/>
                  <a:gd name="connsiteY33" fmla="*/ 744279 h 818707"/>
                  <a:gd name="connsiteX34" fmla="*/ 595423 w 1746087"/>
                  <a:gd name="connsiteY34" fmla="*/ 765544 h 818707"/>
                  <a:gd name="connsiteX35" fmla="*/ 691116 w 1746087"/>
                  <a:gd name="connsiteY35" fmla="*/ 786810 h 818707"/>
                  <a:gd name="connsiteX36" fmla="*/ 797442 w 1746087"/>
                  <a:gd name="connsiteY36" fmla="*/ 808075 h 818707"/>
                  <a:gd name="connsiteX37" fmla="*/ 882502 w 1746087"/>
                  <a:gd name="connsiteY37" fmla="*/ 818707 h 818707"/>
                  <a:gd name="connsiteX38" fmla="*/ 1137683 w 1746087"/>
                  <a:gd name="connsiteY38" fmla="*/ 808075 h 818707"/>
                  <a:gd name="connsiteX39" fmla="*/ 1201479 w 1746087"/>
                  <a:gd name="connsiteY39" fmla="*/ 776177 h 818707"/>
                  <a:gd name="connsiteX40" fmla="*/ 1265274 w 1746087"/>
                  <a:gd name="connsiteY40" fmla="*/ 754912 h 818707"/>
                  <a:gd name="connsiteX41" fmla="*/ 1318437 w 1746087"/>
                  <a:gd name="connsiteY41" fmla="*/ 723014 h 818707"/>
                  <a:gd name="connsiteX42" fmla="*/ 1414130 w 1746087"/>
                  <a:gd name="connsiteY42" fmla="*/ 691117 h 818707"/>
                  <a:gd name="connsiteX43" fmla="*/ 1446028 w 1746087"/>
                  <a:gd name="connsiteY43" fmla="*/ 680484 h 818707"/>
                  <a:gd name="connsiteX44" fmla="*/ 1562986 w 1746087"/>
                  <a:gd name="connsiteY44" fmla="*/ 637954 h 818707"/>
                  <a:gd name="connsiteX45" fmla="*/ 1679944 w 1746087"/>
                  <a:gd name="connsiteY45" fmla="*/ 606056 h 818707"/>
                  <a:gd name="connsiteX46" fmla="*/ 1711842 w 1746087"/>
                  <a:gd name="connsiteY46" fmla="*/ 563526 h 818707"/>
                  <a:gd name="connsiteX47" fmla="*/ 1743739 w 1746087"/>
                  <a:gd name="connsiteY47" fmla="*/ 499731 h 818707"/>
                  <a:gd name="connsiteX48" fmla="*/ 1743739 w 1746087"/>
                  <a:gd name="connsiteY48" fmla="*/ 435935 h 818707"/>
                  <a:gd name="connsiteX49" fmla="*/ 1658679 w 1746087"/>
                  <a:gd name="connsiteY49" fmla="*/ 552893 h 818707"/>
                  <a:gd name="connsiteX50" fmla="*/ 1658679 w 1746087"/>
                  <a:gd name="connsiteY50" fmla="*/ 552893 h 81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46087" h="818707">
                    <a:moveTo>
                      <a:pt x="1733107" y="372140"/>
                    </a:moveTo>
                    <a:lnTo>
                      <a:pt x="1733107" y="372140"/>
                    </a:lnTo>
                    <a:cubicBezTo>
                      <a:pt x="1694121" y="340242"/>
                      <a:pt x="1654394" y="309229"/>
                      <a:pt x="1616149" y="276447"/>
                    </a:cubicBezTo>
                    <a:cubicBezTo>
                      <a:pt x="1604732" y="266661"/>
                      <a:pt x="1597002" y="252519"/>
                      <a:pt x="1584251" y="244549"/>
                    </a:cubicBezTo>
                    <a:cubicBezTo>
                      <a:pt x="1568066" y="234433"/>
                      <a:pt x="1548809" y="230372"/>
                      <a:pt x="1531088" y="223284"/>
                    </a:cubicBezTo>
                    <a:cubicBezTo>
                      <a:pt x="1437906" y="130102"/>
                      <a:pt x="1551932" y="248299"/>
                      <a:pt x="1477925" y="159489"/>
                    </a:cubicBezTo>
                    <a:cubicBezTo>
                      <a:pt x="1409098" y="76896"/>
                      <a:pt x="1483806" y="184598"/>
                      <a:pt x="1414130" y="85061"/>
                    </a:cubicBezTo>
                    <a:cubicBezTo>
                      <a:pt x="1359859" y="7530"/>
                      <a:pt x="1395192" y="36993"/>
                      <a:pt x="1339702" y="0"/>
                    </a:cubicBezTo>
                    <a:lnTo>
                      <a:pt x="1275907" y="21265"/>
                    </a:lnTo>
                    <a:cubicBezTo>
                      <a:pt x="1266397" y="24435"/>
                      <a:pt x="1263238" y="37373"/>
                      <a:pt x="1254642" y="42531"/>
                    </a:cubicBezTo>
                    <a:cubicBezTo>
                      <a:pt x="1184550" y="84587"/>
                      <a:pt x="1187410" y="80604"/>
                      <a:pt x="1127051" y="95693"/>
                    </a:cubicBezTo>
                    <a:cubicBezTo>
                      <a:pt x="1116418" y="106326"/>
                      <a:pt x="1109114" y="122006"/>
                      <a:pt x="1095153" y="127591"/>
                    </a:cubicBezTo>
                    <a:cubicBezTo>
                      <a:pt x="1071884" y="136899"/>
                      <a:pt x="1045495" y="134413"/>
                      <a:pt x="1020725" y="138224"/>
                    </a:cubicBezTo>
                    <a:cubicBezTo>
                      <a:pt x="999417" y="141502"/>
                      <a:pt x="978195" y="145312"/>
                      <a:pt x="956930" y="148856"/>
                    </a:cubicBezTo>
                    <a:cubicBezTo>
                      <a:pt x="924895" y="170212"/>
                      <a:pt x="920274" y="175198"/>
                      <a:pt x="882502" y="191386"/>
                    </a:cubicBezTo>
                    <a:cubicBezTo>
                      <a:pt x="872200" y="195801"/>
                      <a:pt x="861682" y="200315"/>
                      <a:pt x="850604" y="202019"/>
                    </a:cubicBezTo>
                    <a:cubicBezTo>
                      <a:pt x="815400" y="207435"/>
                      <a:pt x="779721" y="209107"/>
                      <a:pt x="744279" y="212651"/>
                    </a:cubicBezTo>
                    <a:cubicBezTo>
                      <a:pt x="605004" y="199990"/>
                      <a:pt x="664455" y="214398"/>
                      <a:pt x="563525" y="180754"/>
                    </a:cubicBezTo>
                    <a:lnTo>
                      <a:pt x="531628" y="170121"/>
                    </a:lnTo>
                    <a:lnTo>
                      <a:pt x="499730" y="159489"/>
                    </a:lnTo>
                    <a:cubicBezTo>
                      <a:pt x="489097" y="152401"/>
                      <a:pt x="479578" y="143258"/>
                      <a:pt x="467832" y="138224"/>
                    </a:cubicBezTo>
                    <a:cubicBezTo>
                      <a:pt x="454401" y="132468"/>
                      <a:pt x="439353" y="131606"/>
                      <a:pt x="425302" y="127591"/>
                    </a:cubicBezTo>
                    <a:cubicBezTo>
                      <a:pt x="414525" y="124512"/>
                      <a:pt x="404181" y="120037"/>
                      <a:pt x="393404" y="116958"/>
                    </a:cubicBezTo>
                    <a:cubicBezTo>
                      <a:pt x="299957" y="90259"/>
                      <a:pt x="395449" y="121185"/>
                      <a:pt x="318977" y="95693"/>
                    </a:cubicBezTo>
                    <a:cubicBezTo>
                      <a:pt x="244549" y="99237"/>
                      <a:pt x="170029" y="101199"/>
                      <a:pt x="95693" y="106326"/>
                    </a:cubicBezTo>
                    <a:cubicBezTo>
                      <a:pt x="67186" y="108292"/>
                      <a:pt x="36744" y="105353"/>
                      <a:pt x="10632" y="116958"/>
                    </a:cubicBezTo>
                    <a:cubicBezTo>
                      <a:pt x="390" y="121510"/>
                      <a:pt x="3544" y="138223"/>
                      <a:pt x="0" y="148856"/>
                    </a:cubicBezTo>
                    <a:cubicBezTo>
                      <a:pt x="3544" y="223284"/>
                      <a:pt x="4444" y="297885"/>
                      <a:pt x="10632" y="372140"/>
                    </a:cubicBezTo>
                    <a:cubicBezTo>
                      <a:pt x="13808" y="410255"/>
                      <a:pt x="22846" y="399057"/>
                      <a:pt x="42530" y="425303"/>
                    </a:cubicBezTo>
                    <a:cubicBezTo>
                      <a:pt x="81022" y="476627"/>
                      <a:pt x="81587" y="482152"/>
                      <a:pt x="106325" y="531628"/>
                    </a:cubicBezTo>
                    <a:cubicBezTo>
                      <a:pt x="68998" y="587619"/>
                      <a:pt x="49470" y="602700"/>
                      <a:pt x="95693" y="701749"/>
                    </a:cubicBezTo>
                    <a:cubicBezTo>
                      <a:pt x="105172" y="722061"/>
                      <a:pt x="138223" y="715926"/>
                      <a:pt x="159488" y="723014"/>
                    </a:cubicBezTo>
                    <a:cubicBezTo>
                      <a:pt x="206680" y="738745"/>
                      <a:pt x="258757" y="729680"/>
                      <a:pt x="308344" y="733647"/>
                    </a:cubicBezTo>
                    <a:cubicBezTo>
                      <a:pt x="347366" y="736769"/>
                      <a:pt x="386332" y="740568"/>
                      <a:pt x="425302" y="744279"/>
                    </a:cubicBezTo>
                    <a:cubicBezTo>
                      <a:pt x="495244" y="750940"/>
                      <a:pt x="531499" y="752759"/>
                      <a:pt x="595423" y="765544"/>
                    </a:cubicBezTo>
                    <a:cubicBezTo>
                      <a:pt x="627464" y="771952"/>
                      <a:pt x="659141" y="780078"/>
                      <a:pt x="691116" y="786810"/>
                    </a:cubicBezTo>
                    <a:cubicBezTo>
                      <a:pt x="726485" y="794256"/>
                      <a:pt x="762000" y="800987"/>
                      <a:pt x="797442" y="808075"/>
                    </a:cubicBezTo>
                    <a:cubicBezTo>
                      <a:pt x="825461" y="813679"/>
                      <a:pt x="854149" y="815163"/>
                      <a:pt x="882502" y="818707"/>
                    </a:cubicBezTo>
                    <a:cubicBezTo>
                      <a:pt x="967562" y="815163"/>
                      <a:pt x="1052781" y="814364"/>
                      <a:pt x="1137683" y="808075"/>
                    </a:cubicBezTo>
                    <a:cubicBezTo>
                      <a:pt x="1172581" y="805490"/>
                      <a:pt x="1170658" y="789875"/>
                      <a:pt x="1201479" y="776177"/>
                    </a:cubicBezTo>
                    <a:cubicBezTo>
                      <a:pt x="1221962" y="767073"/>
                      <a:pt x="1246053" y="766445"/>
                      <a:pt x="1265274" y="754912"/>
                    </a:cubicBezTo>
                    <a:cubicBezTo>
                      <a:pt x="1282995" y="744279"/>
                      <a:pt x="1299442" y="731155"/>
                      <a:pt x="1318437" y="723014"/>
                    </a:cubicBezTo>
                    <a:cubicBezTo>
                      <a:pt x="1349341" y="709769"/>
                      <a:pt x="1382232" y="701749"/>
                      <a:pt x="1414130" y="691117"/>
                    </a:cubicBezTo>
                    <a:lnTo>
                      <a:pt x="1446028" y="680484"/>
                    </a:lnTo>
                    <a:cubicBezTo>
                      <a:pt x="1509446" y="659344"/>
                      <a:pt x="1493482" y="655330"/>
                      <a:pt x="1562986" y="637954"/>
                    </a:cubicBezTo>
                    <a:cubicBezTo>
                      <a:pt x="1658919" y="613971"/>
                      <a:pt x="1620320" y="625931"/>
                      <a:pt x="1679944" y="606056"/>
                    </a:cubicBezTo>
                    <a:cubicBezTo>
                      <a:pt x="1690577" y="591879"/>
                      <a:pt x="1701542" y="577946"/>
                      <a:pt x="1711842" y="563526"/>
                    </a:cubicBezTo>
                    <a:cubicBezTo>
                      <a:pt x="1725754" y="544049"/>
                      <a:pt x="1740967" y="524679"/>
                      <a:pt x="1743739" y="499731"/>
                    </a:cubicBezTo>
                    <a:cubicBezTo>
                      <a:pt x="1746087" y="478596"/>
                      <a:pt x="1743739" y="457200"/>
                      <a:pt x="1743739" y="435935"/>
                    </a:cubicBezTo>
                    <a:lnTo>
                      <a:pt x="1658679" y="552893"/>
                    </a:lnTo>
                    <a:lnTo>
                      <a:pt x="1658679" y="552893"/>
                    </a:lnTo>
                  </a:path>
                </a:pathLst>
              </a:cu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" name="Freeform 19"/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6443330" y="3030279"/>
                <a:ext cx="1371600" cy="155944"/>
              </a:xfrm>
              <a:custGeom>
                <a:avLst/>
                <a:gdLst>
                  <a:gd name="connsiteX0" fmla="*/ 1371600 w 1371600"/>
                  <a:gd name="connsiteY0" fmla="*/ 127591 h 155944"/>
                  <a:gd name="connsiteX1" fmla="*/ 1244010 w 1371600"/>
                  <a:gd name="connsiteY1" fmla="*/ 0 h 155944"/>
                  <a:gd name="connsiteX2" fmla="*/ 882503 w 1371600"/>
                  <a:gd name="connsiteY2" fmla="*/ 127591 h 155944"/>
                  <a:gd name="connsiteX3" fmla="*/ 425303 w 1371600"/>
                  <a:gd name="connsiteY3" fmla="*/ 148856 h 155944"/>
                  <a:gd name="connsiteX4" fmla="*/ 287079 w 1371600"/>
                  <a:gd name="connsiteY4" fmla="*/ 85061 h 155944"/>
                  <a:gd name="connsiteX5" fmla="*/ 0 w 1371600"/>
                  <a:gd name="connsiteY5" fmla="*/ 63795 h 155944"/>
                  <a:gd name="connsiteX6" fmla="*/ 0 w 1371600"/>
                  <a:gd name="connsiteY6" fmla="*/ 63795 h 155944"/>
                  <a:gd name="connsiteX7" fmla="*/ 0 w 1371600"/>
                  <a:gd name="connsiteY7" fmla="*/ 63795 h 15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71600" h="155944">
                    <a:moveTo>
                      <a:pt x="1371600" y="127591"/>
                    </a:moveTo>
                    <a:cubicBezTo>
                      <a:pt x="1348563" y="63795"/>
                      <a:pt x="1325526" y="0"/>
                      <a:pt x="1244010" y="0"/>
                    </a:cubicBezTo>
                    <a:cubicBezTo>
                      <a:pt x="1162494" y="0"/>
                      <a:pt x="1018954" y="102782"/>
                      <a:pt x="882503" y="127591"/>
                    </a:cubicBezTo>
                    <a:cubicBezTo>
                      <a:pt x="746052" y="152400"/>
                      <a:pt x="524540" y="155944"/>
                      <a:pt x="425303" y="148856"/>
                    </a:cubicBezTo>
                    <a:cubicBezTo>
                      <a:pt x="326066" y="141768"/>
                      <a:pt x="357963" y="99238"/>
                      <a:pt x="287079" y="85061"/>
                    </a:cubicBezTo>
                    <a:cubicBezTo>
                      <a:pt x="216195" y="70884"/>
                      <a:pt x="0" y="63795"/>
                      <a:pt x="0" y="63795"/>
                    </a:cubicBezTo>
                    <a:lnTo>
                      <a:pt x="0" y="63795"/>
                    </a:lnTo>
                    <a:lnTo>
                      <a:pt x="0" y="63795"/>
                    </a:lnTo>
                  </a:path>
                </a:pathLst>
              </a:cu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6" name="TextBox 15"/>
            <p:cNvSpPr txBox="1"/>
            <p:nvPr>
              <p:custDataLst>
                <p:tags r:id="rId11"/>
              </p:custDataLst>
            </p:nvPr>
          </p:nvSpPr>
          <p:spPr>
            <a:xfrm>
              <a:off x="6732240" y="2924944"/>
              <a:ext cx="17219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List of Events</a:t>
              </a:r>
              <a:endParaRPr lang="en-US" dirty="0"/>
            </a:p>
          </p:txBody>
        </p:sp>
      </p:grpSp>
      <p:sp>
        <p:nvSpPr>
          <p:cNvPr id="29" name="TextBox 28"/>
          <p:cNvSpPr txBox="1"/>
          <p:nvPr>
            <p:custDataLst>
              <p:tags r:id="rId4"/>
            </p:custDataLst>
          </p:nvPr>
        </p:nvSpPr>
        <p:spPr>
          <a:xfrm>
            <a:off x="6804669" y="1660738"/>
            <a:ext cx="11512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Into this:</a:t>
            </a:r>
            <a:endParaRPr lang="en-US" dirty="0"/>
          </a:p>
        </p:txBody>
      </p:sp>
      <p:pic>
        <p:nvPicPr>
          <p:cNvPr id="30" name="Picture 6" descr="GEMINITF_UHCp0_Brain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24" cstate="print"/>
          <a:srcRect l="66768" t="41928" r="22412" b="40428"/>
          <a:stretch>
            <a:fillRect/>
          </a:stretch>
        </p:blipFill>
        <p:spPr bwMode="auto">
          <a:xfrm>
            <a:off x="6588645" y="2276872"/>
            <a:ext cx="1655763" cy="150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>
            <p:custDataLst>
              <p:tags r:id="rId6"/>
            </p:custDataLst>
          </p:nvPr>
        </p:nvSpPr>
        <p:spPr>
          <a:xfrm>
            <a:off x="2843808" y="4149080"/>
            <a:ext cx="3469518" cy="1938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OSEM</a:t>
            </a:r>
          </a:p>
          <a:p>
            <a:r>
              <a:rPr lang="en-US" b="1" dirty="0" smtClean="0"/>
              <a:t>L</a:t>
            </a:r>
            <a:r>
              <a:rPr lang="en-US" dirty="0" smtClean="0"/>
              <a:t>ist-</a:t>
            </a:r>
            <a:r>
              <a:rPr lang="en-US" b="1" dirty="0" smtClean="0"/>
              <a:t>M</a:t>
            </a:r>
            <a:r>
              <a:rPr lang="en-US" dirty="0" smtClean="0"/>
              <a:t>ode </a:t>
            </a:r>
          </a:p>
          <a:p>
            <a:r>
              <a:rPr lang="en-US" dirty="0" smtClean="0"/>
              <a:t>Iterative </a:t>
            </a:r>
          </a:p>
          <a:p>
            <a:r>
              <a:rPr lang="en-US" b="1" dirty="0" smtClean="0"/>
              <a:t>O</a:t>
            </a:r>
            <a:r>
              <a:rPr lang="en-US" dirty="0" smtClean="0"/>
              <a:t>rdered-</a:t>
            </a:r>
            <a:r>
              <a:rPr lang="en-US" b="1" dirty="0" smtClean="0"/>
              <a:t>S</a:t>
            </a:r>
            <a:r>
              <a:rPr lang="en-US" dirty="0" smtClean="0"/>
              <a:t>ubsets </a:t>
            </a:r>
            <a:r>
              <a:rPr lang="en-US" b="1" dirty="0" smtClean="0"/>
              <a:t>E</a:t>
            </a:r>
            <a:r>
              <a:rPr lang="en-US" dirty="0" smtClean="0"/>
              <a:t>xpectation-</a:t>
            </a:r>
            <a:r>
              <a:rPr lang="en-US" b="1" dirty="0" smtClean="0"/>
              <a:t>M</a:t>
            </a:r>
            <a:r>
              <a:rPr lang="en-US" dirty="0" smtClean="0"/>
              <a:t>aximization Reconstruction</a:t>
            </a:r>
            <a:endParaRPr lang="en-US" dirty="0"/>
          </a:p>
        </p:txBody>
      </p:sp>
      <p:cxnSp>
        <p:nvCxnSpPr>
          <p:cNvPr id="33" name="Elbow Connector 32"/>
          <p:cNvCxnSpPr/>
          <p:nvPr>
            <p:custDataLst>
              <p:tags r:id="rId7"/>
            </p:custDataLst>
          </p:nvPr>
        </p:nvCxnSpPr>
        <p:spPr bwMode="auto">
          <a:xfrm rot="16200000" flipH="1">
            <a:off x="2771800" y="2996952"/>
            <a:ext cx="1080120" cy="1080120"/>
          </a:xfrm>
          <a:prstGeom prst="bentConnector3">
            <a:avLst>
              <a:gd name="adj1" fmla="val 329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Elbow Connector 34"/>
          <p:cNvCxnSpPr>
            <a:endCxn id="30" idx="1"/>
          </p:cNvCxnSpPr>
          <p:nvPr>
            <p:custDataLst>
              <p:tags r:id="rId8"/>
            </p:custDataLst>
          </p:nvPr>
        </p:nvCxnSpPr>
        <p:spPr bwMode="auto">
          <a:xfrm flipV="1">
            <a:off x="5364088" y="3030141"/>
            <a:ext cx="1224557" cy="1046931"/>
          </a:xfrm>
          <a:prstGeom prst="bentConnector3">
            <a:avLst>
              <a:gd name="adj1" fmla="val -149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2" name="Picture 31"/>
          <p:cNvPicPr>
            <a:picLocks/>
          </p:cNvPicPr>
          <p:nvPr>
            <p:custDataLst>
              <p:tags r:id="rId9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4" name="TextBox 33"/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3499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40004" y="449999"/>
            <a:ext cx="8064005" cy="1007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200" u="sng" dirty="0" smtClean="0"/>
              <a:t>PET reconstruction: From events to images</a:t>
            </a:r>
            <a:endParaRPr lang="en-US" sz="3200" u="sng" dirty="0"/>
          </a:p>
        </p:txBody>
      </p:sp>
      <p:sp>
        <p:nvSpPr>
          <p:cNvPr id="59" name="TextBox 58"/>
          <p:cNvSpPr txBox="1"/>
          <p:nvPr>
            <p:custDataLst>
              <p:tags r:id="rId5"/>
            </p:custDataLst>
          </p:nvPr>
        </p:nvSpPr>
        <p:spPr>
          <a:xfrm>
            <a:off x="491819" y="1231229"/>
            <a:ext cx="458466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Reconstruction estimates tracer distribution by optimizing conditional likelihood: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Physical model considers: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Detector setup and geometry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Attenuation and scatter in the patient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Iterative Algorithm for likelihood optimization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65" name="TextBox 64"/>
          <p:cNvSpPr txBox="1"/>
          <p:nvPr>
            <p:custDataLst>
              <p:tags r:id="rId6"/>
            </p:custDataLst>
          </p:nvPr>
        </p:nvSpPr>
        <p:spPr>
          <a:xfrm>
            <a:off x="575486" y="1920769"/>
            <a:ext cx="4671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/>
                </a:solidFill>
              </a:rPr>
              <a:t>  </a:t>
            </a:r>
            <a:r>
              <a:rPr lang="en-US" b="1" dirty="0" smtClean="0"/>
              <a:t>L</a:t>
            </a:r>
            <a:r>
              <a:rPr lang="en-US" dirty="0" smtClean="0"/>
              <a:t> (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tracer distribution </a:t>
            </a:r>
            <a:r>
              <a:rPr lang="en-US" dirty="0" smtClean="0">
                <a:solidFill>
                  <a:srgbClr val="C00000"/>
                </a:solidFill>
              </a:rPr>
              <a:t>|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meas., physical model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67" name="Rectangle 66"/>
          <p:cNvSpPr/>
          <p:nvPr>
            <p:custDataLst>
              <p:tags r:id="rId7"/>
            </p:custDataLst>
          </p:nvPr>
        </p:nvSpPr>
        <p:spPr>
          <a:xfrm>
            <a:off x="915634" y="4869853"/>
            <a:ext cx="4160848" cy="1067796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8" name="Object 67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1943779765"/>
              </p:ext>
            </p:extLst>
          </p:nvPr>
        </p:nvGraphicFramePr>
        <p:xfrm>
          <a:off x="1046102" y="4932645"/>
          <a:ext cx="3806415" cy="1015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name="Equation" r:id="rId21" imgW="2095200" imgH="558720" progId="Equation.DSMT4">
                  <p:embed/>
                </p:oleObj>
              </mc:Choice>
              <mc:Fallback>
                <p:oleObj name="Equation" r:id="rId21" imgW="209520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046102" y="4932645"/>
                        <a:ext cx="3806415" cy="10150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Rectangle 68"/>
          <p:cNvSpPr/>
          <p:nvPr>
            <p:custDataLst>
              <p:tags r:id="rId9"/>
            </p:custDataLst>
          </p:nvPr>
        </p:nvSpPr>
        <p:spPr>
          <a:xfrm>
            <a:off x="1046101" y="5060257"/>
            <a:ext cx="525181" cy="546537"/>
          </a:xfrm>
          <a:prstGeom prst="rect">
            <a:avLst/>
          </a:prstGeom>
          <a:solidFill>
            <a:srgbClr val="167668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>
            <p:custDataLst>
              <p:tags r:id="rId10"/>
            </p:custDataLst>
          </p:nvPr>
        </p:nvSpPr>
        <p:spPr>
          <a:xfrm>
            <a:off x="1799883" y="5060258"/>
            <a:ext cx="320842" cy="534506"/>
          </a:xfrm>
          <a:prstGeom prst="rect">
            <a:avLst/>
          </a:prstGeom>
          <a:solidFill>
            <a:srgbClr val="167668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>
            <p:custDataLst>
              <p:tags r:id="rId11"/>
            </p:custDataLst>
          </p:nvPr>
        </p:nvSpPr>
        <p:spPr>
          <a:xfrm>
            <a:off x="4124056" y="4956182"/>
            <a:ext cx="320842" cy="349823"/>
          </a:xfrm>
          <a:prstGeom prst="rect">
            <a:avLst/>
          </a:prstGeom>
          <a:solidFill>
            <a:schemeClr val="accent5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>
            <p:custDataLst>
              <p:tags r:id="rId12"/>
            </p:custDataLst>
          </p:nvPr>
        </p:nvSpPr>
        <p:spPr>
          <a:xfrm>
            <a:off x="4124055" y="5376744"/>
            <a:ext cx="360265" cy="349823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>
            <p:custDataLst>
              <p:tags r:id="rId13"/>
            </p:custDataLst>
          </p:nvPr>
        </p:nvSpPr>
        <p:spPr>
          <a:xfrm>
            <a:off x="3403226" y="5140666"/>
            <a:ext cx="352926" cy="349823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>
            <p:custDataLst>
              <p:tags r:id="rId14"/>
            </p:custDataLst>
          </p:nvPr>
        </p:nvSpPr>
        <p:spPr>
          <a:xfrm>
            <a:off x="2590210" y="5349169"/>
            <a:ext cx="320842" cy="349823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>
            <p:custDataLst>
              <p:tags r:id="rId15"/>
            </p:custDataLst>
          </p:nvPr>
        </p:nvSpPr>
        <p:spPr>
          <a:xfrm>
            <a:off x="4497175" y="5376744"/>
            <a:ext cx="320842" cy="349823"/>
          </a:xfrm>
          <a:prstGeom prst="rect">
            <a:avLst/>
          </a:prstGeom>
          <a:solidFill>
            <a:srgbClr val="167668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5246618" y="1231229"/>
            <a:ext cx="3816980" cy="3165670"/>
          </a:xfrm>
          <a:prstGeom prst="rect">
            <a:avLst/>
          </a:prstGeom>
        </p:spPr>
      </p:pic>
      <p:pic>
        <p:nvPicPr>
          <p:cNvPr id="19" name="Picture 18"/>
          <p:cNvPicPr>
            <a:picLocks/>
          </p:cNvPicPr>
          <p:nvPr>
            <p:custDataLst>
              <p:tags r:id="rId17"/>
            </p:custDataLst>
          </p:nvPr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TextBox 15"/>
          <p:cNvSpPr txBox="1">
            <a:spLocks/>
          </p:cNvSpPr>
          <p:nvPr>
            <p:custDataLst>
              <p:tags r:id="rId18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custDataLst>
      <p:tags r:id="rId3"/>
    </p:custDataLst>
    <p:extLst>
      <p:ext uri="{BB962C8B-B14F-4D97-AF65-F5344CB8AC3E}">
        <p14:creationId xmlns:p14="http://schemas.microsoft.com/office/powerpoint/2010/main" val="29366014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40004" y="449999"/>
            <a:ext cx="8064005" cy="1007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200" u="sng" dirty="0" smtClean="0"/>
              <a:t>PET reconstruction: Why hurry?</a:t>
            </a:r>
            <a:endParaRPr lang="en-US" sz="3200" u="sng" dirty="0"/>
          </a:p>
        </p:txBody>
      </p:sp>
      <p:sp>
        <p:nvSpPr>
          <p:cNvPr id="3" name="Rectangle 2"/>
          <p:cNvSpPr/>
          <p:nvPr>
            <p:custDataLst>
              <p:tags r:id="rId4"/>
            </p:custDataLst>
          </p:nvPr>
        </p:nvSpPr>
        <p:spPr>
          <a:xfrm>
            <a:off x="234950" y="4490564"/>
            <a:ext cx="78839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1978" lvl="1" indent="-215989" fontAlgn="base"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Computational time constrains by clinical workflow</a:t>
            </a:r>
          </a:p>
          <a:p>
            <a:pPr marL="431978" lvl="1" indent="-215989" fontAlgn="base"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Real-Time reconstruction to</a:t>
            </a:r>
          </a:p>
          <a:p>
            <a:pPr marL="889178" lvl="2" indent="-215989" fontAlgn="base"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Guide patient positioning</a:t>
            </a:r>
          </a:p>
          <a:p>
            <a:pPr marL="889178" lvl="2" indent="-215989" fontAlgn="base"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Early detection of imaging issues (e.g. spilled activity)</a:t>
            </a:r>
          </a:p>
          <a:p>
            <a:pPr marL="889178" lvl="2" indent="-215989" fontAlgn="base"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Establish feedback loops (image guided therapy)</a:t>
            </a:r>
          </a:p>
        </p:txBody>
      </p:sp>
      <p:pic>
        <p:nvPicPr>
          <p:cNvPr id="20" name="Picture 1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834922" y="1398926"/>
            <a:ext cx="3342009" cy="25430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5023279" y="1223325"/>
            <a:ext cx="2608786" cy="2894246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16798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40004" y="449999"/>
            <a:ext cx="8064005" cy="1007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200" u="sng" dirty="0" smtClean="0"/>
              <a:t>Accelerators in medical imaging</a:t>
            </a:r>
            <a:endParaRPr lang="en-US" sz="3200" u="sng" dirty="0"/>
          </a:p>
        </p:txBody>
      </p:sp>
      <p:sp>
        <p:nvSpPr>
          <p:cNvPr id="8" name="TextBox 7"/>
          <p:cNvSpPr txBox="1"/>
          <p:nvPr>
            <p:custDataLst>
              <p:tags r:id="rId5"/>
            </p:custDataLst>
          </p:nvPr>
        </p:nvSpPr>
        <p:spPr>
          <a:xfrm>
            <a:off x="486918" y="1310483"/>
            <a:ext cx="822515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GPGPUs are used in several imaging modalities and tasks (</a:t>
            </a:r>
            <a:r>
              <a:rPr lang="en-US" baseline="30000" dirty="0" smtClean="0"/>
              <a:t>1</a:t>
            </a:r>
            <a:r>
              <a:rPr lang="en-US" dirty="0" smtClean="0"/>
              <a:t>Cui et al.)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Image registration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Segmentation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Filtering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PET/SPECT/CT reconstruction (FBP, MLEM 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MR-reconstruction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PET </a:t>
            </a:r>
            <a:r>
              <a:rPr lang="en-US" dirty="0"/>
              <a:t>recon on Xeon Phi with  motion </a:t>
            </a:r>
            <a:r>
              <a:rPr lang="en-US" dirty="0" smtClean="0"/>
              <a:t>correction (</a:t>
            </a:r>
            <a:r>
              <a:rPr lang="en-US" baseline="30000" dirty="0" smtClean="0"/>
              <a:t>2</a:t>
            </a:r>
            <a:r>
              <a:rPr lang="en-US" dirty="0"/>
              <a:t>Ryder</a:t>
            </a:r>
            <a:r>
              <a:rPr lang="en-US" dirty="0" smtClean="0"/>
              <a:t> </a:t>
            </a:r>
            <a:r>
              <a:rPr lang="en-US" dirty="0"/>
              <a:t>et al.)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Focus on time averaged sensitivity map calculation </a:t>
            </a:r>
            <a:br>
              <a:rPr lang="en-US" dirty="0"/>
            </a:br>
            <a:r>
              <a:rPr lang="en-US" dirty="0"/>
              <a:t>and list-mode MLEM recon motion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Found about 0.66 the performance of a dual CPU </a:t>
            </a:r>
            <a:r>
              <a:rPr lang="en-US" dirty="0" smtClean="0"/>
              <a:t>server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Workstation with Xeon Phi accelerator instead of high performance server 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 smtClean="0"/>
          </a:p>
        </p:txBody>
      </p:sp>
      <p:sp>
        <p:nvSpPr>
          <p:cNvPr id="9" name="TextBox 8"/>
          <p:cNvSpPr txBox="1"/>
          <p:nvPr>
            <p:custDataLst>
              <p:tags r:id="rId6"/>
            </p:custDataLst>
          </p:nvPr>
        </p:nvSpPr>
        <p:spPr>
          <a:xfrm>
            <a:off x="234950" y="5377217"/>
            <a:ext cx="83690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 smtClean="0"/>
              <a:t>1</a:t>
            </a:r>
            <a:r>
              <a:rPr lang="en-US" sz="1000" dirty="0" smtClean="0"/>
              <a:t> </a:t>
            </a:r>
            <a:r>
              <a:rPr lang="it-IT" sz="1000" dirty="0"/>
              <a:t>Cui, J.; </a:t>
            </a:r>
            <a:r>
              <a:rPr lang="it-IT" sz="1000" dirty="0" err="1"/>
              <a:t>Pratx</a:t>
            </a:r>
            <a:r>
              <a:rPr lang="it-IT" sz="1000" dirty="0"/>
              <a:t>, G.; Prevrhal, S. &amp; Levin, C.S</a:t>
            </a:r>
            <a:r>
              <a:rPr lang="it-IT" sz="1000" dirty="0" smtClean="0"/>
              <a:t>.</a:t>
            </a:r>
            <a:r>
              <a:rPr lang="en-US" sz="1000" dirty="0"/>
              <a:t> Fully 3D List-Mode Time-of-Flight PET Image Reconstruction on GPUs Using </a:t>
            </a:r>
            <a:r>
              <a:rPr lang="en-US" sz="1000" dirty="0" smtClean="0"/>
              <a:t>CUDA, </a:t>
            </a:r>
            <a:r>
              <a:rPr lang="en-US" sz="1000" dirty="0"/>
              <a:t>Medical Physics </a:t>
            </a:r>
            <a:r>
              <a:rPr lang="en-US" sz="1000" dirty="0" smtClean="0"/>
              <a:t>Vol</a:t>
            </a:r>
            <a:r>
              <a:rPr lang="en-US" sz="1000" dirty="0"/>
              <a:t>. 38, pp. 6775-6786  </a:t>
            </a:r>
            <a:endParaRPr lang="it-IT" sz="1000" dirty="0" smtClean="0"/>
          </a:p>
          <a:p>
            <a:r>
              <a:rPr lang="en-US" sz="1000" baseline="30000" dirty="0" smtClean="0"/>
              <a:t>2</a:t>
            </a:r>
            <a:r>
              <a:rPr lang="en-US" sz="1000" dirty="0" smtClean="0"/>
              <a:t> </a:t>
            </a:r>
            <a:r>
              <a:rPr lang="en-US" sz="1000" dirty="0"/>
              <a:t>Ryder, W. J., et al. "List-mode PET image reconstruction for motion correction using the Intel XEON PHI co-processor." </a:t>
            </a: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>   </a:t>
            </a:r>
            <a:r>
              <a:rPr lang="en-US" sz="1000" i="1" dirty="0" smtClean="0"/>
              <a:t>SPIE </a:t>
            </a:r>
            <a:r>
              <a:rPr lang="en-US" sz="1000" i="1" dirty="0"/>
              <a:t>Medical Imaging</a:t>
            </a:r>
            <a:r>
              <a:rPr lang="en-US" sz="1000" dirty="0"/>
              <a:t>. International Society for Optics and Photonics, 2014.</a:t>
            </a:r>
          </a:p>
        </p:txBody>
      </p:sp>
      <p:sp>
        <p:nvSpPr>
          <p:cNvPr id="6" name="TextBox 5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23804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Breakdowns of the speedup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914400"/>
            <a:ext cx="8686800" cy="567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28675" y="317500"/>
            <a:ext cx="1258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GPGPU</a:t>
            </a:r>
            <a:endParaRPr lang="en-US" sz="2800" b="1" dirty="0"/>
          </a:p>
        </p:txBody>
      </p:sp>
      <p:pic>
        <p:nvPicPr>
          <p:cNvPr id="5" name="Picture 4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222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40004" y="449999"/>
            <a:ext cx="8064005" cy="1007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200" u="sng" dirty="0" smtClean="0"/>
              <a:t>Credits</a:t>
            </a:r>
            <a:endParaRPr lang="en-US" sz="3200" u="sng" dirty="0"/>
          </a:p>
        </p:txBody>
      </p:sp>
      <p:sp>
        <p:nvSpPr>
          <p:cNvPr id="8" name="Rectangle 7"/>
          <p:cNvSpPr/>
          <p:nvPr>
            <p:custDataLst>
              <p:tags r:id="rId5"/>
            </p:custDataLst>
          </p:nvPr>
        </p:nvSpPr>
        <p:spPr>
          <a:xfrm>
            <a:off x="393700" y="4777929"/>
            <a:ext cx="85503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ct val="20000"/>
              </a:spcBef>
            </a:pPr>
            <a:r>
              <a:rPr lang="en-US" sz="1600" dirty="0" smtClean="0">
                <a:solidFill>
                  <a:srgbClr val="00B0F0"/>
                </a:solidFill>
                <a:latin typeface="Calibri"/>
              </a:rPr>
              <a:t>Some of the </a:t>
            </a:r>
            <a:r>
              <a:rPr lang="en-US" sz="1600" dirty="0">
                <a:solidFill>
                  <a:srgbClr val="00B0F0"/>
                </a:solidFill>
                <a:latin typeface="Calibri"/>
              </a:rPr>
              <a:t>research leading to these results has received funding from the People </a:t>
            </a:r>
            <a:r>
              <a:rPr lang="en-US" sz="1600" dirty="0" err="1">
                <a:solidFill>
                  <a:srgbClr val="00B0F0"/>
                </a:solidFill>
                <a:latin typeface="Calibri"/>
              </a:rPr>
              <a:t>Programme</a:t>
            </a:r>
            <a:r>
              <a:rPr lang="en-US" sz="1600" dirty="0">
                <a:solidFill>
                  <a:srgbClr val="00B0F0"/>
                </a:solidFill>
                <a:latin typeface="Calibri"/>
              </a:rPr>
              <a:t> (Marie Curie Actions) of the European Union’s Seventh Framework </a:t>
            </a:r>
            <a:r>
              <a:rPr lang="en-US" sz="1600" dirty="0" err="1">
                <a:solidFill>
                  <a:srgbClr val="00B0F0"/>
                </a:solidFill>
                <a:latin typeface="Calibri"/>
              </a:rPr>
              <a:t>Programme</a:t>
            </a:r>
            <a:r>
              <a:rPr lang="en-US" sz="1600" dirty="0">
                <a:solidFill>
                  <a:srgbClr val="00B0F0"/>
                </a:solidFill>
                <a:latin typeface="Calibri"/>
              </a:rPr>
              <a:t> FP7/2007-2013/ under REA grant agreement n° [317446] INFIERI "</a:t>
            </a:r>
            <a:r>
              <a:rPr lang="en-US" sz="1600" dirty="0" err="1">
                <a:solidFill>
                  <a:srgbClr val="00B0F0"/>
                </a:solidFill>
                <a:latin typeface="Calibri"/>
              </a:rPr>
              <a:t>INtelligent</a:t>
            </a:r>
            <a:r>
              <a:rPr lang="en-US" sz="1600" dirty="0">
                <a:solidFill>
                  <a:srgbClr val="00B0F0"/>
                </a:solidFill>
                <a:latin typeface="Calibri"/>
              </a:rPr>
              <a:t> Fast Interconnected and Efficient Devices for Frontier Exploitation in Research and Industry''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04900" y="1694512"/>
            <a:ext cx="18461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Thomas </a:t>
            </a:r>
            <a:r>
              <a:rPr lang="en-US" dirty="0" err="1" smtClean="0"/>
              <a:t>Dey</a:t>
            </a:r>
            <a:endParaRPr lang="en-US" dirty="0" smtClean="0"/>
          </a:p>
          <a:p>
            <a:r>
              <a:rPr lang="en-US" dirty="0"/>
              <a:t>Pedro Rodriguez</a:t>
            </a:r>
          </a:p>
          <a:p>
            <a:r>
              <a:rPr lang="de-DE" dirty="0" smtClean="0"/>
              <a:t>Andreas </a:t>
            </a:r>
            <a:r>
              <a:rPr lang="de-DE" dirty="0" err="1" smtClean="0"/>
              <a:t>Göddeke</a:t>
            </a:r>
            <a:endParaRPr lang="de-DE" dirty="0" smtClean="0"/>
          </a:p>
          <a:p>
            <a:r>
              <a:rPr lang="en-US" dirty="0" smtClean="0"/>
              <a:t>Thomas K</a:t>
            </a:r>
            <a:r>
              <a:rPr lang="de-DE" dirty="0" err="1" smtClean="0"/>
              <a:t>öhler</a:t>
            </a:r>
            <a:endParaRPr lang="de-DE" dirty="0" smtClean="0"/>
          </a:p>
          <a:p>
            <a:r>
              <a:rPr lang="de-DE" dirty="0" smtClean="0"/>
              <a:t>Dirk Schäfer</a:t>
            </a:r>
          </a:p>
          <a:p>
            <a:endParaRPr lang="en-US" dirty="0" smtClean="0"/>
          </a:p>
        </p:txBody>
      </p:sp>
      <p:pic>
        <p:nvPicPr>
          <p:cNvPr id="5124" name="Picture 4" descr="https://lh6.googleusercontent.com/-b6X5CyIt91E/AAAAAAAAAAI/AAAAAAAAAAA/1qbLdkhilHg/s0-c-k-no-ns/photo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180" y="2308625"/>
            <a:ext cx="1174369" cy="117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6" descr="Image result for nvid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74872" y="2306687"/>
            <a:ext cx="1176308" cy="117630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51826" y="3437488"/>
            <a:ext cx="2605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Research and Engineering</a:t>
            </a:r>
            <a:endParaRPr lang="en-US" dirty="0"/>
          </a:p>
        </p:txBody>
      </p:sp>
      <p:sp>
        <p:nvSpPr>
          <p:cNvPr id="10" name="TextBox 9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096195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>
            <p:custDataLst>
              <p:tags r:id="rId2"/>
            </p:custDataLst>
          </p:nvPr>
        </p:nvSpPr>
        <p:spPr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3478"/>
              </a:gs>
              <a:gs pos="100000">
                <a:srgbClr val="0089C4"/>
              </a:gs>
            </a:gsLst>
            <a:lin ang="2100000" scaled="1"/>
            <a:tileRect/>
          </a:gra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828002" y="4608004"/>
            <a:ext cx="4319994" cy="252006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Thomas K</a:t>
            </a:r>
            <a:r>
              <a:rPr lang="de-DE" b="1" dirty="0" err="1" smtClean="0">
                <a:solidFill>
                  <a:srgbClr val="FFFFFF"/>
                </a:solidFill>
              </a:rPr>
              <a:t>öhler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828002" y="4877994"/>
            <a:ext cx="4319994" cy="252006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Philips Research Hamburg</a:t>
            </a:r>
            <a:endParaRPr lang="en-US" sz="16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/>
          </p:cNvPicPr>
          <p:nvPr>
            <p:custDataLst>
              <p:tags r:id="rId5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2" y="6400800"/>
            <a:ext cx="1728000" cy="270871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  <p:custDataLst>
              <p:tags r:id="rId7"/>
            </p:custDataLst>
          </p:nvPr>
        </p:nvSpPr>
        <p:spPr>
          <a:xfrm>
            <a:off x="828002" y="2052002"/>
            <a:ext cx="7487996" cy="1619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r>
              <a:rPr lang="de-DE" sz="4000" dirty="0" smtClean="0"/>
              <a:t>HPC in CT </a:t>
            </a:r>
            <a:r>
              <a:rPr lang="de-DE" sz="4000" dirty="0" err="1" smtClean="0"/>
              <a:t>and</a:t>
            </a:r>
            <a:r>
              <a:rPr lang="de-DE" sz="4000" dirty="0" smtClean="0"/>
              <a:t> </a:t>
            </a:r>
            <a:r>
              <a:rPr lang="de-DE" sz="4000" dirty="0" err="1" smtClean="0"/>
              <a:t>Cone</a:t>
            </a:r>
            <a:r>
              <a:rPr lang="de-DE" sz="4000" dirty="0" smtClean="0"/>
              <a:t>-Beam CT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808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34950" y="6466078"/>
            <a:ext cx="503936" cy="18415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sz="1200" smtClean="0">
                <a:solidFill>
                  <a:srgbClr val="000000"/>
                </a:solidFill>
              </a:rPr>
              <a:t>2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smtClean="0">
                <a:solidFill>
                  <a:srgbClr val="000000"/>
                </a:solidFill>
              </a:rPr>
              <a:t>October 11, 2014      Philips Research / Digital Imaging      </a:t>
            </a:r>
            <a:endParaRPr lang="en-US" sz="90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40004" y="449999"/>
            <a:ext cx="8064005" cy="1007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/>
              <a:t>X-Ray Computed Tomography</a:t>
            </a:r>
            <a:endParaRPr lang="en-US" sz="3200" dirty="0"/>
          </a:p>
        </p:txBody>
      </p:sp>
      <p:pic>
        <p:nvPicPr>
          <p:cNvPr id="7" name="Picture 5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1727937"/>
            <a:ext cx="4466230" cy="3832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helix.avi">
            <a:hlinkClick r:id="" action="ppaction://media"/>
          </p:cNvPr>
          <p:cNvPicPr>
            <a:picLocks noChangeAspect="1"/>
          </p:cNvPicPr>
          <p:nvPr>
            <a:videoFile r:link="rId8"/>
            <p:custDataLst>
              <p:tags r:id="rId9"/>
            </p:custDataLst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056" y="1727937"/>
            <a:ext cx="3749675" cy="714375"/>
          </a:xfrm>
          <a:prstGeom prst="rect">
            <a:avLst/>
          </a:prstGeom>
        </p:spPr>
      </p:pic>
      <p:pic>
        <p:nvPicPr>
          <p:cNvPr id="10" name="recon.avi">
            <a:hlinkClick r:id="" action="ppaction://media"/>
          </p:cNvPr>
          <p:cNvPicPr>
            <a:picLocks noChangeAspect="1"/>
          </p:cNvPicPr>
          <p:nvPr>
            <a:videoFile r:link="rId11"/>
            <p:custDataLst>
              <p:tags r:id="rId12"/>
            </p:custDataLst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000" y="3453715"/>
            <a:ext cx="244827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6590853" y="2493130"/>
            <a:ext cx="2199586" cy="933690"/>
            <a:chOff x="6590853" y="2898049"/>
            <a:chExt cx="2199586" cy="933690"/>
          </a:xfrm>
        </p:grpSpPr>
        <p:sp>
          <p:nvSpPr>
            <p:cNvPr id="12" name="Down Arrow 11"/>
            <p:cNvSpPr/>
            <p:nvPr/>
          </p:nvSpPr>
          <p:spPr>
            <a:xfrm>
              <a:off x="6590853" y="2898049"/>
              <a:ext cx="720080" cy="93369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236296" y="3059668"/>
              <a:ext cx="15541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reconstruction</a:t>
              </a:r>
              <a:endParaRPr lang="en-US" dirty="0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7378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vide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34950" y="6466078"/>
            <a:ext cx="503936" cy="18415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sz="1200" smtClean="0">
                <a:solidFill>
                  <a:srgbClr val="000000"/>
                </a:solidFill>
              </a:rPr>
              <a:t>2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Hamburg, DI      Confidential</a:t>
            </a:r>
            <a:endParaRPr lang="en-US" sz="9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34950" y="594253"/>
            <a:ext cx="8647794" cy="56523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76901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54313" y="3497272"/>
            <a:ext cx="4195759" cy="351728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40004" y="449999"/>
            <a:ext cx="8064005" cy="1007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3200" dirty="0" err="1" smtClean="0"/>
              <a:t>Reconstruction</a:t>
            </a:r>
            <a:r>
              <a:rPr lang="de-DE" sz="3200" dirty="0" smtClean="0"/>
              <a:t> </a:t>
            </a:r>
            <a:r>
              <a:rPr lang="de-DE" sz="3200" dirty="0" err="1" smtClean="0"/>
              <a:t>as</a:t>
            </a:r>
            <a:r>
              <a:rPr lang="de-DE" sz="3200" dirty="0" smtClean="0"/>
              <a:t> Large-</a:t>
            </a:r>
            <a:r>
              <a:rPr lang="de-DE" sz="3200" dirty="0" err="1" smtClean="0"/>
              <a:t>Scale</a:t>
            </a:r>
            <a:r>
              <a:rPr lang="de-DE" sz="3200" dirty="0" smtClean="0"/>
              <a:t> </a:t>
            </a:r>
            <a:r>
              <a:rPr lang="de-DE" sz="3200" dirty="0" err="1" smtClean="0"/>
              <a:t>Optimization</a:t>
            </a:r>
            <a:r>
              <a:rPr lang="de-DE" sz="3200" dirty="0" smtClean="0"/>
              <a:t> Problem</a:t>
            </a:r>
            <a:endParaRPr lang="en-US" sz="3200" dirty="0"/>
          </a:p>
        </p:txBody>
      </p:sp>
      <p:cxnSp>
        <p:nvCxnSpPr>
          <p:cNvPr id="8" name="Straight Arrow Connector 9"/>
          <p:cNvCxnSpPr>
            <a:cxnSpLocks noChangeShapeType="1"/>
          </p:cNvCxnSpPr>
          <p:nvPr>
            <p:custDataLst>
              <p:tags r:id="rId6"/>
            </p:custDataLst>
          </p:nvPr>
        </p:nvCxnSpPr>
        <p:spPr bwMode="auto">
          <a:xfrm flipV="1">
            <a:off x="3590953" y="3868739"/>
            <a:ext cx="506385" cy="85074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" name="Straight Arrow Connector 11"/>
          <p:cNvCxnSpPr>
            <a:cxnSpLocks noChangeShapeType="1"/>
            <a:stCxn id="11" idx="0"/>
          </p:cNvCxnSpPr>
          <p:nvPr>
            <p:custDataLst>
              <p:tags r:id="rId7"/>
            </p:custDataLst>
          </p:nvPr>
        </p:nvCxnSpPr>
        <p:spPr bwMode="auto">
          <a:xfrm rot="16200000" flipV="1">
            <a:off x="5505572" y="4102893"/>
            <a:ext cx="1428750" cy="938213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0" name="Rectangle 16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154313" y="4733413"/>
            <a:ext cx="23955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/>
              <a:t>Likelihood of image</a:t>
            </a:r>
          </a:p>
          <a:p>
            <a:pPr algn="ctr"/>
            <a:r>
              <a:rPr lang="en-US" dirty="0"/>
              <a:t>“data term”</a:t>
            </a:r>
            <a:endParaRPr lang="de-DE" dirty="0"/>
          </a:p>
        </p:txBody>
      </p:sp>
      <p:sp>
        <p:nvSpPr>
          <p:cNvPr id="11" name="Rectangle 1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98428" y="5286375"/>
            <a:ext cx="2381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/>
              <a:t>Roughness penalty</a:t>
            </a:r>
          </a:p>
          <a:p>
            <a:pPr algn="ctr"/>
            <a:r>
              <a:rPr lang="en-US" dirty="0"/>
              <a:t>“model term”</a:t>
            </a:r>
            <a:endParaRPr lang="de-DE" dirty="0"/>
          </a:p>
        </p:txBody>
      </p:sp>
      <p:cxnSp>
        <p:nvCxnSpPr>
          <p:cNvPr id="12" name="Straight Arrow Connector 11_"/>
          <p:cNvCxnSpPr>
            <a:cxnSpLocks noChangeShapeType="1"/>
          </p:cNvCxnSpPr>
          <p:nvPr>
            <p:custDataLst>
              <p:tags r:id="rId10"/>
            </p:custDataLst>
          </p:nvPr>
        </p:nvCxnSpPr>
        <p:spPr bwMode="auto">
          <a:xfrm rot="5400000">
            <a:off x="5508746" y="2464594"/>
            <a:ext cx="1071563" cy="100012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" name="Rectangle 17_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734965" y="1785938"/>
            <a:ext cx="1825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Regularization</a:t>
            </a:r>
          </a:p>
          <a:p>
            <a:pPr algn="ctr"/>
            <a:r>
              <a:rPr lang="en-US"/>
              <a:t>parameter</a:t>
            </a:r>
            <a:endParaRPr lang="de-DE"/>
          </a:p>
        </p:txBody>
      </p:sp>
      <p:cxnSp>
        <p:nvCxnSpPr>
          <p:cNvPr id="14" name="Straight Arrow Connector 11__"/>
          <p:cNvCxnSpPr>
            <a:cxnSpLocks noChangeShapeType="1"/>
          </p:cNvCxnSpPr>
          <p:nvPr>
            <p:custDataLst>
              <p:tags r:id="rId12"/>
            </p:custDataLst>
          </p:nvPr>
        </p:nvCxnSpPr>
        <p:spPr bwMode="auto">
          <a:xfrm>
            <a:off x="3104535" y="2359742"/>
            <a:ext cx="1346279" cy="117667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5" name="Rectangle 17__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025535" y="1420188"/>
            <a:ext cx="15654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image</a:t>
            </a:r>
            <a:endParaRPr lang="en-US" dirty="0"/>
          </a:p>
          <a:p>
            <a:pPr algn="ctr"/>
            <a:r>
              <a:rPr lang="de-DE" dirty="0" err="1"/>
              <a:t>typical</a:t>
            </a:r>
            <a:r>
              <a:rPr lang="de-DE" dirty="0"/>
              <a:t> 0.5 Giga-Samples</a:t>
            </a:r>
          </a:p>
          <a:p>
            <a:pPr algn="ctr"/>
            <a:endParaRPr lang="de-DE" dirty="0"/>
          </a:p>
        </p:txBody>
      </p:sp>
      <p:cxnSp>
        <p:nvCxnSpPr>
          <p:cNvPr id="18" name="Straight Arrow Connector 11__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4771962" y="2308123"/>
            <a:ext cx="168748" cy="1228291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" name="Rectangle 17__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000619" y="1293634"/>
            <a:ext cx="188018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projection data</a:t>
            </a:r>
            <a:endParaRPr lang="en-US" dirty="0"/>
          </a:p>
          <a:p>
            <a:pPr algn="ctr"/>
            <a:r>
              <a:rPr lang="de-DE" dirty="0" err="1"/>
              <a:t>typical</a:t>
            </a:r>
            <a:r>
              <a:rPr lang="de-DE" dirty="0"/>
              <a:t> </a:t>
            </a:r>
            <a:r>
              <a:rPr lang="de-DE" dirty="0" smtClean="0"/>
              <a:t>2 </a:t>
            </a:r>
            <a:r>
              <a:rPr lang="de-DE" dirty="0"/>
              <a:t>Giga-Samples</a:t>
            </a:r>
          </a:p>
          <a:p>
            <a:pPr algn="ctr"/>
            <a:endParaRPr lang="de-DE" dirty="0"/>
          </a:p>
        </p:txBody>
      </p:sp>
      <p:sp>
        <p:nvSpPr>
          <p:cNvPr id="23" name="Rectangle 1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886160" y="5362101"/>
            <a:ext cx="33660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required accurate modeling of data acquisition</a:t>
            </a:r>
            <a:endParaRPr lang="de-DE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135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40004" y="449999"/>
            <a:ext cx="8064005" cy="1007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/>
              <a:t>Example Reconstruction – Conventional CT</a:t>
            </a:r>
            <a:endParaRPr lang="en-US" sz="3200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07504" y="1948840"/>
            <a:ext cx="8962148" cy="4069080"/>
            <a:chOff x="120650" y="1920240"/>
            <a:chExt cx="7109460" cy="3227905"/>
          </a:xfrm>
        </p:grpSpPr>
        <p:pic>
          <p:nvPicPr>
            <p:cNvPr id="10" name="Content Placeholder 3" descr="Tumor und re Lebervene.tiff"/>
            <p:cNvPicPr>
              <a:picLocks noChangeAspect="1"/>
            </p:cNvPicPr>
            <p:nvPr/>
          </p:nvPicPr>
          <p:blipFill>
            <a:blip r:embed="rId7" cstate="print"/>
            <a:srcRect t="50077" r="50006"/>
            <a:stretch>
              <a:fillRect/>
            </a:stretch>
          </p:blipFill>
          <p:spPr bwMode="auto">
            <a:xfrm>
              <a:off x="137160" y="1920240"/>
              <a:ext cx="7092950" cy="3227905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  <p:pic>
          <p:nvPicPr>
            <p:cNvPr id="11" name="Content Placeholder 3" descr="Tumor und re Lebervene.tiff"/>
            <p:cNvPicPr>
              <a:picLocks noChangeAspect="1"/>
            </p:cNvPicPr>
            <p:nvPr/>
          </p:nvPicPr>
          <p:blipFill>
            <a:blip r:embed="rId7" cstate="print"/>
            <a:srcRect l="75018" b="50228"/>
            <a:stretch>
              <a:fillRect/>
            </a:stretch>
          </p:blipFill>
          <p:spPr bwMode="auto">
            <a:xfrm>
              <a:off x="120650" y="1921004"/>
              <a:ext cx="3543300" cy="3218444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</p:pic>
      </p:grpSp>
      <p:sp>
        <p:nvSpPr>
          <p:cNvPr id="12" name="Rectangle 11"/>
          <p:cNvSpPr/>
          <p:nvPr/>
        </p:nvSpPr>
        <p:spPr>
          <a:xfrm>
            <a:off x="901254" y="1628800"/>
            <a:ext cx="26826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b="1" dirty="0" err="1" smtClean="0"/>
              <a:t>analytic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reconstruction</a:t>
            </a:r>
            <a:endParaRPr lang="en-US" sz="1600" b="1" dirty="0"/>
          </a:p>
        </p:txBody>
      </p:sp>
      <p:sp>
        <p:nvSpPr>
          <p:cNvPr id="13" name="Rectangle 12"/>
          <p:cNvSpPr/>
          <p:nvPr/>
        </p:nvSpPr>
        <p:spPr>
          <a:xfrm>
            <a:off x="5161935" y="1628800"/>
            <a:ext cx="32225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b="1" dirty="0" err="1" smtClean="0"/>
              <a:t>maximum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likelihood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reconstruction</a:t>
            </a:r>
            <a:endParaRPr lang="en-US" sz="16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5090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40004" y="449999"/>
            <a:ext cx="8064005" cy="1007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3200" dirty="0" smtClean="0"/>
              <a:t>New Trend – Dual Energy CT</a:t>
            </a:r>
            <a:endParaRPr lang="en-US" sz="320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40004" y="1548003"/>
            <a:ext cx="8064005" cy="4608004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/>
          <a:lstStyle/>
          <a:p>
            <a:pPr marL="216000" lvl="1">
              <a:buFont typeface="Arial" pitchFamily="34" charset="0"/>
              <a:buChar char="•"/>
            </a:pPr>
            <a:r>
              <a:rPr lang="en-US" sz="2000" dirty="0" smtClean="0"/>
              <a:t>input data size doubles</a:t>
            </a:r>
            <a:endParaRPr lang="en-US" sz="2000" dirty="0"/>
          </a:p>
          <a:p>
            <a:r>
              <a:rPr lang="en-US" sz="2000" dirty="0" smtClean="0"/>
              <a:t>output data size doubles</a:t>
            </a:r>
            <a:endParaRPr lang="en-US" sz="2000" dirty="0"/>
          </a:p>
          <a:p>
            <a:r>
              <a:rPr lang="en-US" sz="2000" dirty="0" smtClean="0"/>
              <a:t>physics to be modeled is more complicated</a:t>
            </a:r>
            <a:endParaRPr lang="en-US" sz="2000" dirty="0"/>
          </a:p>
          <a:p>
            <a:r>
              <a:rPr lang="en-US" sz="2000" dirty="0" smtClean="0"/>
              <a:t>=&gt; high performance computing required</a:t>
            </a: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28"/>
          <a:stretch/>
        </p:blipFill>
        <p:spPr>
          <a:xfrm>
            <a:off x="1913248" y="2859548"/>
            <a:ext cx="2447667" cy="364285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2"/>
          <a:stretch/>
        </p:blipFill>
        <p:spPr>
          <a:xfrm>
            <a:off x="4507600" y="2859548"/>
            <a:ext cx="2455201" cy="3642852"/>
          </a:xfrm>
          <a:prstGeom prst="rect">
            <a:avLst/>
          </a:prstGeom>
        </p:spPr>
      </p:pic>
      <p:sp>
        <p:nvSpPr>
          <p:cNvPr id="18" name="Rectangle 17"/>
          <p:cNvSpPr/>
          <p:nvPr>
            <p:custDataLst>
              <p:tags r:id="rId7"/>
            </p:custDataLst>
          </p:nvPr>
        </p:nvSpPr>
        <p:spPr>
          <a:xfrm>
            <a:off x="234950" y="2949625"/>
            <a:ext cx="15745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Photo</a:t>
            </a:r>
          </a:p>
          <a:p>
            <a:r>
              <a:rPr lang="en-US" b="1" dirty="0" smtClean="0"/>
              <a:t>analytic</a:t>
            </a:r>
          </a:p>
          <a:p>
            <a:r>
              <a:rPr lang="en-US" b="1" dirty="0" smtClean="0"/>
              <a:t>reconstruction</a:t>
            </a:r>
            <a:endParaRPr lang="en-US" b="1" dirty="0"/>
          </a:p>
        </p:txBody>
      </p:sp>
      <p:sp>
        <p:nvSpPr>
          <p:cNvPr id="19" name="Rectangle 18"/>
          <p:cNvSpPr/>
          <p:nvPr>
            <p:custDataLst>
              <p:tags r:id="rId8"/>
            </p:custDataLst>
          </p:nvPr>
        </p:nvSpPr>
        <p:spPr>
          <a:xfrm>
            <a:off x="6962801" y="2948484"/>
            <a:ext cx="15745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Photo</a:t>
            </a:r>
          </a:p>
          <a:p>
            <a:r>
              <a:rPr lang="en-US" b="1" dirty="0" smtClean="0"/>
              <a:t>maximum</a:t>
            </a:r>
          </a:p>
          <a:p>
            <a:r>
              <a:rPr lang="en-US" b="1" dirty="0" smtClean="0"/>
              <a:t>likelihood </a:t>
            </a:r>
          </a:p>
          <a:p>
            <a:r>
              <a:rPr lang="en-US" b="1" dirty="0" smtClean="0"/>
              <a:t>reconstruction</a:t>
            </a:r>
            <a:endParaRPr lang="en-US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8301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5773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Motion and </a:t>
            </a:r>
            <a:r>
              <a:rPr lang="de-DE" dirty="0" err="1" smtClean="0"/>
              <a:t>metal</a:t>
            </a:r>
            <a:r>
              <a:rPr lang="de-DE" dirty="0" smtClean="0"/>
              <a:t>: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problems</a:t>
            </a:r>
            <a:r>
              <a:rPr lang="de-DE" dirty="0" smtClean="0"/>
              <a:t> in </a:t>
            </a:r>
            <a:r>
              <a:rPr lang="de-DE" dirty="0" err="1" smtClean="0"/>
              <a:t>Computed</a:t>
            </a:r>
            <a:r>
              <a:rPr lang="de-DE" dirty="0" smtClean="0"/>
              <a:t> </a:t>
            </a:r>
            <a:r>
              <a:rPr lang="de-DE" dirty="0" err="1" smtClean="0"/>
              <a:t>tomography</a:t>
            </a:r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395537" y="1556792"/>
            <a:ext cx="60486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 smtClean="0"/>
              <a:t>Existing</a:t>
            </a:r>
            <a:r>
              <a:rPr lang="de-DE" dirty="0" smtClean="0"/>
              <a:t> multi-pass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addressing</a:t>
            </a:r>
            <a:r>
              <a:rPr lang="de-DE" dirty="0" smtClean="0"/>
              <a:t>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problems</a:t>
            </a:r>
            <a:r>
              <a:rPr lang="de-DE" dirty="0" smtClean="0"/>
              <a:t> </a:t>
            </a:r>
            <a:r>
              <a:rPr lang="de-DE" dirty="0" err="1" smtClean="0"/>
              <a:t>simultaneously</a:t>
            </a:r>
            <a:r>
              <a:rPr lang="de-DE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de-DE" dirty="0" err="1" smtClean="0"/>
              <a:t>Implemented</a:t>
            </a:r>
            <a:r>
              <a:rPr lang="de-DE" dirty="0" smtClean="0"/>
              <a:t> on multi-</a:t>
            </a:r>
            <a:r>
              <a:rPr lang="de-DE" dirty="0" err="1" smtClean="0"/>
              <a:t>threaded</a:t>
            </a:r>
            <a:r>
              <a:rPr lang="de-DE" dirty="0" smtClean="0"/>
              <a:t>  CPU.</a:t>
            </a:r>
          </a:p>
          <a:p>
            <a:pPr marL="285750" indent="-285750">
              <a:buFontTx/>
              <a:buChar char="-"/>
            </a:pPr>
            <a:r>
              <a:rPr lang="de-DE" dirty="0" err="1" smtClean="0"/>
              <a:t>Acceleration</a:t>
            </a:r>
            <a:r>
              <a:rPr lang="de-DE" dirty="0" smtClean="0"/>
              <a:t> on GPU </a:t>
            </a:r>
            <a:r>
              <a:rPr lang="de-DE" dirty="0" err="1" smtClean="0"/>
              <a:t>needed</a:t>
            </a:r>
            <a:r>
              <a:rPr lang="de-DE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de-DE" dirty="0" err="1" smtClean="0"/>
              <a:t>Interesting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, </a:t>
            </a:r>
            <a:r>
              <a:rPr lang="de-DE" dirty="0" err="1" smtClean="0"/>
              <a:t>because</a:t>
            </a:r>
            <a:r>
              <a:rPr lang="de-DE" dirty="0" smtClean="0"/>
              <a:t> not all </a:t>
            </a:r>
            <a:r>
              <a:rPr lang="de-DE" dirty="0" err="1" smtClean="0"/>
              <a:t>processing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translated</a:t>
            </a:r>
            <a:r>
              <a:rPr lang="de-DE" dirty="0" smtClean="0"/>
              <a:t> </a:t>
            </a:r>
            <a:r>
              <a:rPr lang="de-DE" dirty="0" err="1" smtClean="0"/>
              <a:t>directly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massively</a:t>
            </a:r>
            <a:r>
              <a:rPr lang="de-DE" dirty="0" smtClean="0"/>
              <a:t> parallel </a:t>
            </a:r>
            <a:r>
              <a:rPr lang="de-DE" dirty="0" err="1" smtClean="0"/>
              <a:t>processing</a:t>
            </a:r>
            <a:r>
              <a:rPr lang="de-DE" dirty="0"/>
              <a:t>.</a:t>
            </a:r>
            <a:r>
              <a:rPr lang="de-DE" dirty="0" smtClean="0"/>
              <a:t> </a:t>
            </a:r>
          </a:p>
          <a:p>
            <a:pPr marL="285750" indent="-285750">
              <a:buFontTx/>
              <a:buChar char="-"/>
            </a:pP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636216"/>
            <a:ext cx="16764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449" y="3659857"/>
            <a:ext cx="16764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620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>
            <p:custDataLst>
              <p:tags r:id="rId3"/>
            </p:custDataLst>
          </p:nvPr>
        </p:nvSpPr>
        <p:spPr>
          <a:xfrm>
            <a:off x="0" y="0"/>
            <a:ext cx="9144001" cy="68580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003478"/>
              </a:gs>
              <a:gs pos="100000">
                <a:srgbClr val="0089C4"/>
              </a:gs>
            </a:gsLst>
            <a:lin ang="2100000" scaled="1"/>
            <a:tileRect/>
          </a:gra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511" y="2457005"/>
            <a:ext cx="1528989" cy="19440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35685748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Afbeelding 60" descr="NASA-Earth-Spring-2004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771650"/>
            <a:ext cx="8328025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Afbeelding 26" descr="about_us_bangalore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64"/>
          <a:stretch>
            <a:fillRect/>
          </a:stretch>
        </p:blipFill>
        <p:spPr bwMode="auto">
          <a:xfrm>
            <a:off x="6343650" y="5133975"/>
            <a:ext cx="96837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AutoShap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79450" y="5781675"/>
            <a:ext cx="1149350" cy="530225"/>
          </a:xfrm>
          <a:prstGeom prst="rect">
            <a:avLst/>
          </a:prstGeom>
          <a:solidFill>
            <a:srgbClr val="7CBD2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4274" tIns="32137" rIns="64274" bIns="32137"/>
          <a:lstStyle/>
          <a:p>
            <a:pPr defTabSz="912813"/>
            <a:r>
              <a:rPr lang="en-GB" sz="800" b="1" dirty="0" smtClean="0">
                <a:solidFill>
                  <a:srgbClr val="FFFFFF"/>
                </a:solidFill>
              </a:rPr>
              <a:t>Boston </a:t>
            </a:r>
            <a:r>
              <a:rPr lang="de-DE" sz="800" b="1" dirty="0" smtClean="0">
                <a:solidFill>
                  <a:srgbClr val="FFFFFF"/>
                </a:solidFill>
              </a:rPr>
              <a:t>/ MIT</a:t>
            </a:r>
            <a:r>
              <a:rPr lang="en-GB" sz="800" b="1" dirty="0" smtClean="0">
                <a:solidFill>
                  <a:srgbClr val="FFFFFF"/>
                </a:solidFill>
              </a:rPr>
              <a:t> </a:t>
            </a:r>
            <a:endParaRPr lang="en-GB" sz="800" b="1" dirty="0">
              <a:solidFill>
                <a:srgbClr val="FFFFFF"/>
              </a:solidFill>
            </a:endParaRPr>
          </a:p>
          <a:p>
            <a:pPr defTabSz="912813"/>
            <a:r>
              <a:rPr lang="en-GB" sz="800" dirty="0" smtClean="0">
                <a:solidFill>
                  <a:srgbClr val="FFFFFF"/>
                </a:solidFill>
              </a:rPr>
              <a:t>Clinical Research</a:t>
            </a:r>
            <a:endParaRPr lang="en-GB" sz="800" dirty="0">
              <a:solidFill>
                <a:srgbClr val="FFFFFF"/>
              </a:solidFill>
            </a:endParaRPr>
          </a:p>
          <a:p>
            <a:pPr defTabSz="912813"/>
            <a:r>
              <a:rPr lang="en-GB" sz="800" dirty="0">
                <a:solidFill>
                  <a:srgbClr val="FFFFFF"/>
                </a:solidFill>
              </a:rPr>
              <a:t>Healthcare</a:t>
            </a:r>
          </a:p>
          <a:p>
            <a:pPr defTabSz="912813"/>
            <a:r>
              <a:rPr lang="en-GB" sz="800" dirty="0">
                <a:solidFill>
                  <a:srgbClr val="FFFFFF"/>
                </a:solidFill>
              </a:rPr>
              <a:t>Lighting</a:t>
            </a:r>
          </a:p>
        </p:txBody>
      </p:sp>
      <p:sp>
        <p:nvSpPr>
          <p:cNvPr id="21511" name="AutoShape 6_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865313" y="5781675"/>
            <a:ext cx="974725" cy="530225"/>
          </a:xfrm>
          <a:prstGeom prst="rect">
            <a:avLst/>
          </a:prstGeom>
          <a:solidFill>
            <a:srgbClr val="005A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4274" tIns="32137" rIns="64274" bIns="32137"/>
          <a:lstStyle/>
          <a:p>
            <a:pPr defTabSz="912813"/>
            <a:r>
              <a:rPr lang="en-GB" sz="800" b="1">
                <a:solidFill>
                  <a:srgbClr val="FFFFFF"/>
                </a:solidFill>
              </a:rPr>
              <a:t>Cambridge</a:t>
            </a:r>
          </a:p>
          <a:p>
            <a:pPr defTabSz="912813"/>
            <a:r>
              <a:rPr lang="en-GB" sz="800">
                <a:solidFill>
                  <a:srgbClr val="FFFFFF"/>
                </a:solidFill>
              </a:rPr>
              <a:t>Home &amp; Oral</a:t>
            </a:r>
          </a:p>
          <a:p>
            <a:pPr defTabSz="912813"/>
            <a:r>
              <a:rPr lang="en-GB" sz="800">
                <a:solidFill>
                  <a:srgbClr val="FFFFFF"/>
                </a:solidFill>
              </a:rPr>
              <a:t>Healthcare</a:t>
            </a:r>
          </a:p>
        </p:txBody>
      </p:sp>
      <p:sp>
        <p:nvSpPr>
          <p:cNvPr id="30" name="Ovaal 29"/>
          <p:cNvSpPr/>
          <p:nvPr>
            <p:custDataLst>
              <p:tags r:id="rId6"/>
            </p:custDataLst>
          </p:nvPr>
        </p:nvSpPr>
        <p:spPr>
          <a:xfrm>
            <a:off x="2817813" y="2995613"/>
            <a:ext cx="92075" cy="93662"/>
          </a:xfrm>
          <a:prstGeom prst="ellipse">
            <a:avLst/>
          </a:prstGeom>
          <a:solidFill>
            <a:srgbClr val="7CBD2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74" tIns="32137" rIns="64274" bIns="32137" anchor="ctr"/>
          <a:lstStyle/>
          <a:p>
            <a:pPr algn="ctr" defTabSz="914174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1" name="Ovaal 30"/>
          <p:cNvSpPr/>
          <p:nvPr>
            <p:custDataLst>
              <p:tags r:id="rId7"/>
            </p:custDataLst>
          </p:nvPr>
        </p:nvSpPr>
        <p:spPr>
          <a:xfrm>
            <a:off x="4471988" y="2682875"/>
            <a:ext cx="92075" cy="92075"/>
          </a:xfrm>
          <a:prstGeom prst="ellipse">
            <a:avLst/>
          </a:prstGeom>
          <a:solidFill>
            <a:srgbClr val="005A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74" tIns="32137" rIns="64274" bIns="32137" anchor="ctr"/>
          <a:lstStyle/>
          <a:p>
            <a:pPr algn="ctr" defTabSz="914174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1514" name="AutoShape 6__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982913" y="5781675"/>
            <a:ext cx="974725" cy="5302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4274" tIns="32137" rIns="64274" bIns="32137"/>
          <a:lstStyle/>
          <a:p>
            <a:pPr defTabSz="912813"/>
            <a:r>
              <a:rPr lang="en-GB" sz="800" b="1"/>
              <a:t>Paris</a:t>
            </a:r>
            <a:r>
              <a:rPr lang="en-GB" sz="800"/>
              <a:t> </a:t>
            </a:r>
          </a:p>
          <a:p>
            <a:pPr defTabSz="912813"/>
            <a:r>
              <a:rPr lang="en-GB" sz="800"/>
              <a:t>Healthcare</a:t>
            </a:r>
          </a:p>
        </p:txBody>
      </p:sp>
      <p:sp>
        <p:nvSpPr>
          <p:cNvPr id="33" name="Ovaal 32"/>
          <p:cNvSpPr/>
          <p:nvPr>
            <p:custDataLst>
              <p:tags r:id="rId9"/>
            </p:custDataLst>
          </p:nvPr>
        </p:nvSpPr>
        <p:spPr>
          <a:xfrm>
            <a:off x="4578350" y="2805113"/>
            <a:ext cx="93663" cy="93662"/>
          </a:xfrm>
          <a:prstGeom prst="ellipse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74" tIns="32137" rIns="64274" bIns="32137" anchor="ctr"/>
          <a:lstStyle/>
          <a:p>
            <a:pPr algn="ctr" defTabSz="914174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1516" name="AutoShape 6___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102100" y="5781675"/>
            <a:ext cx="973138" cy="530225"/>
          </a:xfrm>
          <a:prstGeom prst="rect">
            <a:avLst/>
          </a:prstGeom>
          <a:solidFill>
            <a:srgbClr val="992C9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4274" tIns="32137" rIns="64274" bIns="32137"/>
          <a:lstStyle/>
          <a:p>
            <a:pPr defTabSz="912813"/>
            <a:r>
              <a:rPr lang="en-GB" sz="800" b="1">
                <a:solidFill>
                  <a:srgbClr val="FFFFFF"/>
                </a:solidFill>
              </a:rPr>
              <a:t>Eindhoven </a:t>
            </a:r>
          </a:p>
          <a:p>
            <a:pPr defTabSz="912813"/>
            <a:r>
              <a:rPr lang="en-GB" sz="800">
                <a:solidFill>
                  <a:srgbClr val="FFFFFF"/>
                </a:solidFill>
              </a:rPr>
              <a:t>Healthcare</a:t>
            </a:r>
          </a:p>
          <a:p>
            <a:pPr defTabSz="912813"/>
            <a:r>
              <a:rPr lang="en-GB" sz="800">
                <a:solidFill>
                  <a:srgbClr val="FFFFFF"/>
                </a:solidFill>
              </a:rPr>
              <a:t>Lighting </a:t>
            </a:r>
            <a:br>
              <a:rPr lang="en-GB" sz="800">
                <a:solidFill>
                  <a:srgbClr val="FFFFFF"/>
                </a:solidFill>
              </a:rPr>
            </a:br>
            <a:r>
              <a:rPr lang="en-GB" sz="800">
                <a:solidFill>
                  <a:srgbClr val="FFFFFF"/>
                </a:solidFill>
              </a:rPr>
              <a:t>Lifestyle</a:t>
            </a:r>
          </a:p>
        </p:txBody>
      </p:sp>
      <p:sp>
        <p:nvSpPr>
          <p:cNvPr id="36" name="Ovaal 35"/>
          <p:cNvSpPr/>
          <p:nvPr>
            <p:custDataLst>
              <p:tags r:id="rId11"/>
            </p:custDataLst>
          </p:nvPr>
        </p:nvSpPr>
        <p:spPr>
          <a:xfrm>
            <a:off x="4662488" y="2730500"/>
            <a:ext cx="93662" cy="93663"/>
          </a:xfrm>
          <a:prstGeom prst="ellipse">
            <a:avLst/>
          </a:prstGeom>
          <a:solidFill>
            <a:srgbClr val="992C9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74" tIns="32137" rIns="64274" bIns="32137" anchor="ctr"/>
          <a:lstStyle/>
          <a:p>
            <a:pPr algn="ctr" defTabSz="914174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1518" name="AutoShape 6____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338888" y="5781675"/>
            <a:ext cx="973137" cy="530225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4274" tIns="32137" rIns="64274" bIns="32137"/>
          <a:lstStyle/>
          <a:p>
            <a:pPr defTabSz="912813"/>
            <a:r>
              <a:rPr lang="en-GB" sz="800" b="1">
                <a:solidFill>
                  <a:srgbClr val="FFFFFF"/>
                </a:solidFill>
              </a:rPr>
              <a:t>Bangalore </a:t>
            </a:r>
          </a:p>
          <a:p>
            <a:pPr defTabSz="912813"/>
            <a:r>
              <a:rPr lang="en-GB" sz="800">
                <a:solidFill>
                  <a:srgbClr val="FFFFFF"/>
                </a:solidFill>
              </a:rPr>
              <a:t>Emerging Markets </a:t>
            </a:r>
          </a:p>
          <a:p>
            <a:pPr defTabSz="912813"/>
            <a:r>
              <a:rPr lang="en-GB" sz="800">
                <a:solidFill>
                  <a:srgbClr val="FFFFFF"/>
                </a:solidFill>
              </a:rPr>
              <a:t>Healthcare</a:t>
            </a:r>
          </a:p>
          <a:p>
            <a:pPr defTabSz="912813"/>
            <a:r>
              <a:rPr lang="en-GB" sz="800">
                <a:solidFill>
                  <a:srgbClr val="FFFFFF"/>
                </a:solidFill>
              </a:rPr>
              <a:t>Lighting</a:t>
            </a:r>
          </a:p>
        </p:txBody>
      </p:sp>
      <p:sp>
        <p:nvSpPr>
          <p:cNvPr id="21519" name="AutoShape 6_____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219700" y="5781675"/>
            <a:ext cx="974725" cy="53022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wrap="none" lIns="64274" tIns="32137" rIns="64274" bIns="32137"/>
          <a:lstStyle/>
          <a:p>
            <a:pPr defTabSz="912813"/>
            <a:r>
              <a:rPr lang="en-GB" sz="800" b="1" dirty="0">
                <a:solidFill>
                  <a:srgbClr val="FFFFFF"/>
                </a:solidFill>
              </a:rPr>
              <a:t>Hamburg</a:t>
            </a:r>
          </a:p>
          <a:p>
            <a:pPr defTabSz="912813"/>
            <a:r>
              <a:rPr lang="en-GB" sz="800" dirty="0">
                <a:solidFill>
                  <a:srgbClr val="FFFFFF"/>
                </a:solidFill>
              </a:rPr>
              <a:t>Healthcare</a:t>
            </a:r>
          </a:p>
          <a:p>
            <a:pPr defTabSz="912813"/>
            <a:endParaRPr lang="en-GB" sz="800" dirty="0">
              <a:solidFill>
                <a:srgbClr val="FFFFFF"/>
              </a:solidFill>
            </a:endParaRPr>
          </a:p>
        </p:txBody>
      </p:sp>
      <p:sp>
        <p:nvSpPr>
          <p:cNvPr id="40" name="Ovaal 39"/>
          <p:cNvSpPr/>
          <p:nvPr>
            <p:custDataLst>
              <p:tags r:id="rId14"/>
            </p:custDataLst>
          </p:nvPr>
        </p:nvSpPr>
        <p:spPr>
          <a:xfrm>
            <a:off x="6289675" y="3494088"/>
            <a:ext cx="93663" cy="93662"/>
          </a:xfrm>
          <a:prstGeom prst="ellipse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74" tIns="32137" rIns="64274" bIns="32137" anchor="ctr"/>
          <a:lstStyle/>
          <a:p>
            <a:pPr algn="ctr" defTabSz="914174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1521" name="Picture 3" descr="D:\ArabHealth 2012\Verdi_night.jpg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0"/>
          <a:stretch>
            <a:fillRect/>
          </a:stretch>
        </p:blipFill>
        <p:spPr bwMode="auto">
          <a:xfrm>
            <a:off x="4105275" y="5132388"/>
            <a:ext cx="9652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22" name="AutoShape 6______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456488" y="5781675"/>
            <a:ext cx="973137" cy="53022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64274" tIns="32137" rIns="64274" bIns="32137"/>
          <a:lstStyle/>
          <a:p>
            <a:pPr defTabSz="912813"/>
            <a:r>
              <a:rPr lang="en-GB" sz="800" b="1">
                <a:solidFill>
                  <a:srgbClr val="FFFFFF"/>
                </a:solidFill>
              </a:rPr>
              <a:t>Shanghai </a:t>
            </a:r>
          </a:p>
          <a:p>
            <a:pPr defTabSz="912813"/>
            <a:r>
              <a:rPr lang="en-GB" sz="800">
                <a:solidFill>
                  <a:srgbClr val="FFFFFF"/>
                </a:solidFill>
              </a:rPr>
              <a:t>Emerging Markets </a:t>
            </a:r>
          </a:p>
          <a:p>
            <a:pPr defTabSz="912813"/>
            <a:r>
              <a:rPr lang="en-GB" sz="800">
                <a:solidFill>
                  <a:srgbClr val="FFFFFF"/>
                </a:solidFill>
              </a:rPr>
              <a:t>Healthcare</a:t>
            </a:r>
          </a:p>
          <a:p>
            <a:pPr defTabSz="912813"/>
            <a:r>
              <a:rPr lang="en-GB" sz="800">
                <a:solidFill>
                  <a:srgbClr val="FFFFFF"/>
                </a:solidFill>
              </a:rPr>
              <a:t>Lighting, Lifestyle</a:t>
            </a:r>
          </a:p>
        </p:txBody>
      </p:sp>
      <p:sp>
        <p:nvSpPr>
          <p:cNvPr id="44" name="Ovaal 43"/>
          <p:cNvSpPr/>
          <p:nvPr>
            <p:custDataLst>
              <p:tags r:id="rId17"/>
            </p:custDataLst>
          </p:nvPr>
        </p:nvSpPr>
        <p:spPr>
          <a:xfrm>
            <a:off x="4749800" y="2700338"/>
            <a:ext cx="92075" cy="93662"/>
          </a:xfrm>
          <a:prstGeom prst="ellipse">
            <a:avLst/>
          </a:prstGeom>
          <a:solidFill>
            <a:srgbClr val="FF9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74" tIns="32137" rIns="64274" bIns="32137" anchor="ctr"/>
          <a:lstStyle/>
          <a:p>
            <a:pPr algn="ctr" defTabSz="914174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2" name="Ovaal 51"/>
          <p:cNvSpPr/>
          <p:nvPr>
            <p:custDataLst>
              <p:tags r:id="rId18"/>
            </p:custDataLst>
          </p:nvPr>
        </p:nvSpPr>
        <p:spPr>
          <a:xfrm>
            <a:off x="7286625" y="3317875"/>
            <a:ext cx="93663" cy="92075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74" tIns="32137" rIns="64274" bIns="32137" anchor="ctr"/>
          <a:lstStyle/>
          <a:p>
            <a:pPr algn="ctr" defTabSz="914174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21526" name="Afbeelding 52" descr="hamburg.jpg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18"/>
          <a:stretch>
            <a:fillRect/>
          </a:stretch>
        </p:blipFill>
        <p:spPr bwMode="auto">
          <a:xfrm>
            <a:off x="5224463" y="5133975"/>
            <a:ext cx="9652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7" name="Afbeelding 53" descr="Philips_Research_Cambridge.jpg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74"/>
          <a:stretch>
            <a:fillRect/>
          </a:stretch>
        </p:blipFill>
        <p:spPr bwMode="auto">
          <a:xfrm>
            <a:off x="1870075" y="5133975"/>
            <a:ext cx="962025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8" name="Afbeelding 33" descr="Verdi_night_parijs.jpg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8" y="5137150"/>
            <a:ext cx="9652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9" name="Picture 1"/>
          <p:cNvPicPr>
            <a:picLocks noChangeArrowheads="1"/>
          </p:cNvPicPr>
          <p:nvPr>
            <p:custDataLst>
              <p:tags r:id="rId22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488" y="5133975"/>
            <a:ext cx="96837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>
            <p:custDataLst>
              <p:tags r:id="rId23"/>
            </p:custDataLst>
          </p:nvPr>
        </p:nvSpPr>
        <p:spPr>
          <a:xfrm>
            <a:off x="5384800" y="670055"/>
            <a:ext cx="3375644" cy="2169825"/>
          </a:xfrm>
          <a:prstGeom prst="rect">
            <a:avLst/>
          </a:prstGeom>
          <a:solidFill>
            <a:srgbClr val="FF9900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b="1" dirty="0">
                <a:solidFill>
                  <a:schemeClr val="bg1"/>
                </a:solidFill>
              </a:rPr>
              <a:t>P</a:t>
            </a:r>
            <a:r>
              <a:rPr lang="de-DE" b="1" dirty="0" smtClean="0">
                <a:solidFill>
                  <a:schemeClr val="bg1"/>
                </a:solidFill>
              </a:rPr>
              <a:t>hilips Research Hamburg</a:t>
            </a:r>
          </a:p>
          <a:p>
            <a:r>
              <a:rPr lang="de-DE" sz="1600" dirty="0" smtClean="0">
                <a:solidFill>
                  <a:schemeClr val="bg1"/>
                </a:solidFill>
              </a:rPr>
              <a:t>100 </a:t>
            </a:r>
            <a:r>
              <a:rPr lang="de-DE" sz="1600" dirty="0" err="1" smtClean="0">
                <a:solidFill>
                  <a:schemeClr val="bg1"/>
                </a:solidFill>
              </a:rPr>
              <a:t>Employees</a:t>
            </a:r>
            <a:endParaRPr lang="de-DE" sz="1600" dirty="0" smtClean="0">
              <a:solidFill>
                <a:schemeClr val="bg1"/>
              </a:solidFill>
            </a:endParaRPr>
          </a:p>
          <a:p>
            <a:r>
              <a:rPr lang="de-DE" sz="1600" dirty="0" smtClean="0">
                <a:solidFill>
                  <a:schemeClr val="bg1"/>
                </a:solidFill>
              </a:rPr>
              <a:t>Innovation Areas: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e-DE" sz="1600" dirty="0" err="1" smtClean="0">
                <a:solidFill>
                  <a:schemeClr val="bg1"/>
                </a:solidFill>
              </a:rPr>
              <a:t>Diagnostic</a:t>
            </a:r>
            <a:r>
              <a:rPr lang="de-DE" sz="1600" dirty="0" smtClean="0">
                <a:solidFill>
                  <a:schemeClr val="bg1"/>
                </a:solidFill>
              </a:rPr>
              <a:t> Imaging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e-DE" sz="1600" dirty="0" smtClean="0">
                <a:solidFill>
                  <a:schemeClr val="bg1"/>
                </a:solidFill>
              </a:rPr>
              <a:t>Image-</a:t>
            </a:r>
            <a:r>
              <a:rPr lang="de-DE" sz="1600" dirty="0" err="1" smtClean="0">
                <a:solidFill>
                  <a:schemeClr val="bg1"/>
                </a:solidFill>
              </a:rPr>
              <a:t>guided</a:t>
            </a:r>
            <a:r>
              <a:rPr lang="de-DE" sz="1600" dirty="0" smtClean="0">
                <a:solidFill>
                  <a:schemeClr val="bg1"/>
                </a:solidFill>
              </a:rPr>
              <a:t> Intervention </a:t>
            </a:r>
            <a:r>
              <a:rPr lang="de-DE" sz="1600" dirty="0" err="1" smtClean="0">
                <a:solidFill>
                  <a:schemeClr val="bg1"/>
                </a:solidFill>
              </a:rPr>
              <a:t>and</a:t>
            </a:r>
            <a:r>
              <a:rPr lang="de-DE" sz="1600" dirty="0" smtClean="0">
                <a:solidFill>
                  <a:schemeClr val="bg1"/>
                </a:solidFill>
              </a:rPr>
              <a:t> </a:t>
            </a:r>
            <a:r>
              <a:rPr lang="de-DE" sz="1600" dirty="0" err="1" smtClean="0">
                <a:solidFill>
                  <a:schemeClr val="bg1"/>
                </a:solidFill>
              </a:rPr>
              <a:t>Therapy</a:t>
            </a:r>
            <a:endParaRPr lang="de-DE" sz="1600" dirty="0" smtClean="0">
              <a:solidFill>
                <a:schemeClr val="bg1"/>
              </a:solidFill>
            </a:endParaRPr>
          </a:p>
          <a:p>
            <a:pPr marL="177800" indent="-177800">
              <a:buFont typeface="Arial" pitchFamily="34" charset="0"/>
              <a:buChar char="•"/>
            </a:pPr>
            <a:r>
              <a:rPr lang="de-DE" sz="1600" dirty="0" smtClean="0">
                <a:solidFill>
                  <a:schemeClr val="bg1"/>
                </a:solidFill>
              </a:rPr>
              <a:t>Clinical </a:t>
            </a:r>
            <a:r>
              <a:rPr lang="de-DE" sz="1600" dirty="0" err="1" smtClean="0">
                <a:solidFill>
                  <a:schemeClr val="bg1"/>
                </a:solidFill>
              </a:rPr>
              <a:t>Decision</a:t>
            </a:r>
            <a:r>
              <a:rPr lang="de-DE" sz="1600" dirty="0" smtClean="0">
                <a:solidFill>
                  <a:schemeClr val="bg1"/>
                </a:solidFill>
              </a:rPr>
              <a:t> Support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de-DE" sz="1600" dirty="0" smtClean="0">
                <a:solidFill>
                  <a:schemeClr val="bg1"/>
                </a:solidFill>
              </a:rPr>
              <a:t>Professional Imaging Services</a:t>
            </a:r>
          </a:p>
        </p:txBody>
      </p:sp>
      <p:sp>
        <p:nvSpPr>
          <p:cNvPr id="32" name="Textplatzhalter 1"/>
          <p:cNvSpPr txBox="1">
            <a:spLocks/>
          </p:cNvSpPr>
          <p:nvPr/>
        </p:nvSpPr>
        <p:spPr>
          <a:xfrm>
            <a:off x="805329" y="548680"/>
            <a:ext cx="7488000" cy="51276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fontAlgn="auto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Philips Research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1052736"/>
            <a:ext cx="7656513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>
            <a:spLocks/>
          </p:cNvSpPr>
          <p:nvPr>
            <p:custDataLst>
              <p:tags r:id="rId24"/>
            </p:custDataLst>
          </p:nvPr>
        </p:nvSpPr>
        <p:spPr>
          <a:xfrm>
            <a:off x="234950" y="6466078"/>
            <a:ext cx="503936" cy="18415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3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2_" descr="Philips signs 5-year research alliance with MIT"/>
          <p:cNvPicPr>
            <a:picLocks noChangeAspect="1" noChangeArrowheads="1"/>
          </p:cNvPicPr>
          <p:nvPr>
            <p:custDataLst>
              <p:tags r:id="rId25"/>
            </p:custDataLst>
          </p:nvPr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" y="5135755"/>
            <a:ext cx="1149350" cy="60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Ovaal 29"/>
          <p:cNvSpPr/>
          <p:nvPr>
            <p:custDataLst>
              <p:tags r:id="rId26"/>
            </p:custDataLst>
          </p:nvPr>
        </p:nvSpPr>
        <p:spPr>
          <a:xfrm>
            <a:off x="3468688" y="4651693"/>
            <a:ext cx="92075" cy="936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74" tIns="32137" rIns="64274" bIns="32137" anchor="ctr"/>
          <a:lstStyle/>
          <a:p>
            <a:pPr algn="ctr" defTabSz="914174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>
            <a:spLocks/>
          </p:cNvSpPr>
          <p:nvPr>
            <p:custDataLst>
              <p:tags r:id="rId27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56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>
            <p:custDataLst>
              <p:tags r:id="rId2"/>
            </p:custDataLst>
          </p:nvPr>
        </p:nvSpPr>
        <p:spPr>
          <a:xfrm>
            <a:off x="6226139" y="1125538"/>
            <a:ext cx="2743200" cy="280828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>
            <p:custDataLst>
              <p:tags r:id="rId3"/>
            </p:custDataLst>
          </p:nvPr>
        </p:nvSpPr>
        <p:spPr>
          <a:xfrm>
            <a:off x="414669" y="1125538"/>
            <a:ext cx="5670219" cy="280828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4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00788" y="1103883"/>
            <a:ext cx="284321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dirty="0">
                <a:solidFill>
                  <a:srgbClr val="0B5ED7"/>
                </a:solidFill>
                <a:latin typeface="Arial"/>
              </a:rPr>
              <a:t>Lighting</a:t>
            </a:r>
            <a:br>
              <a:rPr lang="en-US" dirty="0">
                <a:solidFill>
                  <a:srgbClr val="0B5ED7"/>
                </a:solidFill>
                <a:latin typeface="Arial"/>
              </a:rPr>
            </a:br>
            <a:endParaRPr lang="en-US" dirty="0">
              <a:solidFill>
                <a:srgbClr val="0B5ED7"/>
              </a:solidFill>
              <a:latin typeface="Arial"/>
            </a:endParaRP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LED conversion and systems</a:t>
            </a: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Advanced light delivery</a:t>
            </a: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Light and energy management</a:t>
            </a: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Lighting services</a:t>
            </a: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Light for Health and well-being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en-US" sz="1600" dirty="0">
                <a:solidFill>
                  <a:srgbClr val="0070C0"/>
                </a:solidFill>
                <a:latin typeface="Arial"/>
              </a:rPr>
              <a:t> </a:t>
            </a:r>
          </a:p>
        </p:txBody>
      </p:sp>
      <p:sp>
        <p:nvSpPr>
          <p:cNvPr id="28676" name="Text Box 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419475" y="1103883"/>
            <a:ext cx="2665413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dirty="0">
                <a:solidFill>
                  <a:srgbClr val="0B5ED7"/>
                </a:solidFill>
                <a:latin typeface="Arial"/>
              </a:rPr>
              <a:t>Consumer Lifestyle</a:t>
            </a:r>
            <a:br>
              <a:rPr lang="en-US" dirty="0">
                <a:solidFill>
                  <a:srgbClr val="0B5ED7"/>
                </a:solidFill>
                <a:latin typeface="Arial"/>
              </a:rPr>
            </a:br>
            <a:endParaRPr lang="en-US" dirty="0">
              <a:solidFill>
                <a:srgbClr val="0B5ED7"/>
              </a:solidFill>
              <a:latin typeface="Arial"/>
            </a:endParaRP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Healthy life</a:t>
            </a: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Personal care </a:t>
            </a: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Home living</a:t>
            </a: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Interactive living</a:t>
            </a:r>
            <a:endParaRPr lang="en-US" sz="1400" dirty="0">
              <a:latin typeface="Arial"/>
            </a:endParaRPr>
          </a:p>
          <a:p>
            <a:pPr eaLnBrk="0" hangingPunct="0">
              <a:spcBef>
                <a:spcPct val="50000"/>
              </a:spcBef>
              <a:defRPr/>
            </a:pPr>
            <a:endParaRPr lang="en-US" sz="1600" dirty="0">
              <a:solidFill>
                <a:srgbClr val="0B5ED7"/>
              </a:solidFill>
              <a:latin typeface="Arial"/>
            </a:endParaRPr>
          </a:p>
        </p:txBody>
      </p:sp>
      <p:sp>
        <p:nvSpPr>
          <p:cNvPr id="28678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14669" y="1103883"/>
            <a:ext cx="2808288" cy="329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dirty="0">
                <a:solidFill>
                  <a:srgbClr val="0B5ED7"/>
                </a:solidFill>
                <a:latin typeface="Arial"/>
              </a:rPr>
              <a:t>Healthcare</a:t>
            </a:r>
            <a:br>
              <a:rPr lang="en-US" dirty="0">
                <a:solidFill>
                  <a:srgbClr val="0B5ED7"/>
                </a:solidFill>
                <a:latin typeface="Arial"/>
              </a:rPr>
            </a:br>
            <a:endParaRPr lang="en-US" dirty="0">
              <a:solidFill>
                <a:srgbClr val="0B5ED7"/>
              </a:solidFill>
              <a:latin typeface="Arial"/>
            </a:endParaRP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Diagnostic imaging</a:t>
            </a: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Image-guided intervention &amp; therapy</a:t>
            </a: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Patient care</a:t>
            </a: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Clinical decision support</a:t>
            </a: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Home and personal healthcare</a:t>
            </a:r>
          </a:p>
          <a:p>
            <a:pPr marL="180975" indent="-180975" eaLnBrk="0" hangingPunct="0">
              <a:buFontTx/>
              <a:buChar char="•"/>
              <a:defRPr/>
            </a:pPr>
            <a:r>
              <a:rPr lang="en-US" sz="1600" dirty="0">
                <a:latin typeface="Arial"/>
              </a:rPr>
              <a:t>Healing environments and services</a:t>
            </a:r>
          </a:p>
          <a:p>
            <a:pPr eaLnBrk="0" hangingPunct="0">
              <a:spcBef>
                <a:spcPct val="50000"/>
              </a:spcBef>
              <a:defRPr/>
            </a:pPr>
            <a:endParaRPr lang="en-US" sz="1600" dirty="0">
              <a:solidFill>
                <a:srgbClr val="0B5ED7"/>
              </a:solidFill>
              <a:latin typeface="Arial"/>
            </a:endParaRPr>
          </a:p>
        </p:txBody>
      </p:sp>
      <p:sp>
        <p:nvSpPr>
          <p:cNvPr id="22533" name="Slide Number Placeholder 3"/>
          <p:cNvSpPr txBox="1">
            <a:spLocks noGrp="1"/>
          </p:cNvSpPr>
          <p:nvPr>
            <p:custDataLst>
              <p:tags r:id="rId7"/>
            </p:custDataLst>
          </p:nvPr>
        </p:nvSpPr>
        <p:spPr bwMode="auto">
          <a:xfrm>
            <a:off x="8578850" y="6578600"/>
            <a:ext cx="317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0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r" eaLnBrk="1" hangingPunct="1"/>
            <a:fld id="{EF81D4BD-3A9C-472A-97E8-7C0DBD21658D}" type="slidenum">
              <a:rPr sz="1000" noProof="1"/>
              <a:pPr algn="r" eaLnBrk="1" hangingPunct="1"/>
              <a:t>4</a:t>
            </a:fld>
            <a:endParaRPr lang="de-DE" sz="1000" noProof="1"/>
          </a:p>
        </p:txBody>
      </p:sp>
      <p:sp>
        <p:nvSpPr>
          <p:cNvPr id="22534" name="Rectangle 2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>
          <a:xfrm>
            <a:off x="395288" y="498376"/>
            <a:ext cx="8751887" cy="914400"/>
          </a:xfrm>
        </p:spPr>
        <p:txBody>
          <a:bodyPr/>
          <a:lstStyle/>
          <a:p>
            <a:pPr algn="l"/>
            <a:r>
              <a:rPr lang="en-US" sz="3200" dirty="0" smtClean="0"/>
              <a:t>Philips Research </a:t>
            </a:r>
            <a:r>
              <a:rPr lang="en-US" sz="3200" dirty="0" smtClean="0">
                <a:solidFill>
                  <a:schemeClr val="tx1"/>
                </a:solidFill>
              </a:rPr>
              <a:t>Innovation Areas and Topics </a:t>
            </a:r>
            <a:endParaRPr lang="en-US" sz="3200" dirty="0" smtClean="0">
              <a:solidFill>
                <a:srgbClr val="0070C0"/>
              </a:solidFill>
            </a:endParaRPr>
          </a:p>
        </p:txBody>
      </p:sp>
      <p:pic>
        <p:nvPicPr>
          <p:cNvPr id="22536" name="Picture 15" descr="G:\Accounts, ventures and projects\X. Archive 2011\Booklets - Innovation Areas and Topics &amp; Competences\Innovation Areas &amp; Topics\PICs\FINAL\060204-016_HC.jp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8"/>
          <a:stretch>
            <a:fillRect/>
          </a:stretch>
        </p:blipFill>
        <p:spPr bwMode="auto">
          <a:xfrm>
            <a:off x="395288" y="3933825"/>
            <a:ext cx="2456925" cy="234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16" descr="G:\Accounts, ventures and projects\X. Archive 2011\Booklets - Innovation Areas and Topics &amp; Competences\Innovation Areas &amp; Topics\PICs\FINAL\Healthy Life.jp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507" y="3933825"/>
            <a:ext cx="3361572" cy="234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17" descr="G:\Accounts, ventures and projects\X. Archive 2011\Booklets - Innovation Areas and Topics &amp; Competences\Innovation Areas &amp; Topics\PICs\FINAL\Simplicity4_7_hr.jpg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28"/>
          <a:stretch>
            <a:fillRect/>
          </a:stretch>
        </p:blipFill>
        <p:spPr bwMode="auto">
          <a:xfrm>
            <a:off x="7072493" y="3933825"/>
            <a:ext cx="1916173" cy="234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234950" y="6466078"/>
            <a:ext cx="503936" cy="18415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smtClean="0">
                <a:solidFill>
                  <a:srgbClr val="000000"/>
                </a:solidFill>
              </a:rPr>
              <a:t>4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>
            <a:spLocks/>
          </p:cNvSpPr>
          <p:nvPr>
            <p:custDataLst>
              <p:tags r:id="rId13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63057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34950" y="6466078"/>
            <a:ext cx="503936" cy="18415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sz="1200" smtClean="0">
                <a:solidFill>
                  <a:srgbClr val="000000"/>
                </a:solidFill>
              </a:rPr>
              <a:t>5</a:t>
            </a:r>
            <a:endParaRPr lang="en-US" sz="120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471816" y="4416664"/>
            <a:ext cx="2213448" cy="1780283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8" name="Rectangle 14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>
          <a:xfrm>
            <a:off x="540004" y="449999"/>
            <a:ext cx="8064005" cy="1007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pPr algn="l" eaLnBrk="1" hangingPunct="1">
              <a:spcBef>
                <a:spcPts val="0"/>
              </a:spcBef>
              <a:spcAft>
                <a:spcPts val="0"/>
              </a:spcAft>
            </a:pPr>
            <a:r>
              <a:rPr lang="de-DE" sz="3200" dirty="0" err="1" smtClean="0">
                <a:latin typeface="+mn-lt"/>
              </a:rPr>
              <a:t>Diagnostic</a:t>
            </a:r>
            <a:r>
              <a:rPr lang="de-DE" sz="3200" dirty="0" smtClean="0">
                <a:latin typeface="+mn-lt"/>
              </a:rPr>
              <a:t> Imaging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6262687" y="1624013"/>
            <a:ext cx="2457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87325" indent="-187325" eaLnBrk="0" hangingPunct="0">
              <a:defRPr sz="20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Aft>
                <a:spcPct val="25000"/>
              </a:spcAft>
            </a:pPr>
            <a:r>
              <a:rPr lang="de-DE" sz="1800" b="1">
                <a:solidFill>
                  <a:schemeClr val="tx1"/>
                </a:solidFill>
              </a:rPr>
              <a:t>Magnetic Resonance</a:t>
            </a:r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6365875" y="3859213"/>
            <a:ext cx="20828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87325" indent="-187325" eaLnBrk="0" hangingPunct="0">
              <a:defRPr sz="20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Aft>
                <a:spcPct val="25000"/>
              </a:spcAft>
            </a:pPr>
            <a:r>
              <a:rPr lang="de-DE" sz="1800" b="1">
                <a:solidFill>
                  <a:schemeClr val="tx1"/>
                </a:solidFill>
              </a:rPr>
              <a:t>Magnetic Particle</a:t>
            </a:r>
          </a:p>
          <a:p>
            <a:pPr algn="ctr">
              <a:spcAft>
                <a:spcPct val="25000"/>
              </a:spcAft>
            </a:pPr>
            <a:r>
              <a:rPr lang="de-DE" sz="1800" b="1">
                <a:solidFill>
                  <a:schemeClr val="tx1"/>
                </a:solidFill>
              </a:rPr>
              <a:t>Imaging</a:t>
            </a:r>
            <a:endParaRPr lang="de-DE" sz="1800">
              <a:solidFill>
                <a:schemeClr val="tx1"/>
              </a:solidFill>
            </a:endParaRPr>
          </a:p>
        </p:txBody>
      </p:sp>
      <p:sp>
        <p:nvSpPr>
          <p:cNvPr id="9222" name="Text Box 10"/>
          <p:cNvSpPr txBox="1">
            <a:spLocks noChangeArrowheads="1"/>
          </p:cNvSpPr>
          <p:nvPr/>
        </p:nvSpPr>
        <p:spPr bwMode="auto">
          <a:xfrm>
            <a:off x="3271838" y="3998913"/>
            <a:ext cx="257810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87325" indent="-187325" eaLnBrk="0" hangingPunct="0">
              <a:defRPr sz="20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Aft>
                <a:spcPct val="25000"/>
              </a:spcAft>
            </a:pPr>
            <a:r>
              <a:rPr lang="de-DE" sz="1800" b="1">
                <a:solidFill>
                  <a:schemeClr val="tx1"/>
                </a:solidFill>
              </a:rPr>
              <a:t>Hybrid</a:t>
            </a:r>
          </a:p>
          <a:p>
            <a:pPr algn="ctr">
              <a:spcAft>
                <a:spcPct val="25000"/>
              </a:spcAft>
            </a:pPr>
            <a:r>
              <a:rPr lang="de-DE" sz="1800" b="1">
                <a:solidFill>
                  <a:schemeClr val="tx1"/>
                </a:solidFill>
              </a:rPr>
              <a:t>Tomographic Imaging</a:t>
            </a:r>
          </a:p>
        </p:txBody>
      </p:sp>
      <p:pic>
        <p:nvPicPr>
          <p:cNvPr id="9223" name="Picture 13" descr="27_Whole_body_smal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225" y="4824414"/>
            <a:ext cx="1957388" cy="1394699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4" descr="L:\mp imaging\non-public\Media\081126 Photos PCS and SLS\_DSC3984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4651375"/>
            <a:ext cx="2073275" cy="1375258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5" name="Text Box 6_"/>
          <p:cNvSpPr txBox="1">
            <a:spLocks noChangeArrowheads="1"/>
          </p:cNvSpPr>
          <p:nvPr/>
        </p:nvSpPr>
        <p:spPr bwMode="auto">
          <a:xfrm>
            <a:off x="959054" y="3862388"/>
            <a:ext cx="14029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87325" indent="-187325" eaLnBrk="0" hangingPunct="0">
              <a:defRPr sz="20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Aft>
                <a:spcPct val="25000"/>
              </a:spcAft>
            </a:pPr>
            <a:r>
              <a:rPr lang="de-DE" sz="1800" b="1" dirty="0" smtClean="0">
                <a:solidFill>
                  <a:schemeClr val="tx1"/>
                </a:solidFill>
              </a:rPr>
              <a:t>Ultrasound</a:t>
            </a:r>
            <a:endParaRPr lang="de-DE" sz="1800" dirty="0">
              <a:solidFill>
                <a:schemeClr val="tx1"/>
              </a:solidFill>
            </a:endParaRPr>
          </a:p>
        </p:txBody>
      </p:sp>
      <p:pic>
        <p:nvPicPr>
          <p:cNvPr id="9227" name="Picture 2" descr="Brilliance"/>
          <p:cNvPicPr preferRelativeResize="0"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713" y="1847850"/>
            <a:ext cx="2135187" cy="2180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Text Box 8"/>
          <p:cNvSpPr txBox="1">
            <a:spLocks noChangeArrowheads="1"/>
          </p:cNvSpPr>
          <p:nvPr/>
        </p:nvSpPr>
        <p:spPr bwMode="auto">
          <a:xfrm>
            <a:off x="3228975" y="1393825"/>
            <a:ext cx="2762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87325" indent="-187325" eaLnBrk="0" hangingPunct="0">
              <a:defRPr sz="20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Aft>
                <a:spcPct val="25000"/>
              </a:spcAft>
            </a:pPr>
            <a:r>
              <a:rPr lang="de-DE" sz="1800" b="1">
                <a:solidFill>
                  <a:schemeClr val="tx1"/>
                </a:solidFill>
              </a:rPr>
              <a:t>Computed Tomography</a:t>
            </a:r>
          </a:p>
        </p:txBody>
      </p:sp>
      <p:sp>
        <p:nvSpPr>
          <p:cNvPr id="9229" name="Rectangle 12"/>
          <p:cNvSpPr>
            <a:spLocks noChangeArrowheads="1"/>
          </p:cNvSpPr>
          <p:nvPr/>
        </p:nvSpPr>
        <p:spPr bwMode="auto">
          <a:xfrm>
            <a:off x="3554413" y="1901825"/>
            <a:ext cx="2027237" cy="1668463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9230" name="Picture 5" descr="Img002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81" y="2197894"/>
            <a:ext cx="2224088" cy="1480981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1" name="Text Box 9"/>
          <p:cNvSpPr txBox="1">
            <a:spLocks noChangeArrowheads="1"/>
          </p:cNvSpPr>
          <p:nvPr/>
        </p:nvSpPr>
        <p:spPr bwMode="auto">
          <a:xfrm>
            <a:off x="786606" y="1370807"/>
            <a:ext cx="170973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187325" indent="-187325" eaLnBrk="0" hangingPunct="0">
              <a:defRPr sz="20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Aft>
                <a:spcPct val="25000"/>
              </a:spcAft>
            </a:pPr>
            <a:r>
              <a:rPr lang="de-DE" sz="1800" b="1">
                <a:solidFill>
                  <a:schemeClr val="tx1"/>
                </a:solidFill>
              </a:rPr>
              <a:t>Diagnostic</a:t>
            </a:r>
          </a:p>
          <a:p>
            <a:pPr algn="ctr">
              <a:spcAft>
                <a:spcPct val="25000"/>
              </a:spcAft>
            </a:pPr>
            <a:r>
              <a:rPr lang="de-DE" sz="1800" b="1">
                <a:solidFill>
                  <a:schemeClr val="tx1"/>
                </a:solidFill>
              </a:rPr>
              <a:t>X-ray Imaging</a:t>
            </a:r>
            <a:endParaRPr lang="de-DE" sz="1800">
              <a:solidFill>
                <a:schemeClr val="tx1"/>
              </a:solidFill>
            </a:endParaRPr>
          </a:p>
        </p:txBody>
      </p:sp>
      <p:pic>
        <p:nvPicPr>
          <p:cNvPr id="9232" name="Picture 2_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25" y="2070100"/>
            <a:ext cx="2000250" cy="1500188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96" y="4429422"/>
            <a:ext cx="1892287" cy="1720261"/>
          </a:xfrm>
          <a:prstGeom prst="rect">
            <a:avLst/>
          </a:prstGeom>
        </p:spPr>
      </p:pic>
      <p:sp>
        <p:nvSpPr>
          <p:cNvPr id="19" name="TextBox 18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85363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34950" y="6466078"/>
            <a:ext cx="503936" cy="18415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sz="1200" smtClean="0">
                <a:solidFill>
                  <a:srgbClr val="000000"/>
                </a:solidFill>
              </a:rPr>
              <a:t>6</a:t>
            </a:r>
            <a:endParaRPr lang="en-US" sz="120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6207841" y="1278903"/>
            <a:ext cx="2635250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87325" indent="-187325" algn="ctr" eaLnBrk="0" hangingPunct="0">
              <a:spcAft>
                <a:spcPct val="25000"/>
              </a:spcAft>
            </a:pPr>
            <a:r>
              <a:rPr lang="de-DE" sz="1800" b="1" dirty="0">
                <a:solidFill>
                  <a:schemeClr val="tx1"/>
                </a:solidFill>
              </a:rPr>
              <a:t>Image Registration /</a:t>
            </a:r>
          </a:p>
          <a:p>
            <a:pPr marL="187325" indent="-187325" algn="ctr" eaLnBrk="0" hangingPunct="0">
              <a:spcAft>
                <a:spcPct val="25000"/>
              </a:spcAft>
            </a:pPr>
            <a:r>
              <a:rPr lang="de-DE" sz="1800" b="1" dirty="0">
                <a:solidFill>
                  <a:schemeClr val="tx1"/>
                </a:solidFill>
              </a:rPr>
              <a:t>Segmentation / Fusion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7012636" y="4010045"/>
            <a:ext cx="118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87325" indent="-187325" eaLnBrk="0" hangingPunct="0">
              <a:spcAft>
                <a:spcPct val="25000"/>
              </a:spcAft>
            </a:pPr>
            <a:r>
              <a:rPr lang="de-DE" sz="1800" b="1" dirty="0">
                <a:solidFill>
                  <a:schemeClr val="tx1"/>
                </a:solidFill>
              </a:rPr>
              <a:t>Modeling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3121663" y="3929888"/>
            <a:ext cx="3214687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87325" indent="-187325" algn="ctr" eaLnBrk="0" hangingPunct="0">
              <a:spcAft>
                <a:spcPct val="25000"/>
              </a:spcAft>
            </a:pPr>
            <a:r>
              <a:rPr lang="de-DE" sz="1800" b="1" dirty="0">
                <a:solidFill>
                  <a:schemeClr val="tx1"/>
                </a:solidFill>
              </a:rPr>
              <a:t>Computer </a:t>
            </a:r>
            <a:r>
              <a:rPr lang="de-DE" sz="1800" b="1" dirty="0" err="1">
                <a:solidFill>
                  <a:schemeClr val="tx1"/>
                </a:solidFill>
              </a:rPr>
              <a:t>Aided</a:t>
            </a:r>
            <a:r>
              <a:rPr lang="de-DE" sz="1800" b="1" dirty="0">
                <a:solidFill>
                  <a:schemeClr val="tx1"/>
                </a:solidFill>
              </a:rPr>
              <a:t> </a:t>
            </a:r>
            <a:r>
              <a:rPr lang="de-DE" sz="1800" b="1" dirty="0" err="1">
                <a:solidFill>
                  <a:schemeClr val="tx1"/>
                </a:solidFill>
              </a:rPr>
              <a:t>Detection</a:t>
            </a:r>
            <a:r>
              <a:rPr lang="de-DE" sz="1800" b="1" dirty="0">
                <a:solidFill>
                  <a:schemeClr val="tx1"/>
                </a:solidFill>
              </a:rPr>
              <a:t> /</a:t>
            </a:r>
          </a:p>
          <a:p>
            <a:pPr marL="187325" indent="-187325" algn="ctr" eaLnBrk="0" hangingPunct="0">
              <a:spcAft>
                <a:spcPct val="25000"/>
              </a:spcAft>
            </a:pPr>
            <a:r>
              <a:rPr lang="de-DE" sz="1800" b="1" dirty="0">
                <a:solidFill>
                  <a:schemeClr val="tx1"/>
                </a:solidFill>
              </a:rPr>
              <a:t>Clinical </a:t>
            </a:r>
            <a:r>
              <a:rPr lang="de-DE" sz="1800" b="1" dirty="0" err="1">
                <a:solidFill>
                  <a:schemeClr val="tx1"/>
                </a:solidFill>
              </a:rPr>
              <a:t>Decision</a:t>
            </a:r>
            <a:r>
              <a:rPr lang="de-DE" sz="1800" b="1" dirty="0">
                <a:solidFill>
                  <a:schemeClr val="tx1"/>
                </a:solidFill>
              </a:rPr>
              <a:t> Support</a:t>
            </a:r>
            <a:endParaRPr lang="de-DE" sz="1800" dirty="0">
              <a:solidFill>
                <a:schemeClr val="tx1"/>
              </a:solidFill>
            </a:endParaRPr>
          </a:p>
        </p:txBody>
      </p:sp>
      <p:pic>
        <p:nvPicPr>
          <p:cNvPr id="87046" name="Picture 6_" descr="meshAndCoronarie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80048" y="4494234"/>
            <a:ext cx="1447105" cy="1725714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7047" name="Picture 7" descr="bladder+rectum_ax"/>
          <p:cNvPicPr>
            <a:picLocks noChangeAspect="1" noChangeArrowheads="1"/>
          </p:cNvPicPr>
          <p:nvPr/>
        </p:nvPicPr>
        <p:blipFill>
          <a:blip r:embed="rId9"/>
          <a:srcRect b="1453"/>
          <a:stretch>
            <a:fillRect/>
          </a:stretch>
        </p:blipFill>
        <p:spPr bwMode="auto">
          <a:xfrm>
            <a:off x="6677741" y="2134629"/>
            <a:ext cx="1649413" cy="1625447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7048" name="Picture 8" descr="untitled2"/>
          <p:cNvPicPr>
            <a:picLocks noChangeAspect="1" noChangeArrowheads="1"/>
          </p:cNvPicPr>
          <p:nvPr/>
        </p:nvPicPr>
        <p:blipFill>
          <a:blip r:embed="rId10"/>
          <a:srcRect l="456" t="5324" r="667" b="12051"/>
          <a:stretch>
            <a:fillRect/>
          </a:stretch>
        </p:blipFill>
        <p:spPr bwMode="auto">
          <a:xfrm>
            <a:off x="3801112" y="4740275"/>
            <a:ext cx="1862137" cy="155606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460697" y="565150"/>
            <a:ext cx="8359775" cy="9144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de-DE" sz="3200" dirty="0" smtClean="0"/>
              <a:t>IGIT, CDS</a:t>
            </a:r>
            <a:endParaRPr lang="de-DE" sz="3200" dirty="0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06283" y="1264942"/>
            <a:ext cx="2698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87325" indent="-187325" algn="ctr" eaLnBrk="0" hangingPunct="0">
              <a:spcAft>
                <a:spcPct val="25000"/>
              </a:spcAft>
            </a:pPr>
            <a:r>
              <a:rPr lang="de-DE" sz="1800" b="1" dirty="0">
                <a:solidFill>
                  <a:schemeClr val="tx1"/>
                </a:solidFill>
              </a:rPr>
              <a:t>Image-</a:t>
            </a:r>
            <a:r>
              <a:rPr lang="de-DE" sz="1800" b="1" dirty="0" err="1">
                <a:solidFill>
                  <a:schemeClr val="tx1"/>
                </a:solidFill>
              </a:rPr>
              <a:t>guided</a:t>
            </a:r>
            <a:endParaRPr lang="de-DE" sz="1800" b="1" dirty="0">
              <a:solidFill>
                <a:schemeClr val="tx1"/>
              </a:solidFill>
            </a:endParaRPr>
          </a:p>
          <a:p>
            <a:pPr marL="187325" indent="-187325" algn="ctr" eaLnBrk="0" hangingPunct="0">
              <a:spcAft>
                <a:spcPct val="25000"/>
              </a:spcAft>
            </a:pPr>
            <a:r>
              <a:rPr lang="de-DE" sz="1800" b="1" dirty="0">
                <a:solidFill>
                  <a:schemeClr val="tx1"/>
                </a:solidFill>
              </a:rPr>
              <a:t>Intervention &amp; </a:t>
            </a:r>
            <a:r>
              <a:rPr lang="de-DE" sz="1800" b="1" dirty="0" err="1">
                <a:solidFill>
                  <a:schemeClr val="tx1"/>
                </a:solidFill>
              </a:rPr>
              <a:t>Therapy</a:t>
            </a:r>
            <a:endParaRPr lang="de-DE" sz="1800" dirty="0">
              <a:solidFill>
                <a:schemeClr val="tx1"/>
              </a:solidFill>
            </a:endParaRPr>
          </a:p>
        </p:txBody>
      </p:sp>
      <p:pic>
        <p:nvPicPr>
          <p:cNvPr id="16" name="Picture 4" descr="P101006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49183" y="2106317"/>
            <a:ext cx="1977144" cy="1479526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7" name="Picture 4_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967342" y="1765732"/>
            <a:ext cx="1611800" cy="16118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8" name="Text Box 6_"/>
          <p:cNvSpPr txBox="1">
            <a:spLocks noChangeArrowheads="1"/>
          </p:cNvSpPr>
          <p:nvPr/>
        </p:nvSpPr>
        <p:spPr bwMode="auto">
          <a:xfrm>
            <a:off x="3560538" y="1249554"/>
            <a:ext cx="23647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87325" indent="-187325" algn="ctr" eaLnBrk="0" hangingPunct="0">
              <a:spcAft>
                <a:spcPct val="25000"/>
              </a:spcAft>
            </a:pPr>
            <a:r>
              <a:rPr lang="de-DE" sz="1800" b="1" dirty="0" smtClean="0">
                <a:solidFill>
                  <a:schemeClr val="tx1"/>
                </a:solidFill>
              </a:rPr>
              <a:t>Radiation </a:t>
            </a:r>
            <a:r>
              <a:rPr lang="de-DE" sz="1800" b="1" dirty="0" err="1" smtClean="0">
                <a:solidFill>
                  <a:schemeClr val="tx1"/>
                </a:solidFill>
              </a:rPr>
              <a:t>Oncology</a:t>
            </a:r>
            <a:endParaRPr lang="de-DE" sz="1800" b="1" dirty="0">
              <a:solidFill>
                <a:schemeClr val="tx1"/>
              </a:solidFill>
            </a:endParaRPr>
          </a:p>
        </p:txBody>
      </p:sp>
      <p:sp>
        <p:nvSpPr>
          <p:cNvPr id="20" name="Text Box 6__"/>
          <p:cNvSpPr txBox="1">
            <a:spLocks noChangeArrowheads="1"/>
          </p:cNvSpPr>
          <p:nvPr/>
        </p:nvSpPr>
        <p:spPr bwMode="auto">
          <a:xfrm>
            <a:off x="912175" y="3861048"/>
            <a:ext cx="1773691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87325" indent="-187325" algn="ctr" eaLnBrk="0" hangingPunct="0">
              <a:spcAft>
                <a:spcPct val="25000"/>
              </a:spcAft>
            </a:pPr>
            <a:r>
              <a:rPr lang="de-DE" sz="1800" b="1" dirty="0" smtClean="0">
                <a:solidFill>
                  <a:schemeClr val="tx1"/>
                </a:solidFill>
              </a:rPr>
              <a:t>Professional</a:t>
            </a:r>
          </a:p>
          <a:p>
            <a:pPr marL="187325" indent="-187325" algn="ctr" eaLnBrk="0" hangingPunct="0">
              <a:spcAft>
                <a:spcPct val="25000"/>
              </a:spcAft>
            </a:pPr>
            <a:r>
              <a:rPr lang="de-DE" sz="1800" b="1" dirty="0" smtClean="0">
                <a:solidFill>
                  <a:schemeClr val="tx1"/>
                </a:solidFill>
              </a:rPr>
              <a:t>Imaging</a:t>
            </a:r>
            <a:r>
              <a:rPr lang="de-DE" b="1" dirty="0" smtClean="0"/>
              <a:t> </a:t>
            </a:r>
            <a:r>
              <a:rPr lang="de-DE" sz="1800" b="1" dirty="0" smtClean="0">
                <a:solidFill>
                  <a:schemeClr val="tx1"/>
                </a:solidFill>
              </a:rPr>
              <a:t>Services</a:t>
            </a:r>
            <a:endParaRPr lang="de-DE" sz="1800" b="1" dirty="0">
              <a:solidFill>
                <a:schemeClr val="tx1"/>
              </a:solidFill>
            </a:endParaRPr>
          </a:p>
        </p:txBody>
      </p:sp>
      <p:sp>
        <p:nvSpPr>
          <p:cNvPr id="2" name="AutoShape 2" descr="data:image/jpeg;base64,/9j/4AAQSkZJRgABAQAAAQABAAD/2wCEAAkGBxQTEhUUExQWFhUWGR4bFxgYFxwfHxodHCEdGB0eHhwbHCggHB0lHBwdITEhJSksLi4uFx8zODMsNygtLisBCgoKDg0OGxAQGywkICQsLCwsLCwsLCwsLCwsLDQsNCwsLCwsLCwsLCwsNCwsLCwsLCwsLCwsLCwsLCwsLCwsLP/AABEIAMIBAwMBIgACEQEDEQH/xAAbAAACAwEBAQAAAAAAAAAAAAADBAACBQEGB//EAD8QAAICAAUCBAMFBwMDAwUAAAECAxEABBIhMSJBBRNRYTJCcQYUI4GhUmKRscHR8DNy4RUkgjSi8QdDc5KT/8QAGQEAAwEBAQAAAAAAAAAAAAAAAAECAwUE/8QAIxEBAQEAAgMAAwACAwAAAAAAAAERAiESMUEDUWEigRMyQv/aAAwDAQACEQMRAD8A+TZXLBV1NhLOZkuedvTDck7qKYah6jCcsqkbLRxtfWMuPvVcvmWTjg8j1wzpV9x0N+hwbwvLCjI3AxQ+IqTTICv64J/St29LysGGmTpYcN2OO5bw0L1OwocUecWmFIHA1xk1R5GFWywYXG1/unkf3wfSnpzxHM636e2wwcqQF83b9lhz+eLeFxoFJJHmdlPbCfiAfV1n6UcL+n9w5nM6WoSrfowPOJF4UAoeVwgPA5JH0wDKsShVgTGO/wCyfXD08aSaRI+gqKDUSHA7j3xU7K9dRGgChQH1ITcb/st6H0wVoYZZNTllc7NGBZZv3T6HB81kVSALqCIxDan+JvcKNwMCgBjkRjTOgu1O0sfej+0BisRu+ls9CxKaPLUxjpj1Wx7ke+E8t4fHJKNT+XG4JUn25Wz3B2xpeF+Hw62mWRnCHUL6dO+2tj39hgR8OaUN1R6JXZoypJUSgX5fGxYcXsdsOz6JfhTxKaKPVFHCQ37btbetgDYYZy7xtayawuYClTGtkSLsRp72fT1xqxZeUJCchClPGNcr6SyuNnUljS0R6cYD4hL5cpaILqh0Zjp+EMNKyhSeVsg7e+Ab8dl8G+7xSeWJZGYD4lChdJuytknDkGXEpeKRPwjpzCsrgaBIBsCdqN8eowp4WsInGZj+9ytqLCNYSeeVZrojetu2Aw5pyoRomZWVo2QfEAj617WNJat8VKz5StHOLHEsaRBiolDlmZTvsK6cP5HKfeI6GpDGzANR0mzfI74wUCqpVI5QWZfjqhRv05ONvKZi10CUxFHcqd6bUb3I7424sOfo6qVpjZg7LrJN8Cvfvh2LwaIwxuZgHf5ewPoT2wjmW1aNTB3CtqZTz+z9cNZeFKCvqHve1kemNo83Kk5cmYpBqo1uCDsaw74V4n5UTg8lrqvi9d6wvJlNLMpOwYLf8/0xpy5h0bS8atGdlFdu1Ed8OzU70WzzZaYDykdZiQNNCvc2P7YFLkpXk1xrqSI0K9uaxMwqxPI0f+1fYnn+GGPEDJEIniJ0BRxxfe8LP0e/sp/1yRJGJHSeUPGEmkDM8irV7AD1ONPx1hIsTadMjDce3rgXg+X1yaV4jBP1OFTgEMcmXUl1PVwcNZPxlHiKTbkDY4P4f4l5rNDNvZNe3tjDlyH4xQcA8+2GJ25BGEDP27YnhElzBm2w7FErHU3+mn6/8Yez2Sjlh1wiiMI7VpvtGVYgNxiY8e4N747gPHi4cyy8H8jgxeN+RpPqOMLzRaTyD9Mdy8epgMcx2bntowEopUjWh7jtgIySselxXodjjmdqMjQSD3xT7yr/ABj/AMl5xX8qJvuNVtLARIekcnCbzQq2nSRXzA74mRtCSnWp5HBxFycTHV5mkDlW5w7dKSRbOotgObDC1kH9RhQZOnAc0p4bsfzwwwM7hV2Re/oPXA5MyqsVUao/Q/zHphU5vox4oGUCNdOj90g39awWDw1wulwGFXpB6072B/MYr4YqRuJV603B/ajvuR3r1w5kPDh52oTLK3xAqTVftPfA9sVJqLcgb+VMyGZn1ABRoF+aBsKv4T64YzccTSRxCTyip0xgAtpYn5m9zzisCoVkCStIsZ8xl01RveSM9q7g8jGv4bM7Ss0MOXWXR5jZogta/Drjjbhie1Xd4oqzswqxrNHMjKusCZIyNUcq7BhexRh/AnAc0dMXlqFy0RIcCQkyuVHSaHG/sBvgX3mJp6BlKyalnlkNsxY7OV+UK1H1xM1RUPmH82QEp5alVYUT8ZrU3GxAPbfAfocTqPMk1xxSTJHIh0kr3WQADVpbUL3/AExaXNStGqt5jDy5gJJFIvUuoqt7kDTeJ4KraoqqMh5E0urHSjL5o02QbNOBVG/rg0UUXmKxOYMhJUCcrbq6OppBbLRqrJ5w56K5okrSSGCCfONHJojUIiyMKcKU1UwW9JHGJl/DpFZVjkj1RJIZC7UrDzXQkbWRSg78Y5lMw3kwhDm3JQAqJFjqtgFOgsy+lH+GGfDMuroCqprEcagy6tNMHdltNy3WOewxUjPlchfK5d0kTXKroDr6ZNQ6Bq/pj0GTzGZihVTF0gk2VBBDb0feyTd98ZRyyKxGkISER9IYgMzaiVDb/Ao/jjXy6sD+HOSRSAbqSPhA22P1vjG/CPL+Tkvl0EjWFCFjQCjaq3O/c8Y2ssAFKlSCqluoWNv19vriZHw09VR61AAQg0SFJBYC7omzweMcnYtSgsV26Sb37D3xtnTzW9lctHqcXWogt1cFjuL/ACrDLu4R7BjZRdj4TZoc7WfbBfJ0J1x6gSSWBB9O429dsBnbawzMo/01buwG5r0X+f54MT5dlMrGesqLZB036n4m9zgyZ8mN32Vl+IEdLfl64bgkZPLKjVGQBsNwx597vGd4rMSzL06VbehWo9gcJUulIw0rjUep/wD2qPQY0/CZYS2mIaHXg38WBZBUSQAk+d6n4Tfy/wAMDzEcSSeaGog/6ffV6fTCw1vEJ4A/mbiUbaff1xlMrnpUW77n2xbNT9RdqLtvXZcOeUyZbzVNsx3PpgMU5AnLFKphvXrhf7MzFQ4b4cP5bxC4fMO9bMMZc+dD3pGlO/vgEZmaiJdiBsTtiYP95PyqSO22Jg6Vj59L4aw3WmHqDg3hWlSdex7XiZfJELrL6PT3wfSxUUUkvt3xzZPrr270TzcIstrB9BhnwvLKEaVxYHAwtIsZNENGffcYbiVgmjaRP3TuME9i+sCizCuwBSiTsy7EYIYWLMjxtJp+ZRuP747lWhiYPbFhwrDvhnxbPvGqhCVL9bMO98C8V87T9yBZQmNH0KJUPJ3DD6jnCeSyhnlpF0rya4UDnGlLli4R9QjdVuRxtt2uuTikyBQJNYptvOisH6Om2+DBL+gs1KzTKsC6Ai6V2okd2b1s+vbGiMv5bBtMduKZQ9xTDuoYfA3thWCH8OXXJsxAWYAspA7MfiS/cd8OxiFIoY1j88MxIBJVXb4WbbcKo2+tnjDhUJWuKRUiMUKH8VA1yORuAzGiFHoMWTwuR46kVVGoGKNWXUjNvoYHqVZAponhq23wdAvnpLo1FWYwaiPx41tau78xflf5tPqMDaLVEPL0hWJZtUyl7FjzJ2B1LRulAAs9yRh5pbgjqJQscYkihcA+VGourILSP3Ar5ieOBjseXLMxIAYqQ7AaX1RaV6dRAXWjI9n9440VbSpj8w2aJ8tyLYbuI0I1lpA6MVAUhg4ujhfL6yxYhgymTspK6Y4FA12VhYA1qJJB2Nk4tG0snhqnoVW1sULB3JBIZmFOFBNxrJekcjbBngAto7DKSywiNbs0sdlbYnzGXZqJCsaFYP4Zk6DMyrWtidepwSoCAlnQnUC8pvTzH+eG2ZI3Y6jaEWS7sdWlghCqD07uSuwGqO9yVCG9kGytMum2EYVFnCICAq6qq2YNpBA2HVVHe8VMZpVeKTqIOh4Nlc0ulb0nhVA/LveNdlGm3UKg6TYkAvdlYKE01eknijGgJuwDw5MfGSV1Eqza9Nk2S2lmIVtJAG/DljR03pxjLny/Zfw7c/6iXup3I3oC1YAhQANANVQPrjVgyTNQQFiCfRiexNgfDfB7m/TBAruwR7YDbSyKGGkDYMLrYbke+1nGrl8oqAXve+1FSw5GxBWr/lj0cY8XPmtBSgWASlBbBVtuBY5/OjiQqL1lgGvYkbMTeq/Qdv4YOiq56yygDkC64A78VZvHZJEQEDfajRtD6GiLBHNc7dsWw0rM4TUoBXUKamBWuen1J7XxZwF2kiIlAFFaFbhAaIH+c2cNR5MksBp1Lvpbt632s7b9uLGFs2dBOhtIZfxBYYKT2HYmu3a/bY6PsnmM1fVHcbH46NL9fb6YFl0UIXKa1Ugab4vlj7nDD5coscpUGOwa7+2r3OO5jPqR5q0JPhkjPDj1AwK9dK+KmLockg1akC9QHY+hGMfN5glmcjqPb9kf3wzKGcgUq6RsvyoPU33wxlNMRMUoBMh3btRGxB+uEr0p4P5RTS4BaQnfuMUyeZEJeCa9B4OM7NZdopCvcHav0wXOzFm1S0WrZR/XCpzsWWRNJSOxHyWPfC2TTzpAo2UdvXFvDozPKFb4BuR7Ye8QgEEiyxfBwcIy+Y8SKMUCbLtiY9D9yik69urfEw+i8q+O+JQMyKU3Uc1hbweAmUbEVvjWMcY4SaL1rcYXlJ3CTr6dQ0k45v3XZl6xneKya5TX0xfORrGFA2fkkHEgybq+orqAO5U3gviE0R30vq99gMI/siuVaSQG1Eijm+354bRylLflnssotfyPbFZQfukaxgm2JeufQXh2DLAwoklmrlf1CjYD2xUibQ7LQyJMxUuwKyAakIHYkcDFss6RwPoqTy6NgWNRsA/Qc74r4enmpI0KNEykBdLEqxPCkHvW94JGpRXktLTaRoHplF11RkaWF1hp/iRs7+QRoimOpmcKADGBep1+E7XvXfHclm/MUImoR6iXy60NYNFxC5FrY3Md+tXxgXmMyTMv/ctIAC1lXRRvRjAuuONsFzWXVtCRHzocvFqYIG6pG3YkgXu3ccKgwGbJ1SJmGjVkkBCqxHQFtFiQKRoYEXe2kC/UlzJ5dmN1qaTdnCDreMFo5V1EFQw8wFhuxjsAE2F8rDTK0ja5Qra2VRbqtiRCWBDuoGrWNyI3Bs1j0MGQKH97Y0R2F6WpgGJOth9JGOnubjLlcKw5NVGxJZlYturfGUVvkoKFjut+bthiBVFEqmrsBVAlVWrDbWqLyNyg23w0uQYgqCe53okm6+L1PqPTBIvCT6E/FwLJ7b3XqdybxbK8oQERLBiSdzfG7XwxU23STWq/hBN0QzcBQ1vemiFMgZgGvgodQAJu2F2TZ7jYyvhwBs86rDHqOw9R0myaPHfY7Ydj8K4HHAa997JIp7BoewOKnBny/LGdFkOrelY2pYqFc1QUvSg6RQA7Cu50lXY4WN6ejUAb1MADfCn5R7Cu/HfQy/hyrwNXJPoLreu312+mG3g4uuy8C69LAvjbbbGkjz8vyaz4o62AbnY2L9txsw9q2vnfBmO9vv7Vx6c9u9ew5w4sYA2HB3uq9gbP6XjkuXFEsbK0ACxA78Nx9OO9jFeUZWWlZsyzGlVQwGnVWnnatzV16/lxgEg0At0uPhZSKK+1ci/2hvtg7Tcqqqa2uqBUCyGX251EqffC88RvUasUdI5aMAbqwNAVttZ2bc4cosDnzZ7dhpBIGtQ21M3A7gFt67YoYBGX1ASaOl0qtIJFst8jtq2O47Yr94C0Uoxv8aHYA8EFjxxam/8AnrGRgoIJVqXURpAUnp1PQdl+lXXJwxJpPzTGziNw8TCiWuqPFj9oegwHL5Al4xRVZLKseWoXt+zf9cayZWuUWanXVS8wuBpMa/KLu6F33wnmMxQmhJZ/LcGJ1qlK7bngDSMPdP0DkkjeOQaRGRs25O17E33BwjnaZEXUCUu3HAHYX3ODnMPM2hQHZviCDSGruzcn+WAiGkaSRdWh9JS6C+9DfAeBQZaSTdO+2tzufYXhvwXyoiVmAMjNpIPyj1wz4p4frijaEEslFR+6dwfyxn/aIh5E07uFGvTv1YR6T8YyzQTMqkgHivQ47ls8pgaJtzyuC+KTGUqZSAVFUu5P1wLw2DzH0RjT6scCvnZNFkA2Yj2xMM5vw51dhqJo845gw/KPm48Rk1WHN/XGh4qLhRmA1HvjkkNWWy7AniuMKZ+d3oFSAooCscz47HuzDHhEC6JHYsKG1Gt8JR55x3sejAHD+UzEQiKOWXvsOcZ0pVm6BS8bnCvw53bp5Z9IVium+8bEH+GG/DMx1Fg+rUCriZWK6ed2XjAvGssorrUBVAC8knvxxh+eSaI5aKAslotlRsxY2e29Yue2d7hnwvOeWw8uEeTbMTG/mEEgoDR3oE8H1wjFDGi+QJNUkzr5lqy6UG5B1VuTh3x0xQsZfKSRpXKgNYFKAGI0kUS3fC2emYCVgSY1MarHJUg1N1FbYXQAPBvfDpTsEZVmaeWizh1jhKMaViedS9kUAelsMbUEQpZSwejZlUBCWjauqO6zK2L2pqHN7YTYCFUo6aYl1hYsiyIAW1xyVdCvhettsaqIrogHSgQ0yawEjcruySDzFHSfxAWW15s4qFaf8F8HeeVPL0qyaTSsdNfEroTuY2o9z8KBjeoY+iZX7MIg012+nGw+lD07AYY+w3gX3bLi1AZt6BJAvc1ZIFmyQOnewN8eiKf5/LB5Y83OXlWB/wBGT9kf8juPQ1i33AckCufTjvQ4r8/7a7j057f2+uBhr/z/AA3vipzrz3izfuwvjTt2/jz798ckgFc+lWfX+npxh+cDez6cbfqPTC8q80Cwvcb8cntse4Hvi5yZ3gVJFdtu24IPp7fUbbYFmF7KCb4u9/Xb19xx+uLyIRyR036HUo5BBPxAA3RsA/TFc0u2gkbnSDbAl04G4obEDUObHvi97LxJGQ0LalbbVsa46TXbg0eKur2xU1vfxBeo3elh01oAsj05FfpcxKerdlci9NHdhevTRrQdQI25FHFPPTSS1XpAsEFozVMdzdXRHfetrw/I5xc+/EVoHK6QLtCRuSARQrfkjY797VaPUUVqTqZEWiQG21DY7EkigSw39MXzsDsGDbJ0m2GkKRQJOoroLFt13+K+2ATO6DUz6esJL1sWQgFVJEYXqKqd7N1ud8Es+Hl+rSrHGVDoSrMY+vfpIsPHQHqCaGxWu+AyZoddg63j8tgeGI2V9ABkugDWkb98Egya2RuVYobUiP8ACkGz9NXpOzaif645miAGaDQSGHktGgsKw61YhaAHZibO/qcPRhLLxPIqBeqtSR6yEDfMVAUln3Pcgb1g2XyKsYmL6wbjIIAWOUi1Gniu3HIx2TOBmKhbBkEiKr9SvXVXlq+xNmtvywKTLOzSBukSyAkORGpc2VC7Mx7/ALPvik9g+IB0gWRh5cwcxnpCl1HUDVDgirGK53PAuZES1kjAlDWq6u5B/qMGkyMhy8soZVkiNMijUwWyts7Etdg7XxhZYIpMuzKGaSLS7sx3YH4huTsP6YqUui765CtIxvpULapXpqO5wxF4cXDKsyjQetEFUL337408m7CeRt/KZA6kklRW4A7A9sKwSwpO83mp5bqegbtZ7V9cB6XzOYGXzAiCLo2skWSD3vC3j15aVhH8L02DyZpZtBaGQsmwI2BA4vC3iyvMwaQogAoAte2Hg1rZdldVY9xiYwUhiArz/wCGJgwPC5Z4ZDpRpUJ4s2MQZbMeaY/M+Hck8AY74R4Y0c6NIVCg2TqGHctnkd8z1bsKU3zjmyft2LcvRdXshRPGTxRXvhWaVhL5Twws11xV37gjEj8AmV0LqApIOrUKrn+WOFvMzYo3vQP0wsqtnwHMSQhirQspBo6ZL/Rh/XDmX8Q8tQFlzEaMNvhI/IE7flhLxfJ6HbUwL6t1G9fnh7xTw6oIm1KAEvc7sT2A+g5wSXsWy4aykzCIBZNcaklTLlmOkmyaYA1vvziZSZggUPlpPxvNJaQKzfDYHmAAfDV+5xrQwSrnI2GtcqsQJIPRpEe99uf54WnSQlYip8jXAIQRsfmYr67Xf1xeM/KK/dL1jyMwyMNtGlyTIwZyxjvagKAFkDtePSfZrKLNmgokDsrEb6kZQz2CqtpkTSL3FbbfNv5vI+FkR6TEvW5uQLZV/NSNUWQccnpB9ce6/wDpvl5TnI/MWTQiMetiy6qvUPM1Fdm0jQVHHPc7kFyvraxAAAfKNv6Ae22KMlfrt+QNYORXoP8Ak7f1wvLJ7jZq3P129vrjOJ5yQJk9QNztv3I/w4EOxNb1VjayNv77cG8MsQBv2vuNqJW9/Sx/DCeblrVTBdBX02vbcWAVJIPpi52w5STtR49QvcAruPW7IAJ5ZTxvthWVihGzPTUenUdgdLA99tie3G+NFG3NbnUaFbH4ZP0B23GxrAZ4yVoHnUoJB3bey21EjRsTQ25N4c5FeBPQDu/y6rb3vSDRBNFaJa72IwmxAO42TQxKuNlOzLW1KLsEgXXvh5ulqLAsdR31jU0SaH2+a1F77HGXHTtF+IT5sbLux6/iWm/DNuNRF8Cu/e5UXivmMu1iwpOndnUr1qwKnewvKqVsXq4wvmWOpBbKH8xTrYEEb9LkspAQP02L6tu2GJJR5epiQr+W0pKgq/mDY35fWwoWABv9LxkeIaCs2tr0ZipAQ2xbWNfTp3Og9I243w5oskPQIzEJ0h5bVr2L+VcbagVdLAs7UTV4XXJCQB+plmkVD0sCrWygyKr6aVlIoDg/lg65cszqGZg8iglfN282MSeY4E2ym6Neh3xTN5Q1I9SuyWoXYtKLj6kLq5KU5NU3HODR4s6CND5ZuiGeJ9QRQHCakplAYIXtfi7drwPNywkSxvoDvCJFLSFykgr8IFmNXTbXfUB2w/nPCUj1hQSBHI3nCOEBWRmAQ1EACQBybJbbAcnIhzMKFpvLmiBUecQFYht201ZteBQs40l+s7PgWS8SJWF2hYmMvGVjiP8ApOtCjVdJ7XveOS5lVgTLsHKqb1sUiYEG1oOx7Eg/XbCGSkiky0nmqSyPEWdnYsQz6WA9AFrYe5+mh4sUiEj6IaSZTl9IWihButG7AbHfuBi/qKT/AOpMZp2Xy/8AuFKsgDybeo0LueTfucZvh0ZJZYWlclSGCRgdPeyzY9Bks+kXijUY/Lkbd7HBXVs10BqIv6DGR4FnVizegsoi8xrO1dwDfp+mLlQBksvrUBU6SaXzZqBPoFGxwx93dNPmNFBqJChUs7GucdgkjdEXzEUwzMeogWpN2p74c8az8GZK1KieW53buvNjDH+imd8NaJHeeVnCtQCtV4vlfBIZ0jlUFQWpgTeGPEvGMvN5sRk0g6SrVsSOcLp41FBAI0cOQ9msA7L+ITiKRkVFpTQ2xMN5jxXJSMXZiC3IrEw/8S/yfG3miGxib/8Ac4kbxk0sLE/7zgediJkaheGPCV+P1Axyp7d63Joz5ev/ALLf/wBD/fA8vCrkhYOObciv1wpGzaxzd49Fm4w33hUHVSkDv2vFSam3GXNldIB8gEE0CJGO/wCRww/h5Gr8GNiosqJmLADna8dyCvDHcoKgupUH2resNeSEzMmY8yPyiWI6xZDDgLz3w8heVLjKHSF0RWV1CIzSWQRfF1x2wKGUFoV8pKk+C3lOmzp/b9R2weOWN5Ypg5tUooEYtaggDYVvtvisGWcxxHySGR9WpyEAXVqoFiOT39sA39j+DHzSiiKJFMjA35x0lVMmqhKATQofTH0D/wCluYI8QRAqaSrAFFkHSEUqTqlYDmgK7Y8h4fNo80xmAAyK40LJMYwNiDoTT17AsWB5A5x6f7D57y89Cra10nTTUi9RNKsa6mPJ3d9ttsPOk29vtoYEevP6d/1GByR7mwOR/Ufzx0yaeewH88DD7gbGtyPXVx35xnIm2fVGA3uqsEj/ANp29C3/AM4FJELNha6QdjZpgG2324HffuMMvMNNEAgC9xdVyavfe/TCs8t0COiyzj90mx29bP5Yqaz5eMR4RRAAuiGGk7kChQvaiRfxYRzEbjWWAC+WLN8NxdsKIu+fTjDyTECzs1Ej11HdhdbC64v6YSzqqQQLpgi9IPGq6AFaQPi1bA4qajleOCPlgWPShZTe/aMnv1ag2m99lxmLAOnUkStpJAcqQesb9G9+XZ6drO+GZMwFBYkmmtSeAU/CXjeyNwKb174FPmGZ5QjUVLRkKSbaagTuRwexNDQdtsOaVvEj5atQ0Cg8tWFIK6SYr0r0gsQDW+xs74H91RnIMRA8yPq8oUVKkyVcVhdYrUbPV2xoSSljG6UyeYGXUV0kqGQJGG+EUrHYE7c4zZY+mOPQrMwRtJjOwUnW4tQSWbs1DajeLidjpyEVRl44gxKiZfwwI16rZSRbmtOwLb9sYmXWBnyqkLUm0g0QWDrK7/h9Ioaqq6r6428u0JIYhUR3k1BKLFW6Y/LKE6Qo6jVGwecK5mZQw8wuoCSM2mWVV2vy1Gs9TUBxXxb3WKiaB4f4THIqdAp0dvO8qHTGQxVEP4VXsLBN9W2LL4NE00UbK0YkaVaMMBLCOqazENII1Hg8CvXC+RywljiJc63dgxZIn6I01uVBQm+ALPN4bj8Os5dtWlp6CAxLqTYkktG0XSEKnYX1YdT7I5LwxGCK1B3y7T6vKgCqBekaTCS10LOoc4FlPC1dI2V1IIkaQ/d4RtGFJ0gpfLabP1rDGXimMCKmh0lfy1jinmHILH4mZQKFkdr374rFFJEY9CyOAZEURSRzLZrzFKtEpIO3Jr3xpKzqmW8JWWSBUkVFmUtpeCIsKJG2mMA7C+2FPuCoGeVx5YlaJBHDFqYqTvuKw5lvECMws1sDCCnlnKkKg3FfhM1VZ7YplM3GY/LkMEoEhkQrMY2BPIIdaIxfaO3c39nkhYGeWo2oIVhXVZF9Q9vbCp+zcvnPGGipTQYoBdjVsPpjczeeWejmYJRok1IYWV1IqqYg+vpjGyPiIOeeVwUXqIDfSh+eHNLaxosrK8hRVjJBIJ07bbXgviXhc0LIhEZL8UMKwTnzNiw1Nv7749T4tIDn4FsbBRvhn5Vnx/ZeYgEmFT6EcfriY2vGctmPOfTGxF7EDbgYmCYj/k5PimbkkYfCEv3F4Viy7Kb1qPzxzzYr3DH88E8T8OCIki/C36Y5n9d6fod87tRmH/im/wDHAI3Qtt5rsfQ1eGooRJk7AGpGN+tc4S8MtHViCA3Bw+ymZT0mXai3kaqHzyFiB9AcHVNIXU8MRkAKhYtRF8We2AeHZOVMxq0nTvqY8FTi+YMUwUayrxkrQUsWF2KrDkTprNAworZhpXYyMrKj6AAN7FDuDeM3MeGsSyKC7KQyk8lGF3v6Y1M9mS5dZIx5R0kGVtBBUabob7+lYpmJPxVZtYMiCNUjUxrp+HTrkBNEdwDh3BLWj4O9MhEyRDMPHKFLFVYx9MiNQNhtTUK5XGnk5gkwYdBZy9SIA41MWYBHPSpYA+Y4AAoAMTWMDw+Wo7jBhkZnRBHQ3QBtDyH8S2BoaSMaUDLHXUPKkZ5o0LdcitpIAuy8oIMdHkm+xxUTY+9+FZ8SwowIJApgP2l2N2AffgYYc/Tb9a/ud/7Y+bfY37QeXIVk26QGUbgV1GjVuybs7WfjIF6LP0Xzbqj7jE+Lzc+ee1ZQO9EbX71/z/LA9A3O+qh+lbccA1/DFj/n+f1xS/5dvTFSMbzDacggDa2J4HTydRrub/zbFXdq1GgB1733s9/iXi1HsMUlAOx4sGjwa9fQVwBgLNVt2qtj8x9Bd/kOBi/FP/IXbzFK7Bgqsm17vV2wXsBV3dV6nC0LDpB2kXTq4ssTubokaV3FVZf2wzrFMNIFcqyjjYkUdtRajXtucDY2G3LCydyD1EbtuNI0biwKF+uLxPkXfM6mWMM1yM46r1IgBUHk6SVu9hteEYSTUkZI2MKAEGlCnqroVaXq3JotfcYbmVTqUrTc0CaIoBFo9iOosVF173gU8ATdW6dBB26LagUF7WxHGmwACfZ5D1d5yFelZVaNdLA6ljCrpUpxGvSSbMlgkHCuezaaXdFIUx/IvUZCa1GVAVACjs257b4J97ZXOpdRiUqSAdKKd62GmwaBsKKWj64GuajIiYndD+LK/UxXk6WUsAWJIrVYpffC8T8nBAruCltpMSdJVz5j2zN5jKxCqNrFWR2wCWV1jDJJr82V0TSzBjtpLapdYFigdIA352xTy9ZhRT+JNZIkJNKT0jWgEm9HlqqiedlpoC/7bRZckA0GjKhrNEBXAJ9mO4xU4pvI7lPOgkiRQW8gM2kJrFSju8ZJuuCE/jgGTzwSSJVUiKAOSquWZnO/WulWrUF5X5cdOdEqSeYdnmEkjRDVaKKVCLDJXYla4w34vmEcTSkL5HldHwkvK++pTza8cj4cVImh+G5u/upEwRULyZj8QK2onUQy3ZB/Mb4X8PzMUkebneGMgaiCwslnJ0gA/DVjjA/HckqJllQszyqWImKmga03fw9+/bCXiGReJVjJIWXrCxMWBI76SL/gcVMpY0cn4NAJY8vpfzGj1vIrlShIsCuMRPDpRIsBzCmVhYSRbHrzzeA5fxtkYyeWryMFV3UnVpFX0HcGsFGZjOZlzZmUgC0X5rqqIPGHNKysmRxrZHywLISCYyRuPpikhgZtRkmjccFt6r3xp/ZDOu8rEkBRbsa5J9TjFaeObNM0ppGY7jFaMeoh+0+ZCgDMwsB3ZNz9aOJgUP2dyrAMNdHjExGcf0f+3xNvDGHJUD1vDGczI8lYh1EG7GKxQ6qKrt6udsFSJmJVXUH0Axzs/Tt7+1PCJXjDdNq3qaGBZmmNvIBXCrvQwqCQ4D70d8OeMZSnQoNnUUB68HB8P6tHKGUkKz6Bvrbb8gMH8GzDSMQxpUUtpSlLVtVjfjGfkZNDlW4PScMFhC6eUdTi9Vcf7f4Ycv1NnxseCtDMxk8sRtEwJ3JtWtbOrkqxBvASkvlzidjSnWjs19YO2mzZBHpgbz6VcaY8uJBTcs5B5AHYHA/DVjOpgKSMDW7jW2+w0p8I/PFfxOfT2XzdaZEWOOOgztMtjzQSdUajdiAdqHreC5JlCyaS8bJoHmMAX/FJOrmoorIvRv1DffEyrt5TTRnziSLDqCxRdmjAo6ex6e30x3MJ5MkkaLZj0rqlHQsLjUEmo7EWFrm1FYZNXw7OlEpnrSpH7RjiS/MokEAj/TA7mQEbmx7XwD7SSMgBpSvSR2U1YAN//IKkfFj5rDnVZ2etSOxuT4S0w6k1gf6cV/Cv7oJujjVin8tRrUovQNL2oGttbbi6UJGVBro800aIxcv1jz4S9PpkP2iF0wo88jtjTi8SVhz/AJ/nrj5suaY6QVuxuAAWWwQGvfpIUm+q6ar5JMt4lobY6OPiJ72LF0dqrTR9ffFyz68nL8P6fSTOP678YG1cm/Yj/O2PNZTxBtr47E16XuO1gjGnFmzxuvej39Nv+MazjHmvGw69m6323PFAVXtf9cKbcDax1Ei/oAO+9fzrF2mB9j6Yq0gN6rPp/nYYqRPk7oYIQdwDvsGpvU3sxAvbgc4rLGrsoTZ+nQd+1WxqgiiuVIs78YjK10BqAo6SCePTav8AOOTheaRW2O29k0LJPYKu3/kTfuMT461nLC0IEZYgaole3aiVY/LZ5oMdQUiiRucXOYjKxliSyli0jvTFTROjQ+9npAUkLRvnEE+lQNVKOAtNTGuocAtW3UduxO4wHOBW1EE0QBbEfiP2sdz2L7Eeo4w/HR5ANknSmXZyhLEBUMavsNeqksg7bKx5vAvDwI9MTpa+YGmr4iqi1UpV6b3JFgjF5ZmFrLbEsJCjPuxqhbb6hXymj6XiIwmVmkaMSNbM2n/SVdh7htgFX0w8GirIs7RpJJqkZ2kLxMKiQCgoatlqyR7DGaMn5xkdY9UaEnzAyK+kdyPhfb1H54FnLUBgzDzVI1VRZb31gc3XxDc97wKTOeVljCoIaRrd+zKOACO3rhyBM/rzMolaTzRsGCjS4Ufuf2sY05PFdbZiWMNaIsUK1uoO2quRgf3Qfd4Y/LQTzEFSBRRR8xPNnCU/R1+bqAOnzksMp9GHzD3wxjb8U8NRcuk2YLF41AbSQGLE7An2GMTP+HGo2UNKkgtSRTD6kYu04kjWPMSMF1ahIOoNfr6HGt4h4qq5VniPTtHGfpyf89MA7jz+WlkhV0j21iiGFH8sY6wHWFYVZHOPVjLM3h7STdTX+Ge+M6Lwqfyy7UygXRO/8cJUsei/6rHHSAghQB+mO48SREd9RHteJgLweJ8UsotcemFvC0bzAQD74mVzElUBY9xgrlj8T1+6vP6Y5v8AXa9TAvGCPMNHDcPiDlFUJZF0x7XgSwsBaRX7t/bBcrCWjaVyTpNaeME3RcwmYUXd21H0X+p4wdZW8tmjARQd6+L8zguR8SDOFZECNtQGKj8CZ42+A7H6Hg4ILv1TwHOKkwMm6OCjk77Ntf5Gj+WHGy5ybNrplkLIUHdOzf2wlnI1YgR7RqK1sKv1+uGspTWyt8AGqZ7JX00L2N8YcK/s1EwEaJHriGrVd6pXO4GhBWkAdycDzQlZXVQYzEdZiYdbA7+azHeQ3V3wKrDmQyylHeOVvxOlnag0b8i6+VvXHWM6RRq9feYn/A3BYp84c3/p+hPqe2LxEvYPhk5jk1R6VkLFZopPgUAWWb0AbcHtx7HW8LhjIRUkTqRvIDltTEEK7vXBYKVCgkqtbHfGF4jmC3meWVclg+YZRs7XdKvPlKf4nf0wTw/MhRaBdetGWGQEqDzrXvQ2P0Buxh8aXKdPQ5eQxWtJuAABICF0qT2YRk/ii01AHVexIGGlzgDUFYHSgOhWLWwlYlmcFjaoLavQdicYcebfXpQnQ/TW8bN1azKpqjqcliN9qFbDF/OUNsoJ1iOpSi26JMGZbOhdPmIR2LVtvi9Z3i9NB4midI1MpC0oYMaYF6cqGJJ0k1vtpsnUa18tn7IWiTsbpgSaLA1V8Xv+4dyQSfGZ9W0jWjatJJ81WC9Dj99j8LuTTcURzjQyMrAAABaBHTKW3HUvS1kWNS/+W/vpwrzfk4fXs4ZSdiQD9P5AD/Kw2k/ymv4c/U8489lJTpBCuq82wAFGt9gL4B27Y1oSGG1/wqj9bx6J28XKYclOkbUQeef+LHOAS0RaruLLNdD2odq/X0xElG+o2fp/fjAGkQHcFh6XXPH67YeI2pFPtpCBnbYFqoD2XgH3OIYmGlo1Z2FgPo4Pp3D1yCNxXcbC2aGoE1wN+mlFbgWdy3off0xp+ETJ5ZlkRpJIVTywDYomlZVqloiid6I4vEc7nbb8fHbjz0kiULN7DoAtnY82SKKnkEevrhLMxmJqJUkjexdDsrj+FdxhrO2jAjobfa9WgntfuN/UHHVl2B1hIl3Ycs7dww59RvtiiUyGeYFmvVO50InyqOxI4IA4wsMspLojM5AJfUBoJHNVup9GwKSB1AlApL6WBsrfAruO1YayPiIRJAsYsUdt9ROwPsvthKzCOVzNEtqbSUMZJ3aIHjbuvvjWSSCHKHSVko7WNmc+x7AYQ8Ril0oxBac2SANwh7MBhLLzqth0LR3bJwUPt7YDzT02Rk0RyRx7yWXiHFetdsKZdytqg/3wSf0xseKeO/8AbB4+kyHSP3VHa8Vn8GlkysZfeYnoPevc4Q1jeOePvKqxBfLRfl98Oxs0WUok65OMI57KOpCTrTfK4/kcBWZ2mjWXhTt6HD08+N/KfY4MilrsiziYdzH2hZWICmhiYEbyfBXzDNtdD2xp5tfJRdA3I3bGZ93OnVwMPR55WjCP2745cd3l/Ashn3EgJJONCTOCJyDur8jCkTqu8ab/ALTYBMyg2Trb9MPchZLTMBiDWiFj21bAYrJJqcuw81z2A6R9fX6Ypkh5rkHYDfSNscm8QdWpQEC9gP54BnZkNUXmONTXSr8qfljRyGbRo2k0DYaZkAoFezD3wvNnFVFcrayfEv8AUYBrGnSFKI3yD4n+vti50izRYDGiSCJiVcU7uKCj0A+ZsMeG5QllVo2WFgdyaMp+UM3yqTiuTyriRGcIwjNmIGyo+nc98XWKZZzJr1xMbdmO2nuCDwQO2HhWuZdS7PG8awyxqzrIo0gBRdN2YHscDE7yAEBRNJH5agECoxsdiPifgb3QPqMTN5p9wWdkJuGMjlRwzVvQ7A4t4iQGX8ASq1XJuWkY8mx8J7BfbADmYzqtqklEkerUGgZdSM4XbyzzGbIP8jgaTGMGNlbSqiMyqobTJet7B5BJ0m62UYJLO8btG0peDLMsqhq1eZp6EDckgmtuwONHIwQjygYMxUgX/u8vISS7bt5kbakIDE7dJ2w9LGbIqhW0OLRdD9LKgd3oUrfCdCkkgVscaySysGkcauobiQOqlmFOvJUX2B78VjF8TGgkyOJVadxanSXEX4YcqL03Zq/Q4YyJgBj8sS6vMU04FMtixYNGq9MXxrLnHpfD0GkdSJu1AhbYaiLB1A+35Y1MnNVjcUe/1P8ASsYfgWcsAM8BUknTIgJWzZolfzq8b+QLO5pgzXKfw9i9eXsNuDdj6HHp414fycfZgyHnf++CSEVtvXO2LZ7LSaQzqybgDW1k3f8AKsTKQq1bSSMOUUUB7Fv7Y03ph4iZbNpGbcO7Lui6qWiAQT33B4x3xSBlAktKmtozHa6W5K6TRAN16WMAlzsibBNBVasizoY2ASdjR2Dfli2Yy0rgyZlym3QSQOOKUD6cViLO9VOuiz+IKF8qFfj2Zn3Jv2GFJ8kYmUSgG9xR+Iem+4P1xbw7NOr/AIekFz8RHw1zX88dzDRuTo1yOASZGOxI349MVRJiZnMqyhpeq/8AThXYAcWaxmyFo5KQlWAtfUXuVPrjR8PzaqygqCKLI55VeSvuQbwtPKMwX0ppABIfvY9frhLnVW8MatWancmjQF7sfQ+2ELmndpVW9969PSsKTnUuof8AkPf1x6PwiNMpD58jW7DoQH+eA8xlZXNeXZ0B0vrjb5T6jHpoPtEGgkmqtPSi+mPNt4dmZCcxooNv6WPpgOWnVDbD8NtnHocSeae8MV5opWlNryCex9sZEOYD9D8/K2NjxnxmJYliy/w98HyOSimhLFNNDn3wyZgzUo2oGu/riYznz7KSoo13xMCsrwkoaTeqUcYoSicdR/TBMxlX0hidj2wjjl3p2Z2ZSfUw1fD6DB/EMoANS/DhAisaPh+eAGlxY9MOZ6ouzuFo1aPS/HphwZhJDfl2/wCn54Fmuo6n6R2Uc1jrRSFehCq/5zhxN79rz5itz1svAHwrjnhef0zB33va/S+4xXwzOhNSOLRufUe+GvuCANJqBWjQ98ObeyuTqrR+HukodXGi78y+39/bFfEZl1tLXSx6Ev8A9xHpfbCUI0rqff8AZW+/qR6YYyrRS2spKuTs/b2BHYYN+DPtPxSymJWy7dfxS1WuxxX7oHYYNms9I0aEExzuTr0bAoPmYcKcIZzw1svGr6qcvSlW5FdqwrmJdAom5G3kJ9Oy/wB8VuJyX01PDc6mplQhWVCIWY8yE9Tn94jj0xpnO5jyX8/ZyAsMqNpd2J+YoaZQOSRjIgXKS6WvyXBGpGso49j8v0xzIw/iMY6LOxSIHgA3b77UBipU8o08vD8DedFFGq+XGXS/Mo25Io7FyRqPoMabZ90+7xNHGqxyeckkTEr0i20gnpBIBPuMZ2QhikVYiVlKWFolW9SAeDvijyqVGhGVQfLRSbJ3tz9TsMaSMqb8OhBRW0SXyaW1P0rtjSyji73CBqvuLHH6HEeBg+sZgxp2BDDSPSsNZeZXlZgVGsuyXtvsoJ/njbj083PtpiWLyyPxC3YkAUfrfGC5JtdrrZR8XSNtwLvcYSlZkU65Q1gjSCd74/vimVljIdXZl3BBAvgVX641YY0c/IFKhTa6WU72aNk3XHqMDgdgFqMyOwsMdwO1flWEzIivHpDab5b5ux/TDHh/iAhj6wzgsQFDUBXvgLAvEHKSEigy6WIXgGurGhN4nEkQVlGphehNhv6nCGclDKjmMIWLKa7qeD9QcH8FnRx1RrrjFGRuABxt64k7OmfmuhgVB0kB1U9gdmXFJPEtemONNKHkLyfzw74qY3JeOQu6DqFbae9YRymfGX1FVtm3RvQf3GCGL4t4YIArgmm5RuQMLeHx6p41ckp8t+nNYWQSZlzbW3ucXWN0PluKZepcJUjW8U8ZllnEcNhVNADv9cJ+MRiOcqdg439jj0f2emy7nUg/Fb4vbAvtAmWLGM7yH5sBS9vHZfIXMqHYE8+2PS/arPrDEsEfpucYEqMLW+pODjKzM7MbY74NX46ssJO9YmOR5lgKGO4SmG3wYyssPxPzxMTHP5e46XD1XM/8ZwTw8c45iYn6v/yJlN5De+NXwlyZSCTXpeOYmL4M+bM8ZUCU1timQ3ZQdxeOYmJ+rn/VTOHrOADHcTBT4+jfh7EugJsC6vthaQ7n64mJg+D6h4x6Pw4dY/8AwH+WJiYvgz/J6KeA/wDqY/8Adjd8P+KL/bIfzs7/AFxMTG3D0w/J7b3gkzOjh2LDQ2zEnt74B9nxufZFr2x3ExvHlpzxJzpO55GM7ufriYmNJ7ZX00R/pp/vGNH7PoGR7ANOasXiYmEGd9oG/FA7A7D0wuD+FP8A7hiYmAT054GOpv8Aa2EZ/gH1xMTCvs4v4N/rL9cbX2s/9Qn+3HMTBR9V+y20kte+MWVicxufmxMTB8H094n/AKy/TGH4h8Zx3ExNXDmVUaBtiYmJjQq//9k=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AutoShape 4" descr="data:image/jpeg;base64,/9j/4AAQSkZJRgABAQAAAQABAAD/2wCEAAkGBxQTEhUUExQWFhUWGR4bFxgYFxwfHxodHCEdGB0eHhwbHCggHB0lHBwdITEhJSksLi4uFx8zODMsNygtLisBCgoKDg0OGxAQGywkICQsLCwsLCwsLCwsLCwsLDQsNCwsLCwsLCwsLCwsNCwsLCwsLCwsLCwsLCwsLCwsLCwsLP/AABEIAMIBAwMBIgACEQEDEQH/xAAbAAACAwEBAQAAAAAAAAAAAAADBAACBQEGB//EAD8QAAICAAUCBAMFBwMDAwUAAAECAxEABBIhMSJBBRNRYTJCcQYUI4GhUmKRscHR8DNy4RUkgjSi8QdDc5KT/8QAGQEAAwEBAQAAAAAAAAAAAAAAAAECAwUE/8QAIxEBAQEAAgMAAwACAwAAAAAAAAERAiESMUEDUWEigRMyQv/aAAwDAQACEQMRAD8A+TZXLBV1NhLOZkuedvTDck7qKYah6jCcsqkbLRxtfWMuPvVcvmWTjg8j1wzpV9x0N+hwbwvLCjI3AxQ+IqTTICv64J/St29LysGGmTpYcN2OO5bw0L1OwocUecWmFIHA1xk1R5GFWywYXG1/unkf3wfSnpzxHM636e2wwcqQF83b9lhz+eLeFxoFJJHmdlPbCfiAfV1n6UcL+n9w5nM6WoSrfowPOJF4UAoeVwgPA5JH0wDKsShVgTGO/wCyfXD08aSaRI+gqKDUSHA7j3xU7K9dRGgChQH1ITcb/st6H0wVoYZZNTllc7NGBZZv3T6HB81kVSALqCIxDan+JvcKNwMCgBjkRjTOgu1O0sfej+0BisRu+ls9CxKaPLUxjpj1Wx7ke+E8t4fHJKNT+XG4JUn25Wz3B2xpeF+Hw62mWRnCHUL6dO+2tj39hgR8OaUN1R6JXZoypJUSgX5fGxYcXsdsOz6JfhTxKaKPVFHCQ37btbetgDYYZy7xtayawuYClTGtkSLsRp72fT1xqxZeUJCchClPGNcr6SyuNnUljS0R6cYD4hL5cpaILqh0Zjp+EMNKyhSeVsg7e+Ab8dl8G+7xSeWJZGYD4lChdJuytknDkGXEpeKRPwjpzCsrgaBIBsCdqN8eowp4WsInGZj+9ytqLCNYSeeVZrojetu2Aw5pyoRomZWVo2QfEAj617WNJat8VKz5StHOLHEsaRBiolDlmZTvsK6cP5HKfeI6GpDGzANR0mzfI74wUCqpVI5QWZfjqhRv05ONvKZi10CUxFHcqd6bUb3I7424sOfo6qVpjZg7LrJN8Cvfvh2LwaIwxuZgHf5ewPoT2wjmW1aNTB3CtqZTz+z9cNZeFKCvqHve1kemNo83Kk5cmYpBqo1uCDsaw74V4n5UTg8lrqvi9d6wvJlNLMpOwYLf8/0xpy5h0bS8atGdlFdu1Ed8OzU70WzzZaYDykdZiQNNCvc2P7YFLkpXk1xrqSI0K9uaxMwqxPI0f+1fYnn+GGPEDJEIniJ0BRxxfe8LP0e/sp/1yRJGJHSeUPGEmkDM8irV7AD1ONPx1hIsTadMjDce3rgXg+X1yaV4jBP1OFTgEMcmXUl1PVwcNZPxlHiKTbkDY4P4f4l5rNDNvZNe3tjDlyH4xQcA8+2GJ25BGEDP27YnhElzBm2w7FErHU3+mn6/8Yez2Sjlh1wiiMI7VpvtGVYgNxiY8e4N747gPHi4cyy8H8jgxeN+RpPqOMLzRaTyD9Mdy8epgMcx2bntowEopUjWh7jtgIySselxXodjjmdqMjQSD3xT7yr/ABj/AMl5xX8qJvuNVtLARIekcnCbzQq2nSRXzA74mRtCSnWp5HBxFycTHV5mkDlW5w7dKSRbOotgObDC1kH9RhQZOnAc0p4bsfzwwwM7hV2Re/oPXA5MyqsVUao/Q/zHphU5vox4oGUCNdOj90g39awWDw1wulwGFXpB6072B/MYr4YqRuJV603B/ajvuR3r1w5kPDh52oTLK3xAqTVftPfA9sVJqLcgb+VMyGZn1ABRoF+aBsKv4T64YzccTSRxCTyip0xgAtpYn5m9zzisCoVkCStIsZ8xl01RveSM9q7g8jGv4bM7Ss0MOXWXR5jZogta/Drjjbhie1Xd4oqzswqxrNHMjKusCZIyNUcq7BhexRh/AnAc0dMXlqFy0RIcCQkyuVHSaHG/sBvgX3mJp6BlKyalnlkNsxY7OV+UK1H1xM1RUPmH82QEp5alVYUT8ZrU3GxAPbfAfocTqPMk1xxSTJHIh0kr3WQADVpbUL3/AExaXNStGqt5jDy5gJJFIvUuoqt7kDTeJ4KraoqqMh5E0urHSjL5o02QbNOBVG/rg0UUXmKxOYMhJUCcrbq6OppBbLRqrJ5w56K5okrSSGCCfONHJojUIiyMKcKU1UwW9JHGJl/DpFZVjkj1RJIZC7UrDzXQkbWRSg78Y5lMw3kwhDm3JQAqJFjqtgFOgsy+lH+GGfDMuroCqprEcagy6tNMHdltNy3WOewxUjPlchfK5d0kTXKroDr6ZNQ6Bq/pj0GTzGZihVTF0gk2VBBDb0feyTd98ZRyyKxGkISER9IYgMzaiVDb/Ao/jjXy6sD+HOSRSAbqSPhA22P1vjG/CPL+Tkvl0EjWFCFjQCjaq3O/c8Y2ssAFKlSCqluoWNv19vriZHw09VR61AAQg0SFJBYC7omzweMcnYtSgsV26Sb37D3xtnTzW9lctHqcXWogt1cFjuL/ACrDLu4R7BjZRdj4TZoc7WfbBfJ0J1x6gSSWBB9O429dsBnbawzMo/01buwG5r0X+f54MT5dlMrGesqLZB036n4m9zgyZ8mN32Vl+IEdLfl64bgkZPLKjVGQBsNwx597vGd4rMSzL06VbehWo9gcJUulIw0rjUep/wD2qPQY0/CZYS2mIaHXg38WBZBUSQAk+d6n4Tfy/wAMDzEcSSeaGog/6ffV6fTCw1vEJ4A/mbiUbaff1xlMrnpUW77n2xbNT9RdqLtvXZcOeUyZbzVNsx3PpgMU5AnLFKphvXrhf7MzFQ4b4cP5bxC4fMO9bMMZc+dD3pGlO/vgEZmaiJdiBsTtiYP95PyqSO22Jg6Vj59L4aw3WmHqDg3hWlSdex7XiZfJELrL6PT3wfSxUUUkvt3xzZPrr270TzcIstrB9BhnwvLKEaVxYHAwtIsZNENGffcYbiVgmjaRP3TuME9i+sCizCuwBSiTsy7EYIYWLMjxtJp+ZRuP747lWhiYPbFhwrDvhnxbPvGqhCVL9bMO98C8V87T9yBZQmNH0KJUPJ3DD6jnCeSyhnlpF0rya4UDnGlLli4R9QjdVuRxtt2uuTikyBQJNYptvOisH6Om2+DBL+gs1KzTKsC6Ai6V2okd2b1s+vbGiMv5bBtMduKZQ9xTDuoYfA3thWCH8OXXJsxAWYAspA7MfiS/cd8OxiFIoY1j88MxIBJVXb4WbbcKo2+tnjDhUJWuKRUiMUKH8VA1yORuAzGiFHoMWTwuR46kVVGoGKNWXUjNvoYHqVZAponhq23wdAvnpLo1FWYwaiPx41tau78xflf5tPqMDaLVEPL0hWJZtUyl7FjzJ2B1LRulAAs9yRh5pbgjqJQscYkihcA+VGourILSP3Ar5ieOBjseXLMxIAYqQ7AaX1RaV6dRAXWjI9n9440VbSpj8w2aJ8tyLYbuI0I1lpA6MVAUhg4ujhfL6yxYhgymTspK6Y4FA12VhYA1qJJB2Nk4tG0snhqnoVW1sULB3JBIZmFOFBNxrJekcjbBngAto7DKSywiNbs0sdlbYnzGXZqJCsaFYP4Zk6DMyrWtidepwSoCAlnQnUC8pvTzH+eG2ZI3Y6jaEWS7sdWlghCqD07uSuwGqO9yVCG9kGytMum2EYVFnCICAq6qq2YNpBA2HVVHe8VMZpVeKTqIOh4Nlc0ulb0nhVA/LveNdlGm3UKg6TYkAvdlYKE01eknijGgJuwDw5MfGSV1Eqza9Nk2S2lmIVtJAG/DljR03pxjLny/Zfw7c/6iXup3I3oC1YAhQANANVQPrjVgyTNQQFiCfRiexNgfDfB7m/TBAruwR7YDbSyKGGkDYMLrYbke+1nGrl8oqAXve+1FSw5GxBWr/lj0cY8XPmtBSgWASlBbBVtuBY5/OjiQqL1lgGvYkbMTeq/Qdv4YOiq56yygDkC64A78VZvHZJEQEDfajRtD6GiLBHNc7dsWw0rM4TUoBXUKamBWuen1J7XxZwF2kiIlAFFaFbhAaIH+c2cNR5MksBp1Lvpbt632s7b9uLGFs2dBOhtIZfxBYYKT2HYmu3a/bY6PsnmM1fVHcbH46NL9fb6YFl0UIXKa1Ugab4vlj7nDD5coscpUGOwa7+2r3OO5jPqR5q0JPhkjPDj1AwK9dK+KmLockg1akC9QHY+hGMfN5glmcjqPb9kf3wzKGcgUq6RsvyoPU33wxlNMRMUoBMh3btRGxB+uEr0p4P5RTS4BaQnfuMUyeZEJeCa9B4OM7NZdopCvcHav0wXOzFm1S0WrZR/XCpzsWWRNJSOxHyWPfC2TTzpAo2UdvXFvDozPKFb4BuR7Ye8QgEEiyxfBwcIy+Y8SKMUCbLtiY9D9yik69urfEw+i8q+O+JQMyKU3Uc1hbweAmUbEVvjWMcY4SaL1rcYXlJ3CTr6dQ0k45v3XZl6xneKya5TX0xfORrGFA2fkkHEgybq+orqAO5U3gviE0R30vq99gMI/siuVaSQG1Eijm+354bRylLflnssotfyPbFZQfukaxgm2JeufQXh2DLAwoklmrlf1CjYD2xUibQ7LQyJMxUuwKyAakIHYkcDFss6RwPoqTy6NgWNRsA/Qc74r4enmpI0KNEykBdLEqxPCkHvW94JGpRXktLTaRoHplF11RkaWF1hp/iRs7+QRoimOpmcKADGBep1+E7XvXfHclm/MUImoR6iXy60NYNFxC5FrY3Md+tXxgXmMyTMv/ctIAC1lXRRvRjAuuONsFzWXVtCRHzocvFqYIG6pG3YkgXu3ccKgwGbJ1SJmGjVkkBCqxHQFtFiQKRoYEXe2kC/UlzJ5dmN1qaTdnCDreMFo5V1EFQw8wFhuxjsAE2F8rDTK0ja5Qra2VRbqtiRCWBDuoGrWNyI3Bs1j0MGQKH97Y0R2F6WpgGJOth9JGOnubjLlcKw5NVGxJZlYturfGUVvkoKFjut+bthiBVFEqmrsBVAlVWrDbWqLyNyg23w0uQYgqCe53okm6+L1PqPTBIvCT6E/FwLJ7b3XqdybxbK8oQERLBiSdzfG7XwxU23STWq/hBN0QzcBQ1vemiFMgZgGvgodQAJu2F2TZ7jYyvhwBs86rDHqOw9R0myaPHfY7Ydj8K4HHAa997JIp7BoewOKnBny/LGdFkOrelY2pYqFc1QUvSg6RQA7Cu50lXY4WN6ejUAb1MADfCn5R7Cu/HfQy/hyrwNXJPoLreu312+mG3g4uuy8C69LAvjbbbGkjz8vyaz4o62AbnY2L9txsw9q2vnfBmO9vv7Vx6c9u9ew5w4sYA2HB3uq9gbP6XjkuXFEsbK0ACxA78Nx9OO9jFeUZWWlZsyzGlVQwGnVWnnatzV16/lxgEg0At0uPhZSKK+1ci/2hvtg7Tcqqqa2uqBUCyGX251EqffC88RvUasUdI5aMAbqwNAVttZ2bc4cosDnzZ7dhpBIGtQ21M3A7gFt67YoYBGX1ASaOl0qtIJFst8jtq2O47Yr94C0Uoxv8aHYA8EFjxxam/8AnrGRgoIJVqXURpAUnp1PQdl+lXXJwxJpPzTGziNw8TCiWuqPFj9oegwHL5Al4xRVZLKseWoXt+zf9cayZWuUWanXVS8wuBpMa/KLu6F33wnmMxQmhJZ/LcGJ1qlK7bngDSMPdP0DkkjeOQaRGRs25O17E33BwjnaZEXUCUu3HAHYX3ODnMPM2hQHZviCDSGruzcn+WAiGkaSRdWh9JS6C+9DfAeBQZaSTdO+2tzufYXhvwXyoiVmAMjNpIPyj1wz4p4frijaEEslFR+6dwfyxn/aIh5E07uFGvTv1YR6T8YyzQTMqkgHivQ47ls8pgaJtzyuC+KTGUqZSAVFUu5P1wLw2DzH0RjT6scCvnZNFkA2Yj2xMM5vw51dhqJo845gw/KPm48Rk1WHN/XGh4qLhRmA1HvjkkNWWy7AniuMKZ+d3oFSAooCscz47HuzDHhEC6JHYsKG1Gt8JR55x3sejAHD+UzEQiKOWXvsOcZ0pVm6BS8bnCvw53bp5Z9IVium+8bEH+GG/DMx1Fg+rUCriZWK6ed2XjAvGssorrUBVAC8knvxxh+eSaI5aKAslotlRsxY2e29Yue2d7hnwvOeWw8uEeTbMTG/mEEgoDR3oE8H1wjFDGi+QJNUkzr5lqy6UG5B1VuTh3x0xQsZfKSRpXKgNYFKAGI0kUS3fC2emYCVgSY1MarHJUg1N1FbYXQAPBvfDpTsEZVmaeWizh1jhKMaViedS9kUAelsMbUEQpZSwejZlUBCWjauqO6zK2L2pqHN7YTYCFUo6aYl1hYsiyIAW1xyVdCvhettsaqIrogHSgQ0yawEjcruySDzFHSfxAWW15s4qFaf8F8HeeVPL0qyaTSsdNfEroTuY2o9z8KBjeoY+iZX7MIg012+nGw+lD07AYY+w3gX3bLi1AZt6BJAvc1ZIFmyQOnewN8eiKf5/LB5Y83OXlWB/wBGT9kf8juPQ1i33AckCufTjvQ4r8/7a7j057f2+uBhr/z/AA3vipzrz3izfuwvjTt2/jz798ckgFc+lWfX+npxh+cDez6cbfqPTC8q80Cwvcb8cntse4Hvi5yZ3gVJFdtu24IPp7fUbbYFmF7KCb4u9/Xb19xx+uLyIRyR036HUo5BBPxAA3RsA/TFc0u2gkbnSDbAl04G4obEDUObHvi97LxJGQ0LalbbVsa46TXbg0eKur2xU1vfxBeo3elh01oAsj05FfpcxKerdlci9NHdhevTRrQdQI25FHFPPTSS1XpAsEFozVMdzdXRHfetrw/I5xc+/EVoHK6QLtCRuSARQrfkjY797VaPUUVqTqZEWiQG21DY7EkigSw39MXzsDsGDbJ0m2GkKRQJOoroLFt13+K+2ATO6DUz6esJL1sWQgFVJEYXqKqd7N1ud8Es+Hl+rSrHGVDoSrMY+vfpIsPHQHqCaGxWu+AyZoddg63j8tgeGI2V9ABkugDWkb98Egya2RuVYobUiP8ACkGz9NXpOzaif645miAGaDQSGHktGgsKw61YhaAHZibO/qcPRhLLxPIqBeqtSR6yEDfMVAUln3Pcgb1g2XyKsYmL6wbjIIAWOUi1Gniu3HIx2TOBmKhbBkEiKr9SvXVXlq+xNmtvywKTLOzSBukSyAkORGpc2VC7Mx7/ALPvik9g+IB0gWRh5cwcxnpCl1HUDVDgirGK53PAuZES1kjAlDWq6u5B/qMGkyMhy8soZVkiNMijUwWyts7Etdg7XxhZYIpMuzKGaSLS7sx3YH4huTsP6YqUui765CtIxvpULapXpqO5wxF4cXDKsyjQetEFUL337408m7CeRt/KZA6kklRW4A7A9sKwSwpO83mp5bqegbtZ7V9cB6XzOYGXzAiCLo2skWSD3vC3j15aVhH8L02DyZpZtBaGQsmwI2BA4vC3iyvMwaQogAoAte2Hg1rZdldVY9xiYwUhiArz/wCGJgwPC5Z4ZDpRpUJ4s2MQZbMeaY/M+Hck8AY74R4Y0c6NIVCg2TqGHctnkd8z1bsKU3zjmyft2LcvRdXshRPGTxRXvhWaVhL5Twws11xV37gjEj8AmV0LqApIOrUKrn+WOFvMzYo3vQP0wsqtnwHMSQhirQspBo6ZL/Rh/XDmX8Q8tQFlzEaMNvhI/IE7flhLxfJ6HbUwL6t1G9fnh7xTw6oIm1KAEvc7sT2A+g5wSXsWy4aykzCIBZNcaklTLlmOkmyaYA1vvziZSZggUPlpPxvNJaQKzfDYHmAAfDV+5xrQwSrnI2GtcqsQJIPRpEe99uf54WnSQlYip8jXAIQRsfmYr67Xf1xeM/KK/dL1jyMwyMNtGlyTIwZyxjvagKAFkDtePSfZrKLNmgokDsrEb6kZQz2CqtpkTSL3FbbfNv5vI+FkR6TEvW5uQLZV/NSNUWQccnpB9ce6/wDpvl5TnI/MWTQiMetiy6qvUPM1Fdm0jQVHHPc7kFyvraxAAAfKNv6Ae22KMlfrt+QNYORXoP8Ak7f1wvLJ7jZq3P129vrjOJ5yQJk9QNztv3I/w4EOxNb1VjayNv77cG8MsQBv2vuNqJW9/Sx/DCeblrVTBdBX02vbcWAVJIPpi52w5STtR49QvcAruPW7IAJ5ZTxvthWVihGzPTUenUdgdLA99tie3G+NFG3NbnUaFbH4ZP0B23GxrAZ4yVoHnUoJB3bey21EjRsTQ25N4c5FeBPQDu/y6rb3vSDRBNFaJa72IwmxAO42TQxKuNlOzLW1KLsEgXXvh5ulqLAsdR31jU0SaH2+a1F77HGXHTtF+IT5sbLux6/iWm/DNuNRF8Cu/e5UXivmMu1iwpOndnUr1qwKnewvKqVsXq4wvmWOpBbKH8xTrYEEb9LkspAQP02L6tu2GJJR5epiQr+W0pKgq/mDY35fWwoWABv9LxkeIaCs2tr0ZipAQ2xbWNfTp3Og9I243w5oskPQIzEJ0h5bVr2L+VcbagVdLAs7UTV4XXJCQB+plmkVD0sCrWygyKr6aVlIoDg/lg65cszqGZg8iglfN282MSeY4E2ym6Neh3xTN5Q1I9SuyWoXYtKLj6kLq5KU5NU3HODR4s6CND5ZuiGeJ9QRQHCakplAYIXtfi7drwPNywkSxvoDvCJFLSFykgr8IFmNXTbXfUB2w/nPCUj1hQSBHI3nCOEBWRmAQ1EACQBybJbbAcnIhzMKFpvLmiBUecQFYht201ZteBQs40l+s7PgWS8SJWF2hYmMvGVjiP8ApOtCjVdJ7XveOS5lVgTLsHKqb1sUiYEG1oOx7Eg/XbCGSkiky0nmqSyPEWdnYsQz6WA9AFrYe5+mh4sUiEj6IaSZTl9IWihButG7AbHfuBi/qKT/AOpMZp2Xy/8AuFKsgDybeo0LueTfucZvh0ZJZYWlclSGCRgdPeyzY9Bks+kXijUY/Lkbd7HBXVs10BqIv6DGR4FnVizegsoi8xrO1dwDfp+mLlQBksvrUBU6SaXzZqBPoFGxwx93dNPmNFBqJChUs7GucdgkjdEXzEUwzMeogWpN2p74c8az8GZK1KieW53buvNjDH+imd8NaJHeeVnCtQCtV4vlfBIZ0jlUFQWpgTeGPEvGMvN5sRk0g6SrVsSOcLp41FBAI0cOQ9msA7L+ITiKRkVFpTQ2xMN5jxXJSMXZiC3IrEw/8S/yfG3miGxib/8Ac4kbxk0sLE/7zgediJkaheGPCV+P1Axyp7d63Joz5ev/ALLf/wBD/fA8vCrkhYOObciv1wpGzaxzd49Fm4w33hUHVSkDv2vFSam3GXNldIB8gEE0CJGO/wCRww/h5Gr8GNiosqJmLADna8dyCvDHcoKgupUH2resNeSEzMmY8yPyiWI6xZDDgLz3w8heVLjKHSF0RWV1CIzSWQRfF1x2wKGUFoV8pKk+C3lOmzp/b9R2weOWN5Ypg5tUooEYtaggDYVvtvisGWcxxHySGR9WpyEAXVqoFiOT39sA39j+DHzSiiKJFMjA35x0lVMmqhKATQofTH0D/wCluYI8QRAqaSrAFFkHSEUqTqlYDmgK7Y8h4fNo80xmAAyK40LJMYwNiDoTT17AsWB5A5x6f7D57y89Cra10nTTUi9RNKsa6mPJ3d9ttsPOk29vtoYEevP6d/1GByR7mwOR/Ufzx0yaeewH88DD7gbGtyPXVx35xnIm2fVGA3uqsEj/ANp29C3/AM4FJELNha6QdjZpgG2324HffuMMvMNNEAgC9xdVyavfe/TCs8t0COiyzj90mx29bP5Yqaz5eMR4RRAAuiGGk7kChQvaiRfxYRzEbjWWAC+WLN8NxdsKIu+fTjDyTECzs1Ej11HdhdbC64v6YSzqqQQLpgi9IPGq6AFaQPi1bA4qajleOCPlgWPShZTe/aMnv1ag2m99lxmLAOnUkStpJAcqQesb9G9+XZ6drO+GZMwFBYkmmtSeAU/CXjeyNwKb174FPmGZ5QjUVLRkKSbaagTuRwexNDQdtsOaVvEj5atQ0Cg8tWFIK6SYr0r0gsQDW+xs74H91RnIMRA8yPq8oUVKkyVcVhdYrUbPV2xoSSljG6UyeYGXUV0kqGQJGG+EUrHYE7c4zZY+mOPQrMwRtJjOwUnW4tQSWbs1DajeLidjpyEVRl44gxKiZfwwI16rZSRbmtOwLb9sYmXWBnyqkLUm0g0QWDrK7/h9Ioaqq6r6428u0JIYhUR3k1BKLFW6Y/LKE6Qo6jVGwecK5mZQw8wuoCSM2mWVV2vy1Gs9TUBxXxb3WKiaB4f4THIqdAp0dvO8qHTGQxVEP4VXsLBN9W2LL4NE00UbK0YkaVaMMBLCOqazENII1Hg8CvXC+RywljiJc63dgxZIn6I01uVBQm+ALPN4bj8Os5dtWlp6CAxLqTYkktG0XSEKnYX1YdT7I5LwxGCK1B3y7T6vKgCqBekaTCS10LOoc4FlPC1dI2V1IIkaQ/d4RtGFJ0gpfLabP1rDGXimMCKmh0lfy1jinmHILH4mZQKFkdr374rFFJEY9CyOAZEURSRzLZrzFKtEpIO3Jr3xpKzqmW8JWWSBUkVFmUtpeCIsKJG2mMA7C+2FPuCoGeVx5YlaJBHDFqYqTvuKw5lvECMws1sDCCnlnKkKg3FfhM1VZ7YplM3GY/LkMEoEhkQrMY2BPIIdaIxfaO3c39nkhYGeWo2oIVhXVZF9Q9vbCp+zcvnPGGipTQYoBdjVsPpjczeeWejmYJRok1IYWV1IqqYg+vpjGyPiIOeeVwUXqIDfSh+eHNLaxosrK8hRVjJBIJ07bbXgviXhc0LIhEZL8UMKwTnzNiw1Nv7749T4tIDn4FsbBRvhn5Vnx/ZeYgEmFT6EcfriY2vGctmPOfTGxF7EDbgYmCYj/k5PimbkkYfCEv3F4Viy7Kb1qPzxzzYr3DH88E8T8OCIki/C36Y5n9d6fod87tRmH/im/wDHAI3Qtt5rsfQ1eGooRJk7AGpGN+tc4S8MtHViCA3Bw+ymZT0mXai3kaqHzyFiB9AcHVNIXU8MRkAKhYtRF8We2AeHZOVMxq0nTvqY8FTi+YMUwUayrxkrQUsWF2KrDkTprNAworZhpXYyMrKj6AAN7FDuDeM3MeGsSyKC7KQyk8lGF3v6Y1M9mS5dZIx5R0kGVtBBUabob7+lYpmJPxVZtYMiCNUjUxrp+HTrkBNEdwDh3BLWj4O9MhEyRDMPHKFLFVYx9MiNQNhtTUK5XGnk5gkwYdBZy9SIA41MWYBHPSpYA+Y4AAoAMTWMDw+Wo7jBhkZnRBHQ3QBtDyH8S2BoaSMaUDLHXUPKkZ5o0LdcitpIAuy8oIMdHkm+xxUTY+9+FZ8SwowIJApgP2l2N2AffgYYc/Tb9a/ud/7Y+bfY37QeXIVk26QGUbgV1GjVuybs7WfjIF6LP0Xzbqj7jE+Lzc+ee1ZQO9EbX71/z/LA9A3O+qh+lbccA1/DFj/n+f1xS/5dvTFSMbzDacggDa2J4HTydRrub/zbFXdq1GgB1733s9/iXi1HsMUlAOx4sGjwa9fQVwBgLNVt2qtj8x9Bd/kOBi/FP/IXbzFK7Bgqsm17vV2wXsBV3dV6nC0LDpB2kXTq4ssTubokaV3FVZf2wzrFMNIFcqyjjYkUdtRajXtucDY2G3LCydyD1EbtuNI0biwKF+uLxPkXfM6mWMM1yM46r1IgBUHk6SVu9hteEYSTUkZI2MKAEGlCnqroVaXq3JotfcYbmVTqUrTc0CaIoBFo9iOosVF173gU8ATdW6dBB26LagUF7WxHGmwACfZ5D1d5yFelZVaNdLA6ljCrpUpxGvSSbMlgkHCuezaaXdFIUx/IvUZCa1GVAVACjs257b4J97ZXOpdRiUqSAdKKd62GmwaBsKKWj64GuajIiYndD+LK/UxXk6WUsAWJIrVYpffC8T8nBAruCltpMSdJVz5j2zN5jKxCqNrFWR2wCWV1jDJJr82V0TSzBjtpLapdYFigdIA352xTy9ZhRT+JNZIkJNKT0jWgEm9HlqqiedlpoC/7bRZckA0GjKhrNEBXAJ9mO4xU4pvI7lPOgkiRQW8gM2kJrFSju8ZJuuCE/jgGTzwSSJVUiKAOSquWZnO/WulWrUF5X5cdOdEqSeYdnmEkjRDVaKKVCLDJXYla4w34vmEcTSkL5HldHwkvK++pTza8cj4cVImh+G5u/upEwRULyZj8QK2onUQy3ZB/Mb4X8PzMUkebneGMgaiCwslnJ0gA/DVjjA/HckqJllQszyqWImKmga03fw9+/bCXiGReJVjJIWXrCxMWBI76SL/gcVMpY0cn4NAJY8vpfzGj1vIrlShIsCuMRPDpRIsBzCmVhYSRbHrzzeA5fxtkYyeWryMFV3UnVpFX0HcGsFGZjOZlzZmUgC0X5rqqIPGHNKysmRxrZHywLISCYyRuPpikhgZtRkmjccFt6r3xp/ZDOu8rEkBRbsa5J9TjFaeObNM0ppGY7jFaMeoh+0+ZCgDMwsB3ZNz9aOJgUP2dyrAMNdHjExGcf0f+3xNvDGHJUD1vDGczI8lYh1EG7GKxQ6qKrt6udsFSJmJVXUH0Axzs/Tt7+1PCJXjDdNq3qaGBZmmNvIBXCrvQwqCQ4D70d8OeMZSnQoNnUUB68HB8P6tHKGUkKz6Bvrbb8gMH8GzDSMQxpUUtpSlLVtVjfjGfkZNDlW4PScMFhC6eUdTi9Vcf7f4Ycv1NnxseCtDMxk8sRtEwJ3JtWtbOrkqxBvASkvlzidjSnWjs19YO2mzZBHpgbz6VcaY8uJBTcs5B5AHYHA/DVjOpgKSMDW7jW2+w0p8I/PFfxOfT2XzdaZEWOOOgztMtjzQSdUajdiAdqHreC5JlCyaS8bJoHmMAX/FJOrmoorIvRv1DffEyrt5TTRnziSLDqCxRdmjAo6ex6e30x3MJ5MkkaLZj0rqlHQsLjUEmo7EWFrm1FYZNXw7OlEpnrSpH7RjiS/MokEAj/TA7mQEbmx7XwD7SSMgBpSvSR2U1YAN//IKkfFj5rDnVZ2etSOxuT4S0w6k1gf6cV/Cv7oJujjVin8tRrUovQNL2oGttbbi6UJGVBro800aIxcv1jz4S9PpkP2iF0wo88jtjTi8SVhz/AJ/nrj5suaY6QVuxuAAWWwQGvfpIUm+q6ar5JMt4lobY6OPiJ72LF0dqrTR9ffFyz68nL8P6fSTOP678YG1cm/Yj/O2PNZTxBtr47E16XuO1gjGnFmzxuvej39Nv+MazjHmvGw69m6323PFAVXtf9cKbcDax1Ei/oAO+9fzrF2mB9j6Yq0gN6rPp/nYYqRPk7oYIQdwDvsGpvU3sxAvbgc4rLGrsoTZ+nQd+1WxqgiiuVIs78YjK10BqAo6SCePTav8AOOTheaRW2O29k0LJPYKu3/kTfuMT461nLC0IEZYgaole3aiVY/LZ5oMdQUiiRucXOYjKxliSyli0jvTFTROjQ+9npAUkLRvnEE+lQNVKOAtNTGuocAtW3UduxO4wHOBW1EE0QBbEfiP2sdz2L7Eeo4w/HR5ANknSmXZyhLEBUMavsNeqksg7bKx5vAvDwI9MTpa+YGmr4iqi1UpV6b3JFgjF5ZmFrLbEsJCjPuxqhbb6hXymj6XiIwmVmkaMSNbM2n/SVdh7htgFX0w8GirIs7RpJJqkZ2kLxMKiQCgoatlqyR7DGaMn5xkdY9UaEnzAyK+kdyPhfb1H54FnLUBgzDzVI1VRZb31gc3XxDc97wKTOeVljCoIaRrd+zKOACO3rhyBM/rzMolaTzRsGCjS4Ufuf2sY05PFdbZiWMNaIsUK1uoO2quRgf3Qfd4Y/LQTzEFSBRRR8xPNnCU/R1+bqAOnzksMp9GHzD3wxjb8U8NRcuk2YLF41AbSQGLE7An2GMTP+HGo2UNKkgtSRTD6kYu04kjWPMSMF1ahIOoNfr6HGt4h4qq5VniPTtHGfpyf89MA7jz+WlkhV0j21iiGFH8sY6wHWFYVZHOPVjLM3h7STdTX+Ge+M6Lwqfyy7UygXRO/8cJUsei/6rHHSAghQB+mO48SREd9RHteJgLweJ8UsotcemFvC0bzAQD74mVzElUBY9xgrlj8T1+6vP6Y5v8AXa9TAvGCPMNHDcPiDlFUJZF0x7XgSwsBaRX7t/bBcrCWjaVyTpNaeME3RcwmYUXd21H0X+p4wdZW8tmjARQd6+L8zguR8SDOFZECNtQGKj8CZ42+A7H6Hg4ILv1TwHOKkwMm6OCjk77Ntf5Gj+WHGy5ybNrplkLIUHdOzf2wlnI1YgR7RqK1sKv1+uGspTWyt8AGqZ7JX00L2N8YcK/s1EwEaJHriGrVd6pXO4GhBWkAdycDzQlZXVQYzEdZiYdbA7+azHeQ3V3wKrDmQyylHeOVvxOlnag0b8i6+VvXHWM6RRq9feYn/A3BYp84c3/p+hPqe2LxEvYPhk5jk1R6VkLFZopPgUAWWb0AbcHtx7HW8LhjIRUkTqRvIDltTEEK7vXBYKVCgkqtbHfGF4jmC3meWVclg+YZRs7XdKvPlKf4nf0wTw/MhRaBdetGWGQEqDzrXvQ2P0Buxh8aXKdPQ5eQxWtJuAABICF0qT2YRk/ii01AHVexIGGlzgDUFYHSgOhWLWwlYlmcFjaoLavQdicYcebfXpQnQ/TW8bN1azKpqjqcliN9qFbDF/OUNsoJ1iOpSi26JMGZbOhdPmIR2LVtvi9Z3i9NB4midI1MpC0oYMaYF6cqGJJ0k1vtpsnUa18tn7IWiTsbpgSaLA1V8Xv+4dyQSfGZ9W0jWjatJJ81WC9Dj99j8LuTTcURzjQyMrAAABaBHTKW3HUvS1kWNS/+W/vpwrzfk4fXs4ZSdiQD9P5AD/Kw2k/ymv4c/U8489lJTpBCuq82wAFGt9gL4B27Y1oSGG1/wqj9bx6J28XKYclOkbUQeef+LHOAS0RaruLLNdD2odq/X0xElG+o2fp/fjAGkQHcFh6XXPH67YeI2pFPtpCBnbYFqoD2XgH3OIYmGlo1Z2FgPo4Pp3D1yCNxXcbC2aGoE1wN+mlFbgWdy3off0xp+ETJ5ZlkRpJIVTywDYomlZVqloiid6I4vEc7nbb8fHbjz0kiULN7DoAtnY82SKKnkEevrhLMxmJqJUkjexdDsrj+FdxhrO2jAjobfa9WgntfuN/UHHVl2B1hIl3Ycs7dww59RvtiiUyGeYFmvVO50InyqOxI4IA4wsMspLojM5AJfUBoJHNVup9GwKSB1AlApL6WBsrfAruO1YayPiIRJAsYsUdt9ROwPsvthKzCOVzNEtqbSUMZJ3aIHjbuvvjWSSCHKHSVko7WNmc+x7AYQ8Ril0oxBac2SANwh7MBhLLzqth0LR3bJwUPt7YDzT02Rk0RyRx7yWXiHFetdsKZdytqg/3wSf0xseKeO/8AbB4+kyHSP3VHa8Vn8GlkysZfeYnoPevc4Q1jeOePvKqxBfLRfl98Oxs0WUok65OMI57KOpCTrTfK4/kcBWZ2mjWXhTt6HD08+N/KfY4MilrsiziYdzH2hZWICmhiYEbyfBXzDNtdD2xp5tfJRdA3I3bGZ93OnVwMPR55WjCP2745cd3l/Ashn3EgJJONCTOCJyDur8jCkTqu8ab/ALTYBMyg2Trb9MPchZLTMBiDWiFj21bAYrJJqcuw81z2A6R9fX6Ypkh5rkHYDfSNscm8QdWpQEC9gP54BnZkNUXmONTXSr8qfljRyGbRo2k0DYaZkAoFezD3wvNnFVFcrayfEv8AUYBrGnSFKI3yD4n+vti50izRYDGiSCJiVcU7uKCj0A+ZsMeG5QllVo2WFgdyaMp+UM3yqTiuTyriRGcIwjNmIGyo+nc98XWKZZzJr1xMbdmO2nuCDwQO2HhWuZdS7PG8awyxqzrIo0gBRdN2YHscDE7yAEBRNJH5agECoxsdiPifgb3QPqMTN5p9wWdkJuGMjlRwzVvQ7A4t4iQGX8ASq1XJuWkY8mx8J7BfbADmYzqtqklEkerUGgZdSM4XbyzzGbIP8jgaTGMGNlbSqiMyqobTJet7B5BJ0m62UYJLO8btG0peDLMsqhq1eZp6EDckgmtuwONHIwQjygYMxUgX/u8vISS7bt5kbakIDE7dJ2w9LGbIqhW0OLRdD9LKgd3oUrfCdCkkgVscaySysGkcauobiQOqlmFOvJUX2B78VjF8TGgkyOJVadxanSXEX4YcqL03Zq/Q4YyJgBj8sS6vMU04FMtixYNGq9MXxrLnHpfD0GkdSJu1AhbYaiLB1A+35Y1MnNVjcUe/1P8ASsYfgWcsAM8BUknTIgJWzZolfzq8b+QLO5pgzXKfw9i9eXsNuDdj6HHp414fycfZgyHnf++CSEVtvXO2LZ7LSaQzqybgDW1k3f8AKsTKQq1bSSMOUUUB7Fv7Y03ph4iZbNpGbcO7Lui6qWiAQT33B4x3xSBlAktKmtozHa6W5K6TRAN16WMAlzsibBNBVasizoY2ASdjR2Dfli2Yy0rgyZlym3QSQOOKUD6cViLO9VOuiz+IKF8qFfj2Zn3Jv2GFJ8kYmUSgG9xR+Iem+4P1xbw7NOr/AIekFz8RHw1zX88dzDRuTo1yOASZGOxI349MVRJiZnMqyhpeq/8AThXYAcWaxmyFo5KQlWAtfUXuVPrjR8PzaqygqCKLI55VeSvuQbwtPKMwX0ppABIfvY9frhLnVW8MatWancmjQF7sfQ+2ELmndpVW9969PSsKTnUuof8AkPf1x6PwiNMpD58jW7DoQH+eA8xlZXNeXZ0B0vrjb5T6jHpoPtEGgkmqtPSi+mPNt4dmZCcxooNv6WPpgOWnVDbD8NtnHocSeae8MV5opWlNryCex9sZEOYD9D8/K2NjxnxmJYliy/w98HyOSimhLFNNDn3wyZgzUo2oGu/riYznz7KSoo13xMCsrwkoaTeqUcYoSicdR/TBMxlX0hidj2wjjl3p2Z2ZSfUw1fD6DB/EMoANS/DhAisaPh+eAGlxY9MOZ6ouzuFo1aPS/HphwZhJDfl2/wCn54Fmuo6n6R2Uc1jrRSFehCq/5zhxN79rz5itz1svAHwrjnhef0zB33va/S+4xXwzOhNSOLRufUe+GvuCANJqBWjQ98ObeyuTqrR+HukodXGi78y+39/bFfEZl1tLXSx6Ev8A9xHpfbCUI0rqff8AZW+/qR6YYyrRS2spKuTs/b2BHYYN+DPtPxSymJWy7dfxS1WuxxX7oHYYNms9I0aEExzuTr0bAoPmYcKcIZzw1svGr6qcvSlW5FdqwrmJdAom5G3kJ9Oy/wB8VuJyX01PDc6mplQhWVCIWY8yE9Tn94jj0xpnO5jyX8/ZyAsMqNpd2J+YoaZQOSRjIgXKS6WvyXBGpGso49j8v0xzIw/iMY6LOxSIHgA3b77UBipU8o08vD8DedFFGq+XGXS/Mo25Io7FyRqPoMabZ90+7xNHGqxyeckkTEr0i20gnpBIBPuMZ2QhikVYiVlKWFolW9SAeDvijyqVGhGVQfLRSbJ3tz9TsMaSMqb8OhBRW0SXyaW1P0rtjSyji73CBqvuLHH6HEeBg+sZgxp2BDDSPSsNZeZXlZgVGsuyXtvsoJ/njbj083PtpiWLyyPxC3YkAUfrfGC5JtdrrZR8XSNtwLvcYSlZkU65Q1gjSCd74/vimVljIdXZl3BBAvgVX641YY0c/IFKhTa6WU72aNk3XHqMDgdgFqMyOwsMdwO1flWEzIivHpDab5b5ux/TDHh/iAhj6wzgsQFDUBXvgLAvEHKSEigy6WIXgGurGhN4nEkQVlGphehNhv6nCGclDKjmMIWLKa7qeD9QcH8FnRx1RrrjFGRuABxt64k7OmfmuhgVB0kB1U9gdmXFJPEtemONNKHkLyfzw74qY3JeOQu6DqFbae9YRymfGX1FVtm3RvQf3GCGL4t4YIArgmm5RuQMLeHx6p41ckp8t+nNYWQSZlzbW3ucXWN0PluKZepcJUjW8U8ZllnEcNhVNADv9cJ+MRiOcqdg439jj0f2emy7nUg/Fb4vbAvtAmWLGM7yH5sBS9vHZfIXMqHYE8+2PS/arPrDEsEfpucYEqMLW+pODjKzM7MbY74NX46ssJO9YmOR5lgKGO4SmG3wYyssPxPzxMTHP5e46XD1XM/8ZwTw8c45iYn6v/yJlN5De+NXwlyZSCTXpeOYmL4M+bM8ZUCU1timQ3ZQdxeOYmJ+rn/VTOHrOADHcTBT4+jfh7EugJsC6vthaQ7n64mJg+D6h4x6Pw4dY/8AwH+WJiYvgz/J6KeA/wDqY/8Adjd8P+KL/bIfzs7/AFxMTG3D0w/J7b3gkzOjh2LDQ2zEnt74B9nxufZFr2x3ExvHlpzxJzpO55GM7ufriYmNJ7ZX00R/pp/vGNH7PoGR7ANOasXiYmEGd9oG/FA7A7D0wuD+FP8A7hiYmAT054GOpv8Aa2EZ/gH1xMTCvs4v4N/rL9cbX2s/9Qn+3HMTBR9V+y20kte+MWVicxufmxMTB8H094n/AKy/TGH4h8Zx3ExNXDmVUaBtiYmJjQq//9k="/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AutoShape 6" descr="data:image/jpeg;base64,/9j/4AAQSkZJRgABAQAAAQABAAD/2wCEAAkGBxQTEhUUExQWFhUWGR4bFxgYFxwfHxodHCEdGB0eHhwbHCggHB0lHBwdITEhJSksLi4uFx8zODMsNygtLisBCgoKDg0OGxAQGywkICQsLCwsLCwsLCwsLCwsLDQsNCwsLCwsLCwsLCwsNCwsLCwsLCwsLCwsLCwsLCwsLCwsLP/AABEIAMIBAwMBIgACEQEDEQH/xAAbAAACAwEBAQAAAAAAAAAAAAADBAACBQEGB//EAD8QAAICAAUCBAMFBwMDAwUAAAECAxEABBIhMSJBBRNRYTJCcQYUI4GhUmKRscHR8DNy4RUkgjSi8QdDc5KT/8QAGQEAAwEBAQAAAAAAAAAAAAAAAAECAwUE/8QAIxEBAQEAAgMAAwACAwAAAAAAAAERAiESMUEDUWEigRMyQv/aAAwDAQACEQMRAD8A+TZXLBV1NhLOZkuedvTDck7qKYah6jCcsqkbLRxtfWMuPvVcvmWTjg8j1wzpV9x0N+hwbwvLCjI3AxQ+IqTTICv64J/St29LysGGmTpYcN2OO5bw0L1OwocUecWmFIHA1xk1R5GFWywYXG1/unkf3wfSnpzxHM636e2wwcqQF83b9lhz+eLeFxoFJJHmdlPbCfiAfV1n6UcL+n9w5nM6WoSrfowPOJF4UAoeVwgPA5JH0wDKsShVgTGO/wCyfXD08aSaRI+gqKDUSHA7j3xU7K9dRGgChQH1ITcb/st6H0wVoYZZNTllc7NGBZZv3T6HB81kVSALqCIxDan+JvcKNwMCgBjkRjTOgu1O0sfej+0BisRu+ls9CxKaPLUxjpj1Wx7ke+E8t4fHJKNT+XG4JUn25Wz3B2xpeF+Hw62mWRnCHUL6dO+2tj39hgR8OaUN1R6JXZoypJUSgX5fGxYcXsdsOz6JfhTxKaKPVFHCQ37btbetgDYYZy7xtayawuYClTGtkSLsRp72fT1xqxZeUJCchClPGNcr6SyuNnUljS0R6cYD4hL5cpaILqh0Zjp+EMNKyhSeVsg7e+Ab8dl8G+7xSeWJZGYD4lChdJuytknDkGXEpeKRPwjpzCsrgaBIBsCdqN8eowp4WsInGZj+9ytqLCNYSeeVZrojetu2Aw5pyoRomZWVo2QfEAj617WNJat8VKz5StHOLHEsaRBiolDlmZTvsK6cP5HKfeI6GpDGzANR0mzfI74wUCqpVI5QWZfjqhRv05ONvKZi10CUxFHcqd6bUb3I7424sOfo6qVpjZg7LrJN8Cvfvh2LwaIwxuZgHf5ewPoT2wjmW1aNTB3CtqZTz+z9cNZeFKCvqHve1kemNo83Kk5cmYpBqo1uCDsaw74V4n5UTg8lrqvi9d6wvJlNLMpOwYLf8/0xpy5h0bS8atGdlFdu1Ed8OzU70WzzZaYDykdZiQNNCvc2P7YFLkpXk1xrqSI0K9uaxMwqxPI0f+1fYnn+GGPEDJEIniJ0BRxxfe8LP0e/sp/1yRJGJHSeUPGEmkDM8irV7AD1ONPx1hIsTadMjDce3rgXg+X1yaV4jBP1OFTgEMcmXUl1PVwcNZPxlHiKTbkDY4P4f4l5rNDNvZNe3tjDlyH4xQcA8+2GJ25BGEDP27YnhElzBm2w7FErHU3+mn6/8Yez2Sjlh1wiiMI7VpvtGVYgNxiY8e4N747gPHi4cyy8H8jgxeN+RpPqOMLzRaTyD9Mdy8epgMcx2bntowEopUjWh7jtgIySselxXodjjmdqMjQSD3xT7yr/ABj/AMl5xX8qJvuNVtLARIekcnCbzQq2nSRXzA74mRtCSnWp5HBxFycTHV5mkDlW5w7dKSRbOotgObDC1kH9RhQZOnAc0p4bsfzwwwM7hV2Re/oPXA5MyqsVUao/Q/zHphU5vox4oGUCNdOj90g39awWDw1wulwGFXpB6072B/MYr4YqRuJV603B/ajvuR3r1w5kPDh52oTLK3xAqTVftPfA9sVJqLcgb+VMyGZn1ABRoF+aBsKv4T64YzccTSRxCTyip0xgAtpYn5m9zzisCoVkCStIsZ8xl01RveSM9q7g8jGv4bM7Ss0MOXWXR5jZogta/Drjjbhie1Xd4oqzswqxrNHMjKusCZIyNUcq7BhexRh/AnAc0dMXlqFy0RIcCQkyuVHSaHG/sBvgX3mJp6BlKyalnlkNsxY7OV+UK1H1xM1RUPmH82QEp5alVYUT8ZrU3GxAPbfAfocTqPMk1xxSTJHIh0kr3WQADVpbUL3/AExaXNStGqt5jDy5gJJFIvUuoqt7kDTeJ4KraoqqMh5E0urHSjL5o02QbNOBVG/rg0UUXmKxOYMhJUCcrbq6OppBbLRqrJ5w56K5okrSSGCCfONHJojUIiyMKcKU1UwW9JHGJl/DpFZVjkj1RJIZC7UrDzXQkbWRSg78Y5lMw3kwhDm3JQAqJFjqtgFOgsy+lH+GGfDMuroCqprEcagy6tNMHdltNy3WOewxUjPlchfK5d0kTXKroDr6ZNQ6Bq/pj0GTzGZihVTF0gk2VBBDb0feyTd98ZRyyKxGkISER9IYgMzaiVDb/Ao/jjXy6sD+HOSRSAbqSPhA22P1vjG/CPL+Tkvl0EjWFCFjQCjaq3O/c8Y2ssAFKlSCqluoWNv19vriZHw09VR61AAQg0SFJBYC7omzweMcnYtSgsV26Sb37D3xtnTzW9lctHqcXWogt1cFjuL/ACrDLu4R7BjZRdj4TZoc7WfbBfJ0J1x6gSSWBB9O429dsBnbawzMo/01buwG5r0X+f54MT5dlMrGesqLZB036n4m9zgyZ8mN32Vl+IEdLfl64bgkZPLKjVGQBsNwx597vGd4rMSzL06VbehWo9gcJUulIw0rjUep/wD2qPQY0/CZYS2mIaHXg38WBZBUSQAk+d6n4Tfy/wAMDzEcSSeaGog/6ffV6fTCw1vEJ4A/mbiUbaff1xlMrnpUW77n2xbNT9RdqLtvXZcOeUyZbzVNsx3PpgMU5AnLFKphvXrhf7MzFQ4b4cP5bxC4fMO9bMMZc+dD3pGlO/vgEZmaiJdiBsTtiYP95PyqSO22Jg6Vj59L4aw3WmHqDg3hWlSdex7XiZfJELrL6PT3wfSxUUUkvt3xzZPrr270TzcIstrB9BhnwvLKEaVxYHAwtIsZNENGffcYbiVgmjaRP3TuME9i+sCizCuwBSiTsy7EYIYWLMjxtJp+ZRuP747lWhiYPbFhwrDvhnxbPvGqhCVL9bMO98C8V87T9yBZQmNH0KJUPJ3DD6jnCeSyhnlpF0rya4UDnGlLli4R9QjdVuRxtt2uuTikyBQJNYptvOisH6Om2+DBL+gs1KzTKsC6Ai6V2okd2b1s+vbGiMv5bBtMduKZQ9xTDuoYfA3thWCH8OXXJsxAWYAspA7MfiS/cd8OxiFIoY1j88MxIBJVXb4WbbcKo2+tnjDhUJWuKRUiMUKH8VA1yORuAzGiFHoMWTwuR46kVVGoGKNWXUjNvoYHqVZAponhq23wdAvnpLo1FWYwaiPx41tau78xflf5tPqMDaLVEPL0hWJZtUyl7FjzJ2B1LRulAAs9yRh5pbgjqJQscYkihcA+VGourILSP3Ar5ieOBjseXLMxIAYqQ7AaX1RaV6dRAXWjI9n9440VbSpj8w2aJ8tyLYbuI0I1lpA6MVAUhg4ujhfL6yxYhgymTspK6Y4FA12VhYA1qJJB2Nk4tG0snhqnoVW1sULB3JBIZmFOFBNxrJekcjbBngAto7DKSywiNbs0sdlbYnzGXZqJCsaFYP4Zk6DMyrWtidepwSoCAlnQnUC8pvTzH+eG2ZI3Y6jaEWS7sdWlghCqD07uSuwGqO9yVCG9kGytMum2EYVFnCICAq6qq2YNpBA2HVVHe8VMZpVeKTqIOh4Nlc0ulb0nhVA/LveNdlGm3UKg6TYkAvdlYKE01eknijGgJuwDw5MfGSV1Eqza9Nk2S2lmIVtJAG/DljR03pxjLny/Zfw7c/6iXup3I3oC1YAhQANANVQPrjVgyTNQQFiCfRiexNgfDfB7m/TBAruwR7YDbSyKGGkDYMLrYbke+1nGrl8oqAXve+1FSw5GxBWr/lj0cY8XPmtBSgWASlBbBVtuBY5/OjiQqL1lgGvYkbMTeq/Qdv4YOiq56yygDkC64A78VZvHZJEQEDfajRtD6GiLBHNc7dsWw0rM4TUoBXUKamBWuen1J7XxZwF2kiIlAFFaFbhAaIH+c2cNR5MksBp1Lvpbt632s7b9uLGFs2dBOhtIZfxBYYKT2HYmu3a/bY6PsnmM1fVHcbH46NL9fb6YFl0UIXKa1Ugab4vlj7nDD5coscpUGOwa7+2r3OO5jPqR5q0JPhkjPDj1AwK9dK+KmLockg1akC9QHY+hGMfN5glmcjqPb9kf3wzKGcgUq6RsvyoPU33wxlNMRMUoBMh3btRGxB+uEr0p4P5RTS4BaQnfuMUyeZEJeCa9B4OM7NZdopCvcHav0wXOzFm1S0WrZR/XCpzsWWRNJSOxHyWPfC2TTzpAo2UdvXFvDozPKFb4BuR7Ye8QgEEiyxfBwcIy+Y8SKMUCbLtiY9D9yik69urfEw+i8q+O+JQMyKU3Uc1hbweAmUbEVvjWMcY4SaL1rcYXlJ3CTr6dQ0k45v3XZl6xneKya5TX0xfORrGFA2fkkHEgybq+orqAO5U3gviE0R30vq99gMI/siuVaSQG1Eijm+354bRylLflnssotfyPbFZQfukaxgm2JeufQXh2DLAwoklmrlf1CjYD2xUibQ7LQyJMxUuwKyAakIHYkcDFss6RwPoqTy6NgWNRsA/Qc74r4enmpI0KNEykBdLEqxPCkHvW94JGpRXktLTaRoHplF11RkaWF1hp/iRs7+QRoimOpmcKADGBep1+E7XvXfHclm/MUImoR6iXy60NYNFxC5FrY3Md+tXxgXmMyTMv/ctIAC1lXRRvRjAuuONsFzWXVtCRHzocvFqYIG6pG3YkgXu3ccKgwGbJ1SJmGjVkkBCqxHQFtFiQKRoYEXe2kC/UlzJ5dmN1qaTdnCDreMFo5V1EFQw8wFhuxjsAE2F8rDTK0ja5Qra2VRbqtiRCWBDuoGrWNyI3Bs1j0MGQKH97Y0R2F6WpgGJOth9JGOnubjLlcKw5NVGxJZlYturfGUVvkoKFjut+bthiBVFEqmrsBVAlVWrDbWqLyNyg23w0uQYgqCe53okm6+L1PqPTBIvCT6E/FwLJ7b3XqdybxbK8oQERLBiSdzfG7XwxU23STWq/hBN0QzcBQ1vemiFMgZgGvgodQAJu2F2TZ7jYyvhwBs86rDHqOw9R0myaPHfY7Ydj8K4HHAa997JIp7BoewOKnBny/LGdFkOrelY2pYqFc1QUvSg6RQA7Cu50lXY4WN6ejUAb1MADfCn5R7Cu/HfQy/hyrwNXJPoLreu312+mG3g4uuy8C69LAvjbbbGkjz8vyaz4o62AbnY2L9txsw9q2vnfBmO9vv7Vx6c9u9ew5w4sYA2HB3uq9gbP6XjkuXFEsbK0ACxA78Nx9OO9jFeUZWWlZsyzGlVQwGnVWnnatzV16/lxgEg0At0uPhZSKK+1ci/2hvtg7Tcqqqa2uqBUCyGX251EqffC88RvUasUdI5aMAbqwNAVttZ2bc4cosDnzZ7dhpBIGtQ21M3A7gFt67YoYBGX1ASaOl0qtIJFst8jtq2O47Yr94C0Uoxv8aHYA8EFjxxam/8AnrGRgoIJVqXURpAUnp1PQdl+lXXJwxJpPzTGziNw8TCiWuqPFj9oegwHL5Al4xRVZLKseWoXt+zf9cayZWuUWanXVS8wuBpMa/KLu6F33wnmMxQmhJZ/LcGJ1qlK7bngDSMPdP0DkkjeOQaRGRs25O17E33BwjnaZEXUCUu3HAHYX3ODnMPM2hQHZviCDSGruzcn+WAiGkaSRdWh9JS6C+9DfAeBQZaSTdO+2tzufYXhvwXyoiVmAMjNpIPyj1wz4p4frijaEEslFR+6dwfyxn/aIh5E07uFGvTv1YR6T8YyzQTMqkgHivQ47ls8pgaJtzyuC+KTGUqZSAVFUu5P1wLw2DzH0RjT6scCvnZNFkA2Yj2xMM5vw51dhqJo845gw/KPm48Rk1WHN/XGh4qLhRmA1HvjkkNWWy7AniuMKZ+d3oFSAooCscz47HuzDHhEC6JHYsKG1Gt8JR55x3sejAHD+UzEQiKOWXvsOcZ0pVm6BS8bnCvw53bp5Z9IVium+8bEH+GG/DMx1Fg+rUCriZWK6ed2XjAvGssorrUBVAC8knvxxh+eSaI5aKAslotlRsxY2e29Yue2d7hnwvOeWw8uEeTbMTG/mEEgoDR3oE8H1wjFDGi+QJNUkzr5lqy6UG5B1VuTh3x0xQsZfKSRpXKgNYFKAGI0kUS3fC2emYCVgSY1MarHJUg1N1FbYXQAPBvfDpTsEZVmaeWizh1jhKMaViedS9kUAelsMbUEQpZSwejZlUBCWjauqO6zK2L2pqHN7YTYCFUo6aYl1hYsiyIAW1xyVdCvhettsaqIrogHSgQ0yawEjcruySDzFHSfxAWW15s4qFaf8F8HeeVPL0qyaTSsdNfEroTuY2o9z8KBjeoY+iZX7MIg012+nGw+lD07AYY+w3gX3bLi1AZt6BJAvc1ZIFmyQOnewN8eiKf5/LB5Y83OXlWB/wBGT9kf8juPQ1i33AckCufTjvQ4r8/7a7j057f2+uBhr/z/AA3vipzrz3izfuwvjTt2/jz798ckgFc+lWfX+npxh+cDez6cbfqPTC8q80Cwvcb8cntse4Hvi5yZ3gVJFdtu24IPp7fUbbYFmF7KCb4u9/Xb19xx+uLyIRyR036HUo5BBPxAA3RsA/TFc0u2gkbnSDbAl04G4obEDUObHvi97LxJGQ0LalbbVsa46TXbg0eKur2xU1vfxBeo3elh01oAsj05FfpcxKerdlci9NHdhevTRrQdQI25FHFPPTSS1XpAsEFozVMdzdXRHfetrw/I5xc+/EVoHK6QLtCRuSARQrfkjY797VaPUUVqTqZEWiQG21DY7EkigSw39MXzsDsGDbJ0m2GkKRQJOoroLFt13+K+2ATO6DUz6esJL1sWQgFVJEYXqKqd7N1ud8Es+Hl+rSrHGVDoSrMY+vfpIsPHQHqCaGxWu+AyZoddg63j8tgeGI2V9ABkugDWkb98Egya2RuVYobUiP8ACkGz9NXpOzaif645miAGaDQSGHktGgsKw61YhaAHZibO/qcPRhLLxPIqBeqtSR6yEDfMVAUln3Pcgb1g2XyKsYmL6wbjIIAWOUi1Gniu3HIx2TOBmKhbBkEiKr9SvXVXlq+xNmtvywKTLOzSBukSyAkORGpc2VC7Mx7/ALPvik9g+IB0gWRh5cwcxnpCl1HUDVDgirGK53PAuZES1kjAlDWq6u5B/qMGkyMhy8soZVkiNMijUwWyts7Etdg7XxhZYIpMuzKGaSLS7sx3YH4huTsP6YqUui765CtIxvpULapXpqO5wxF4cXDKsyjQetEFUL337408m7CeRt/KZA6kklRW4A7A9sKwSwpO83mp5bqegbtZ7V9cB6XzOYGXzAiCLo2skWSD3vC3j15aVhH8L02DyZpZtBaGQsmwI2BA4vC3iyvMwaQogAoAte2Hg1rZdldVY9xiYwUhiArz/wCGJgwPC5Z4ZDpRpUJ4s2MQZbMeaY/M+Hck8AY74R4Y0c6NIVCg2TqGHctnkd8z1bsKU3zjmyft2LcvRdXshRPGTxRXvhWaVhL5Twws11xV37gjEj8AmV0LqApIOrUKrn+WOFvMzYo3vQP0wsqtnwHMSQhirQspBo6ZL/Rh/XDmX8Q8tQFlzEaMNvhI/IE7flhLxfJ6HbUwL6t1G9fnh7xTw6oIm1KAEvc7sT2A+g5wSXsWy4aykzCIBZNcaklTLlmOkmyaYA1vvziZSZggUPlpPxvNJaQKzfDYHmAAfDV+5xrQwSrnI2GtcqsQJIPRpEe99uf54WnSQlYip8jXAIQRsfmYr67Xf1xeM/KK/dL1jyMwyMNtGlyTIwZyxjvagKAFkDtePSfZrKLNmgokDsrEb6kZQz2CqtpkTSL3FbbfNv5vI+FkR6TEvW5uQLZV/NSNUWQccnpB9ce6/wDpvl5TnI/MWTQiMetiy6qvUPM1Fdm0jQVHHPc7kFyvraxAAAfKNv6Ae22KMlfrt+QNYORXoP8Ak7f1wvLJ7jZq3P129vrjOJ5yQJk9QNztv3I/w4EOxNb1VjayNv77cG8MsQBv2vuNqJW9/Sx/DCeblrVTBdBX02vbcWAVJIPpi52w5STtR49QvcAruPW7IAJ5ZTxvthWVihGzPTUenUdgdLA99tie3G+NFG3NbnUaFbH4ZP0B23GxrAZ4yVoHnUoJB3bey21EjRsTQ25N4c5FeBPQDu/y6rb3vSDRBNFaJa72IwmxAO42TQxKuNlOzLW1KLsEgXXvh5ulqLAsdR31jU0SaH2+a1F77HGXHTtF+IT5sbLux6/iWm/DNuNRF8Cu/e5UXivmMu1iwpOndnUr1qwKnewvKqVsXq4wvmWOpBbKH8xTrYEEb9LkspAQP02L6tu2GJJR5epiQr+W0pKgq/mDY35fWwoWABv9LxkeIaCs2tr0ZipAQ2xbWNfTp3Og9I243w5oskPQIzEJ0h5bVr2L+VcbagVdLAs7UTV4XXJCQB+plmkVD0sCrWygyKr6aVlIoDg/lg65cszqGZg8iglfN282MSeY4E2ym6Neh3xTN5Q1I9SuyWoXYtKLj6kLq5KU5NU3HODR4s6CND5ZuiGeJ9QRQHCakplAYIXtfi7drwPNywkSxvoDvCJFLSFykgr8IFmNXTbXfUB2w/nPCUj1hQSBHI3nCOEBWRmAQ1EACQBybJbbAcnIhzMKFpvLmiBUecQFYht201ZteBQs40l+s7PgWS8SJWF2hYmMvGVjiP8ApOtCjVdJ7XveOS5lVgTLsHKqb1sUiYEG1oOx7Eg/XbCGSkiky0nmqSyPEWdnYsQz6WA9AFrYe5+mh4sUiEj6IaSZTl9IWihButG7AbHfuBi/qKT/AOpMZp2Xy/8AuFKsgDybeo0LueTfucZvh0ZJZYWlclSGCRgdPeyzY9Bks+kXijUY/Lkbd7HBXVs10BqIv6DGR4FnVizegsoi8xrO1dwDfp+mLlQBksvrUBU6SaXzZqBPoFGxwx93dNPmNFBqJChUs7GucdgkjdEXzEUwzMeogWpN2p74c8az8GZK1KieW53buvNjDH+imd8NaJHeeVnCtQCtV4vlfBIZ0jlUFQWpgTeGPEvGMvN5sRk0g6SrVsSOcLp41FBAI0cOQ9msA7L+ITiKRkVFpTQ2xMN5jxXJSMXZiC3IrEw/8S/yfG3miGxib/8Ac4kbxk0sLE/7zgediJkaheGPCV+P1Axyp7d63Joz5ev/ALLf/wBD/fA8vCrkhYOObciv1wpGzaxzd49Fm4w33hUHVSkDv2vFSam3GXNldIB8gEE0CJGO/wCRww/h5Gr8GNiosqJmLADna8dyCvDHcoKgupUH2resNeSEzMmY8yPyiWI6xZDDgLz3w8heVLjKHSF0RWV1CIzSWQRfF1x2wKGUFoV8pKk+C3lOmzp/b9R2weOWN5Ypg5tUooEYtaggDYVvtvisGWcxxHySGR9WpyEAXVqoFiOT39sA39j+DHzSiiKJFMjA35x0lVMmqhKATQofTH0D/wCluYI8QRAqaSrAFFkHSEUqTqlYDmgK7Y8h4fNo80xmAAyK40LJMYwNiDoTT17AsWB5A5x6f7D57y89Cra10nTTUi9RNKsa6mPJ3d9ttsPOk29vtoYEevP6d/1GByR7mwOR/Ufzx0yaeewH88DD7gbGtyPXVx35xnIm2fVGA3uqsEj/ANp29C3/AM4FJELNha6QdjZpgG2324HffuMMvMNNEAgC9xdVyavfe/TCs8t0COiyzj90mx29bP5Yqaz5eMR4RRAAuiGGk7kChQvaiRfxYRzEbjWWAC+WLN8NxdsKIu+fTjDyTECzs1Ej11HdhdbC64v6YSzqqQQLpgi9IPGq6AFaQPi1bA4qajleOCPlgWPShZTe/aMnv1ag2m99lxmLAOnUkStpJAcqQesb9G9+XZ6drO+GZMwFBYkmmtSeAU/CXjeyNwKb174FPmGZ5QjUVLRkKSbaagTuRwexNDQdtsOaVvEj5atQ0Cg8tWFIK6SYr0r0gsQDW+xs74H91RnIMRA8yPq8oUVKkyVcVhdYrUbPV2xoSSljG6UyeYGXUV0kqGQJGG+EUrHYE7c4zZY+mOPQrMwRtJjOwUnW4tQSWbs1DajeLidjpyEVRl44gxKiZfwwI16rZSRbmtOwLb9sYmXWBnyqkLUm0g0QWDrK7/h9Ioaqq6r6428u0JIYhUR3k1BKLFW6Y/LKE6Qo6jVGwecK5mZQw8wuoCSM2mWVV2vy1Gs9TUBxXxb3WKiaB4f4THIqdAp0dvO8qHTGQxVEP4VXsLBN9W2LL4NE00UbK0YkaVaMMBLCOqazENII1Hg8CvXC+RywljiJc63dgxZIn6I01uVBQm+ALPN4bj8Os5dtWlp6CAxLqTYkktG0XSEKnYX1YdT7I5LwxGCK1B3y7T6vKgCqBekaTCS10LOoc4FlPC1dI2V1IIkaQ/d4RtGFJ0gpfLabP1rDGXimMCKmh0lfy1jinmHILH4mZQKFkdr374rFFJEY9CyOAZEURSRzLZrzFKtEpIO3Jr3xpKzqmW8JWWSBUkVFmUtpeCIsKJG2mMA7C+2FPuCoGeVx5YlaJBHDFqYqTvuKw5lvECMws1sDCCnlnKkKg3FfhM1VZ7YplM3GY/LkMEoEhkQrMY2BPIIdaIxfaO3c39nkhYGeWo2oIVhXVZF9Q9vbCp+zcvnPGGipTQYoBdjVsPpjczeeWejmYJRok1IYWV1IqqYg+vpjGyPiIOeeVwUXqIDfSh+eHNLaxosrK8hRVjJBIJ07bbXgviXhc0LIhEZL8UMKwTnzNiw1Nv7749T4tIDn4FsbBRvhn5Vnx/ZeYgEmFT6EcfriY2vGctmPOfTGxF7EDbgYmCYj/k5PimbkkYfCEv3F4Viy7Kb1qPzxzzYr3DH88E8T8OCIki/C36Y5n9d6fod87tRmH/im/wDHAI3Qtt5rsfQ1eGooRJk7AGpGN+tc4S8MtHViCA3Bw+ymZT0mXai3kaqHzyFiB9AcHVNIXU8MRkAKhYtRF8We2AeHZOVMxq0nTvqY8FTi+YMUwUayrxkrQUsWF2KrDkTprNAworZhpXYyMrKj6AAN7FDuDeM3MeGsSyKC7KQyk8lGF3v6Y1M9mS5dZIx5R0kGVtBBUabob7+lYpmJPxVZtYMiCNUjUxrp+HTrkBNEdwDh3BLWj4O9MhEyRDMPHKFLFVYx9MiNQNhtTUK5XGnk5gkwYdBZy9SIA41MWYBHPSpYA+Y4AAoAMTWMDw+Wo7jBhkZnRBHQ3QBtDyH8S2BoaSMaUDLHXUPKkZ5o0LdcitpIAuy8oIMdHkm+xxUTY+9+FZ8SwowIJApgP2l2N2AffgYYc/Tb9a/ud/7Y+bfY37QeXIVk26QGUbgV1GjVuybs7WfjIF6LP0Xzbqj7jE+Lzc+ee1ZQO9EbX71/z/LA9A3O+qh+lbccA1/DFj/n+f1xS/5dvTFSMbzDacggDa2J4HTydRrub/zbFXdq1GgB1733s9/iXi1HsMUlAOx4sGjwa9fQVwBgLNVt2qtj8x9Bd/kOBi/FP/IXbzFK7Bgqsm17vV2wXsBV3dV6nC0LDpB2kXTq4ssTubokaV3FVZf2wzrFMNIFcqyjjYkUdtRajXtucDY2G3LCydyD1EbtuNI0biwKF+uLxPkXfM6mWMM1yM46r1IgBUHk6SVu9hteEYSTUkZI2MKAEGlCnqroVaXq3JotfcYbmVTqUrTc0CaIoBFo9iOosVF173gU8ATdW6dBB26LagUF7WxHGmwACfZ5D1d5yFelZVaNdLA6ljCrpUpxGvSSbMlgkHCuezaaXdFIUx/IvUZCa1GVAVACjs257b4J97ZXOpdRiUqSAdKKd62GmwaBsKKWj64GuajIiYndD+LK/UxXk6WUsAWJIrVYpffC8T8nBAruCltpMSdJVz5j2zN5jKxCqNrFWR2wCWV1jDJJr82V0TSzBjtpLapdYFigdIA352xTy9ZhRT+JNZIkJNKT0jWgEm9HlqqiedlpoC/7bRZckA0GjKhrNEBXAJ9mO4xU4pvI7lPOgkiRQW8gM2kJrFSju8ZJuuCE/jgGTzwSSJVUiKAOSquWZnO/WulWrUF5X5cdOdEqSeYdnmEkjRDVaKKVCLDJXYla4w34vmEcTSkL5HldHwkvK++pTza8cj4cVImh+G5u/upEwRULyZj8QK2onUQy3ZB/Mb4X8PzMUkebneGMgaiCwslnJ0gA/DVjjA/HckqJllQszyqWImKmga03fw9+/bCXiGReJVjJIWXrCxMWBI76SL/gcVMpY0cn4NAJY8vpfzGj1vIrlShIsCuMRPDpRIsBzCmVhYSRbHrzzeA5fxtkYyeWryMFV3UnVpFX0HcGsFGZjOZlzZmUgC0X5rqqIPGHNKysmRxrZHywLISCYyRuPpikhgZtRkmjccFt6r3xp/ZDOu8rEkBRbsa5J9TjFaeObNM0ppGY7jFaMeoh+0+ZCgDMwsB3ZNz9aOJgUP2dyrAMNdHjExGcf0f+3xNvDGHJUD1vDGczI8lYh1EG7GKxQ6qKrt6udsFSJmJVXUH0Axzs/Tt7+1PCJXjDdNq3qaGBZmmNvIBXCrvQwqCQ4D70d8OeMZSnQoNnUUB68HB8P6tHKGUkKz6Bvrbb8gMH8GzDSMQxpUUtpSlLVtVjfjGfkZNDlW4PScMFhC6eUdTi9Vcf7f4Ycv1NnxseCtDMxk8sRtEwJ3JtWtbOrkqxBvASkvlzidjSnWjs19YO2mzZBHpgbz6VcaY8uJBTcs5B5AHYHA/DVjOpgKSMDW7jW2+w0p8I/PFfxOfT2XzdaZEWOOOgztMtjzQSdUajdiAdqHreC5JlCyaS8bJoHmMAX/FJOrmoorIvRv1DffEyrt5TTRnziSLDqCxRdmjAo6ex6e30x3MJ5MkkaLZj0rqlHQsLjUEmo7EWFrm1FYZNXw7OlEpnrSpH7RjiS/MokEAj/TA7mQEbmx7XwD7SSMgBpSvSR2U1YAN//IKkfFj5rDnVZ2etSOxuT4S0w6k1gf6cV/Cv7oJujjVin8tRrUovQNL2oGttbbi6UJGVBro800aIxcv1jz4S9PpkP2iF0wo88jtjTi8SVhz/AJ/nrj5suaY6QVuxuAAWWwQGvfpIUm+q6ar5JMt4lobY6OPiJ72LF0dqrTR9ffFyz68nL8P6fSTOP678YG1cm/Yj/O2PNZTxBtr47E16XuO1gjGnFmzxuvej39Nv+MazjHmvGw69m6323PFAVXtf9cKbcDax1Ei/oAO+9fzrF2mB9j6Yq0gN6rPp/nYYqRPk7oYIQdwDvsGpvU3sxAvbgc4rLGrsoTZ+nQd+1WxqgiiuVIs78YjK10BqAo6SCePTav8AOOTheaRW2O29k0LJPYKu3/kTfuMT461nLC0IEZYgaole3aiVY/LZ5oMdQUiiRucXOYjKxliSyli0jvTFTROjQ+9npAUkLRvnEE+lQNVKOAtNTGuocAtW3UduxO4wHOBW1EE0QBbEfiP2sdz2L7Eeo4w/HR5ANknSmXZyhLEBUMavsNeqksg7bKx5vAvDwI9MTpa+YGmr4iqi1UpV6b3JFgjF5ZmFrLbEsJCjPuxqhbb6hXymj6XiIwmVmkaMSNbM2n/SVdh7htgFX0w8GirIs7RpJJqkZ2kLxMKiQCgoatlqyR7DGaMn5xkdY9UaEnzAyK+kdyPhfb1H54FnLUBgzDzVI1VRZb31gc3XxDc97wKTOeVljCoIaRrd+zKOACO3rhyBM/rzMolaTzRsGCjS4Ufuf2sY05PFdbZiWMNaIsUK1uoO2quRgf3Qfd4Y/LQTzEFSBRRR8xPNnCU/R1+bqAOnzksMp9GHzD3wxjb8U8NRcuk2YLF41AbSQGLE7An2GMTP+HGo2UNKkgtSRTD6kYu04kjWPMSMF1ahIOoNfr6HGt4h4qq5VniPTtHGfpyf89MA7jz+WlkhV0j21iiGFH8sY6wHWFYVZHOPVjLM3h7STdTX+Ge+M6Lwqfyy7UygXRO/8cJUsei/6rHHSAghQB+mO48SREd9RHteJgLweJ8UsotcemFvC0bzAQD74mVzElUBY9xgrlj8T1+6vP6Y5v8AXa9TAvGCPMNHDcPiDlFUJZF0x7XgSwsBaRX7t/bBcrCWjaVyTpNaeME3RcwmYUXd21H0X+p4wdZW8tmjARQd6+L8zguR8SDOFZECNtQGKj8CZ42+A7H6Hg4ILv1TwHOKkwMm6OCjk77Ntf5Gj+WHGy5ybNrplkLIUHdOzf2wlnI1YgR7RqK1sKv1+uGspTWyt8AGqZ7JX00L2N8YcK/s1EwEaJHriGrVd6pXO4GhBWkAdycDzQlZXVQYzEdZiYdbA7+azHeQ3V3wKrDmQyylHeOVvxOlnag0b8i6+VvXHWM6RRq9feYn/A3BYp84c3/p+hPqe2LxEvYPhk5jk1R6VkLFZopPgUAWWb0AbcHtx7HW8LhjIRUkTqRvIDltTEEK7vXBYKVCgkqtbHfGF4jmC3meWVclg+YZRs7XdKvPlKf4nf0wTw/MhRaBdetGWGQEqDzrXvQ2P0Buxh8aXKdPQ5eQxWtJuAABICF0qT2YRk/ii01AHVexIGGlzgDUFYHSgOhWLWwlYlmcFjaoLavQdicYcebfXpQnQ/TW8bN1azKpqjqcliN9qFbDF/OUNsoJ1iOpSi26JMGZbOhdPmIR2LVtvi9Z3i9NB4midI1MpC0oYMaYF6cqGJJ0k1vtpsnUa18tn7IWiTsbpgSaLA1V8Xv+4dyQSfGZ9W0jWjatJJ81WC9Dj99j8LuTTcURzjQyMrAAABaBHTKW3HUvS1kWNS/+W/vpwrzfk4fXs4ZSdiQD9P5AD/Kw2k/ymv4c/U8489lJTpBCuq82wAFGt9gL4B27Y1oSGG1/wqj9bx6J28XKYclOkbUQeef+LHOAS0RaruLLNdD2odq/X0xElG+o2fp/fjAGkQHcFh6XXPH67YeI2pFPtpCBnbYFqoD2XgH3OIYmGlo1Z2FgPo4Pp3D1yCNxXcbC2aGoE1wN+mlFbgWdy3off0xp+ETJ5ZlkRpJIVTywDYomlZVqloiid6I4vEc7nbb8fHbjz0kiULN7DoAtnY82SKKnkEevrhLMxmJqJUkjexdDsrj+FdxhrO2jAjobfa9WgntfuN/UHHVl2B1hIl3Ycs7dww59RvtiiUyGeYFmvVO50InyqOxI4IA4wsMspLojM5AJfUBoJHNVup9GwKSB1AlApL6WBsrfAruO1YayPiIRJAsYsUdt9ROwPsvthKzCOVzNEtqbSUMZJ3aIHjbuvvjWSSCHKHSVko7WNmc+x7AYQ8Ril0oxBac2SANwh7MBhLLzqth0LR3bJwUPt7YDzT02Rk0RyRx7yWXiHFetdsKZdytqg/3wSf0xseKeO/8AbB4+kyHSP3VHa8Vn8GlkysZfeYnoPevc4Q1jeOePvKqxBfLRfl98Oxs0WUok65OMI57KOpCTrTfK4/kcBWZ2mjWXhTt6HD08+N/KfY4MilrsiziYdzH2hZWICmhiYEbyfBXzDNtdD2xp5tfJRdA3I3bGZ93OnVwMPR55WjCP2745cd3l/Ashn3EgJJONCTOCJyDur8jCkTqu8ab/ALTYBMyg2Trb9MPchZLTMBiDWiFj21bAYrJJqcuw81z2A6R9fX6Ypkh5rkHYDfSNscm8QdWpQEC9gP54BnZkNUXmONTXSr8qfljRyGbRo2k0DYaZkAoFezD3wvNnFVFcrayfEv8AUYBrGnSFKI3yD4n+vti50izRYDGiSCJiVcU7uKCj0A+ZsMeG5QllVo2WFgdyaMp+UM3yqTiuTyriRGcIwjNmIGyo+nc98XWKZZzJr1xMbdmO2nuCDwQO2HhWuZdS7PG8awyxqzrIo0gBRdN2YHscDE7yAEBRNJH5agECoxsdiPifgb3QPqMTN5p9wWdkJuGMjlRwzVvQ7A4t4iQGX8ASq1XJuWkY8mx8J7BfbADmYzqtqklEkerUGgZdSM4XbyzzGbIP8jgaTGMGNlbSqiMyqobTJet7B5BJ0m62UYJLO8btG0peDLMsqhq1eZp6EDckgmtuwONHIwQjygYMxUgX/u8vISS7bt5kbakIDE7dJ2w9LGbIqhW0OLRdD9LKgd3oUrfCdCkkgVscaySysGkcauobiQOqlmFOvJUX2B78VjF8TGgkyOJVadxanSXEX4YcqL03Zq/Q4YyJgBj8sS6vMU04FMtixYNGq9MXxrLnHpfD0GkdSJu1AhbYaiLB1A+35Y1MnNVjcUe/1P8ASsYfgWcsAM8BUknTIgJWzZolfzq8b+QLO5pgzXKfw9i9eXsNuDdj6HHp414fycfZgyHnf++CSEVtvXO2LZ7LSaQzqybgDW1k3f8AKsTKQq1bSSMOUUUB7Fv7Y03ph4iZbNpGbcO7Lui6qWiAQT33B4x3xSBlAktKmtozHa6W5K6TRAN16WMAlzsibBNBVasizoY2ASdjR2Dfli2Yy0rgyZlym3QSQOOKUD6cViLO9VOuiz+IKF8qFfj2Zn3Jv2GFJ8kYmUSgG9xR+Iem+4P1xbw7NOr/AIekFz8RHw1zX88dzDRuTo1yOASZGOxI349MVRJiZnMqyhpeq/8AThXYAcWaxmyFo5KQlWAtfUXuVPrjR8PzaqygqCKLI55VeSvuQbwtPKMwX0ppABIfvY9frhLnVW8MatWancmjQF7sfQ+2ELmndpVW9969PSsKTnUuof8AkPf1x6PwiNMpD58jW7DoQH+eA8xlZXNeXZ0B0vrjb5T6jHpoPtEGgkmqtPSi+mPNt4dmZCcxooNv6WPpgOWnVDbD8NtnHocSeae8MV5opWlNryCex9sZEOYD9D8/K2NjxnxmJYliy/w98HyOSimhLFNNDn3wyZgzUo2oGu/riYznz7KSoo13xMCsrwkoaTeqUcYoSicdR/TBMxlX0hidj2wjjl3p2Z2ZSfUw1fD6DB/EMoANS/DhAisaPh+eAGlxY9MOZ6ouzuFo1aPS/HphwZhJDfl2/wCn54Fmuo6n6R2Uc1jrRSFehCq/5zhxN79rz5itz1svAHwrjnhef0zB33va/S+4xXwzOhNSOLRufUe+GvuCANJqBWjQ98ObeyuTqrR+HukodXGi78y+39/bFfEZl1tLXSx6Ev8A9xHpfbCUI0rqff8AZW+/qR6YYyrRS2spKuTs/b2BHYYN+DPtPxSymJWy7dfxS1WuxxX7oHYYNms9I0aEExzuTr0bAoPmYcKcIZzw1svGr6qcvSlW5FdqwrmJdAom5G3kJ9Oy/wB8VuJyX01PDc6mplQhWVCIWY8yE9Tn94jj0xpnO5jyX8/ZyAsMqNpd2J+YoaZQOSRjIgXKS6WvyXBGpGso49j8v0xzIw/iMY6LOxSIHgA3b77UBipU8o08vD8DedFFGq+XGXS/Mo25Io7FyRqPoMabZ90+7xNHGqxyeckkTEr0i20gnpBIBPuMZ2QhikVYiVlKWFolW9SAeDvijyqVGhGVQfLRSbJ3tz9TsMaSMqb8OhBRW0SXyaW1P0rtjSyji73CBqvuLHH6HEeBg+sZgxp2BDDSPSsNZeZXlZgVGsuyXtvsoJ/njbj083PtpiWLyyPxC3YkAUfrfGC5JtdrrZR8XSNtwLvcYSlZkU65Q1gjSCd74/vimVljIdXZl3BBAvgVX641YY0c/IFKhTa6WU72aNk3XHqMDgdgFqMyOwsMdwO1flWEzIivHpDab5b5ux/TDHh/iAhj6wzgsQFDUBXvgLAvEHKSEigy6WIXgGurGhN4nEkQVlGphehNhv6nCGclDKjmMIWLKa7qeD9QcH8FnRx1RrrjFGRuABxt64k7OmfmuhgVB0kB1U9gdmXFJPEtemONNKHkLyfzw74qY3JeOQu6DqFbae9YRymfGX1FVtm3RvQf3GCGL4t4YIArgmm5RuQMLeHx6p41ckp8t+nNYWQSZlzbW3ucXWN0PluKZepcJUjW8U8ZllnEcNhVNADv9cJ+MRiOcqdg439jj0f2emy7nUg/Fb4vbAvtAmWLGM7yH5sBS9vHZfIXMqHYE8+2PS/arPrDEsEfpucYEqMLW+pODjKzM7MbY74NX46ssJO9YmOR5lgKGO4SmG3wYyssPxPzxMTHP5e46XD1XM/8ZwTw8c45iYn6v/yJlN5De+NXwlyZSCTXpeOYmL4M+bM8ZUCU1timQ3ZQdxeOYmJ+rn/VTOHrOADHcTBT4+jfh7EugJsC6vthaQ7n64mJg+D6h4x6Pw4dY/8AwH+WJiYvgz/J6KeA/wDqY/8Adjd8P+KL/bIfzs7/AFxMTG3D0w/J7b3gkzOjh2LDQ2zEnt74B9nxufZFr2x3ExvHlpzxJzpO55GM7ufriYmNJ7ZX00R/pp/vGNH7PoGR7ANOasXiYmEGd9oG/FA7A7D0wuD+FP8A7hiYmAT054GOpv8Aa2EZ/gH1xMTCvs4v4N/rL9cbX2s/9Qn+3HMTBR9V+y20kte+MWVicxufmxMTB8H094n/AKy/TGH4h8Zx3ExNXDmVUaBtiYmJjQq//9k="/>
          <p:cNvSpPr>
            <a:spLocks noChangeAspect="1" noChangeArrowheads="1"/>
          </p:cNvSpPr>
          <p:nvPr/>
        </p:nvSpPr>
        <p:spPr bwMode="auto">
          <a:xfrm>
            <a:off x="4064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AutoShape 8" descr="data:image/jpeg;base64,/9j/4AAQSkZJRgABAQAAAQABAAD/2wCEAAkGBxQTEhUUExQWFhUWGR4bFxgYFxwfHxodHCEdGB0eHhwbHCggHB0lHBwdITEhJSksLi4uFx8zODMsNygtLisBCgoKDg0OGxAQGywkICQsLCwsLCwsLCwsLCwsLDQsNCwsLCwsLCwsLCwsNCwsLCwsLCwsLCwsLCwsLCwsLCwsLP/AABEIAMIBAwMBIgACEQEDEQH/xAAbAAACAwEBAQAAAAAAAAAAAAADBAACBQEGB//EAD8QAAICAAUCBAMFBwMDAwUAAAECAxEABBIhMSJBBRNRYTJCcQYUI4GhUmKRscHR8DNy4RUkgjSi8QdDc5KT/8QAGQEAAwEBAQAAAAAAAAAAAAAAAAECAwUE/8QAIxEBAQEAAgMAAwACAwAAAAAAAAERAiESMUEDUWEigRMyQv/aAAwDAQACEQMRAD8A+TZXLBV1NhLOZkuedvTDck7qKYah6jCcsqkbLRxtfWMuPvVcvmWTjg8j1wzpV9x0N+hwbwvLCjI3AxQ+IqTTICv64J/St29LysGGmTpYcN2OO5bw0L1OwocUecWmFIHA1xk1R5GFWywYXG1/unkf3wfSnpzxHM636e2wwcqQF83b9lhz+eLeFxoFJJHmdlPbCfiAfV1n6UcL+n9w5nM6WoSrfowPOJF4UAoeVwgPA5JH0wDKsShVgTGO/wCyfXD08aSaRI+gqKDUSHA7j3xU7K9dRGgChQH1ITcb/st6H0wVoYZZNTllc7NGBZZv3T6HB81kVSALqCIxDan+JvcKNwMCgBjkRjTOgu1O0sfej+0BisRu+ls9CxKaPLUxjpj1Wx7ke+E8t4fHJKNT+XG4JUn25Wz3B2xpeF+Hw62mWRnCHUL6dO+2tj39hgR8OaUN1R6JXZoypJUSgX5fGxYcXsdsOz6JfhTxKaKPVFHCQ37btbetgDYYZy7xtayawuYClTGtkSLsRp72fT1xqxZeUJCchClPGNcr6SyuNnUljS0R6cYD4hL5cpaILqh0Zjp+EMNKyhSeVsg7e+Ab8dl8G+7xSeWJZGYD4lChdJuytknDkGXEpeKRPwjpzCsrgaBIBsCdqN8eowp4WsInGZj+9ytqLCNYSeeVZrojetu2Aw5pyoRomZWVo2QfEAj617WNJat8VKz5StHOLHEsaRBiolDlmZTvsK6cP5HKfeI6GpDGzANR0mzfI74wUCqpVI5QWZfjqhRv05ONvKZi10CUxFHcqd6bUb3I7424sOfo6qVpjZg7LrJN8Cvfvh2LwaIwxuZgHf5ewPoT2wjmW1aNTB3CtqZTz+z9cNZeFKCvqHve1kemNo83Kk5cmYpBqo1uCDsaw74V4n5UTg8lrqvi9d6wvJlNLMpOwYLf8/0xpy5h0bS8atGdlFdu1Ed8OzU70WzzZaYDykdZiQNNCvc2P7YFLkpXk1xrqSI0K9uaxMwqxPI0f+1fYnn+GGPEDJEIniJ0BRxxfe8LP0e/sp/1yRJGJHSeUPGEmkDM8irV7AD1ONPx1hIsTadMjDce3rgXg+X1yaV4jBP1OFTgEMcmXUl1PVwcNZPxlHiKTbkDY4P4f4l5rNDNvZNe3tjDlyH4xQcA8+2GJ25BGEDP27YnhElzBm2w7FErHU3+mn6/8Yez2Sjlh1wiiMI7VpvtGVYgNxiY8e4N747gPHi4cyy8H8jgxeN+RpPqOMLzRaTyD9Mdy8epgMcx2bntowEopUjWh7jtgIySselxXodjjmdqMjQSD3xT7yr/ABj/AMl5xX8qJvuNVtLARIekcnCbzQq2nSRXzA74mRtCSnWp5HBxFycTHV5mkDlW5w7dKSRbOotgObDC1kH9RhQZOnAc0p4bsfzwwwM7hV2Re/oPXA5MyqsVUao/Q/zHphU5vox4oGUCNdOj90g39awWDw1wulwGFXpB6072B/MYr4YqRuJV603B/ajvuR3r1w5kPDh52oTLK3xAqTVftPfA9sVJqLcgb+VMyGZn1ABRoF+aBsKv4T64YzccTSRxCTyip0xgAtpYn5m9zzisCoVkCStIsZ8xl01RveSM9q7g8jGv4bM7Ss0MOXWXR5jZogta/Drjjbhie1Xd4oqzswqxrNHMjKusCZIyNUcq7BhexRh/AnAc0dMXlqFy0RIcCQkyuVHSaHG/sBvgX3mJp6BlKyalnlkNsxY7OV+UK1H1xM1RUPmH82QEp5alVYUT8ZrU3GxAPbfAfocTqPMk1xxSTJHIh0kr3WQADVpbUL3/AExaXNStGqt5jDy5gJJFIvUuoqt7kDTeJ4KraoqqMh5E0urHSjL5o02QbNOBVG/rg0UUXmKxOYMhJUCcrbq6OppBbLRqrJ5w56K5okrSSGCCfONHJojUIiyMKcKU1UwW9JHGJl/DpFZVjkj1RJIZC7UrDzXQkbWRSg78Y5lMw3kwhDm3JQAqJFjqtgFOgsy+lH+GGfDMuroCqprEcagy6tNMHdltNy3WOewxUjPlchfK5d0kTXKroDr6ZNQ6Bq/pj0GTzGZihVTF0gk2VBBDb0feyTd98ZRyyKxGkISER9IYgMzaiVDb/Ao/jjXy6sD+HOSRSAbqSPhA22P1vjG/CPL+Tkvl0EjWFCFjQCjaq3O/c8Y2ssAFKlSCqluoWNv19vriZHw09VR61AAQg0SFJBYC7omzweMcnYtSgsV26Sb37D3xtnTzW9lctHqcXWogt1cFjuL/ACrDLu4R7BjZRdj4TZoc7WfbBfJ0J1x6gSSWBB9O429dsBnbawzMo/01buwG5r0X+f54MT5dlMrGesqLZB036n4m9zgyZ8mN32Vl+IEdLfl64bgkZPLKjVGQBsNwx597vGd4rMSzL06VbehWo9gcJUulIw0rjUep/wD2qPQY0/CZYS2mIaHXg38WBZBUSQAk+d6n4Tfy/wAMDzEcSSeaGog/6ffV6fTCw1vEJ4A/mbiUbaff1xlMrnpUW77n2xbNT9RdqLtvXZcOeUyZbzVNsx3PpgMU5AnLFKphvXrhf7MzFQ4b4cP5bxC4fMO9bMMZc+dD3pGlO/vgEZmaiJdiBsTtiYP95PyqSO22Jg6Vj59L4aw3WmHqDg3hWlSdex7XiZfJELrL6PT3wfSxUUUkvt3xzZPrr270TzcIstrB9BhnwvLKEaVxYHAwtIsZNENGffcYbiVgmjaRP3TuME9i+sCizCuwBSiTsy7EYIYWLMjxtJp+ZRuP747lWhiYPbFhwrDvhnxbPvGqhCVL9bMO98C8V87T9yBZQmNH0KJUPJ3DD6jnCeSyhnlpF0rya4UDnGlLli4R9QjdVuRxtt2uuTikyBQJNYptvOisH6Om2+DBL+gs1KzTKsC6Ai6V2okd2b1s+vbGiMv5bBtMduKZQ9xTDuoYfA3thWCH8OXXJsxAWYAspA7MfiS/cd8OxiFIoY1j88MxIBJVXb4WbbcKo2+tnjDhUJWuKRUiMUKH8VA1yORuAzGiFHoMWTwuR46kVVGoGKNWXUjNvoYHqVZAponhq23wdAvnpLo1FWYwaiPx41tau78xflf5tPqMDaLVEPL0hWJZtUyl7FjzJ2B1LRulAAs9yRh5pbgjqJQscYkihcA+VGourILSP3Ar5ieOBjseXLMxIAYqQ7AaX1RaV6dRAXWjI9n9440VbSpj8w2aJ8tyLYbuI0I1lpA6MVAUhg4ujhfL6yxYhgymTspK6Y4FA12VhYA1qJJB2Nk4tG0snhqnoVW1sULB3JBIZmFOFBNxrJekcjbBngAto7DKSywiNbs0sdlbYnzGXZqJCsaFYP4Zk6DMyrWtidepwSoCAlnQnUC8pvTzH+eG2ZI3Y6jaEWS7sdWlghCqD07uSuwGqO9yVCG9kGytMum2EYVFnCICAq6qq2YNpBA2HVVHe8VMZpVeKTqIOh4Nlc0ulb0nhVA/LveNdlGm3UKg6TYkAvdlYKE01eknijGgJuwDw5MfGSV1Eqza9Nk2S2lmIVtJAG/DljR03pxjLny/Zfw7c/6iXup3I3oC1YAhQANANVQPrjVgyTNQQFiCfRiexNgfDfB7m/TBAruwR7YDbSyKGGkDYMLrYbke+1nGrl8oqAXve+1FSw5GxBWr/lj0cY8XPmtBSgWASlBbBVtuBY5/OjiQqL1lgGvYkbMTeq/Qdv4YOiq56yygDkC64A78VZvHZJEQEDfajRtD6GiLBHNc7dsWw0rM4TUoBXUKamBWuen1J7XxZwF2kiIlAFFaFbhAaIH+c2cNR5MksBp1Lvpbt632s7b9uLGFs2dBOhtIZfxBYYKT2HYmu3a/bY6PsnmM1fVHcbH46NL9fb6YFl0UIXKa1Ugab4vlj7nDD5coscpUGOwa7+2r3OO5jPqR5q0JPhkjPDj1AwK9dK+KmLockg1akC9QHY+hGMfN5glmcjqPb9kf3wzKGcgUq6RsvyoPU33wxlNMRMUoBMh3btRGxB+uEr0p4P5RTS4BaQnfuMUyeZEJeCa9B4OM7NZdopCvcHav0wXOzFm1S0WrZR/XCpzsWWRNJSOxHyWPfC2TTzpAo2UdvXFvDozPKFb4BuR7Ye8QgEEiyxfBwcIy+Y8SKMUCbLtiY9D9yik69urfEw+i8q+O+JQMyKU3Uc1hbweAmUbEVvjWMcY4SaL1rcYXlJ3CTr6dQ0k45v3XZl6xneKya5TX0xfORrGFA2fkkHEgybq+orqAO5U3gviE0R30vq99gMI/siuVaSQG1Eijm+354bRylLflnssotfyPbFZQfukaxgm2JeufQXh2DLAwoklmrlf1CjYD2xUibQ7LQyJMxUuwKyAakIHYkcDFss6RwPoqTy6NgWNRsA/Qc74r4enmpI0KNEykBdLEqxPCkHvW94JGpRXktLTaRoHplF11RkaWF1hp/iRs7+QRoimOpmcKADGBep1+E7XvXfHclm/MUImoR6iXy60NYNFxC5FrY3Md+tXxgXmMyTMv/ctIAC1lXRRvRjAuuONsFzWXVtCRHzocvFqYIG6pG3YkgXu3ccKgwGbJ1SJmGjVkkBCqxHQFtFiQKRoYEXe2kC/UlzJ5dmN1qaTdnCDreMFo5V1EFQw8wFhuxjsAE2F8rDTK0ja5Qra2VRbqtiRCWBDuoGrWNyI3Bs1j0MGQKH97Y0R2F6WpgGJOth9JGOnubjLlcKw5NVGxJZlYturfGUVvkoKFjut+bthiBVFEqmrsBVAlVWrDbWqLyNyg23w0uQYgqCe53okm6+L1PqPTBIvCT6E/FwLJ7b3XqdybxbK8oQERLBiSdzfG7XwxU23STWq/hBN0QzcBQ1vemiFMgZgGvgodQAJu2F2TZ7jYyvhwBs86rDHqOw9R0myaPHfY7Ydj8K4HHAa997JIp7BoewOKnBny/LGdFkOrelY2pYqFc1QUvSg6RQA7Cu50lXY4WN6ejUAb1MADfCn5R7Cu/HfQy/hyrwNXJPoLreu312+mG3g4uuy8C69LAvjbbbGkjz8vyaz4o62AbnY2L9txsw9q2vnfBmO9vv7Vx6c9u9ew5w4sYA2HB3uq9gbP6XjkuXFEsbK0ACxA78Nx9OO9jFeUZWWlZsyzGlVQwGnVWnnatzV16/lxgEg0At0uPhZSKK+1ci/2hvtg7Tcqqqa2uqBUCyGX251EqffC88RvUasUdI5aMAbqwNAVttZ2bc4cosDnzZ7dhpBIGtQ21M3A7gFt67YoYBGX1ASaOl0qtIJFst8jtq2O47Yr94C0Uoxv8aHYA8EFjxxam/8AnrGRgoIJVqXURpAUnp1PQdl+lXXJwxJpPzTGziNw8TCiWuqPFj9oegwHL5Al4xRVZLKseWoXt+zf9cayZWuUWanXVS8wuBpMa/KLu6F33wnmMxQmhJZ/LcGJ1qlK7bngDSMPdP0DkkjeOQaRGRs25O17E33BwjnaZEXUCUu3HAHYX3ODnMPM2hQHZviCDSGruzcn+WAiGkaSRdWh9JS6C+9DfAeBQZaSTdO+2tzufYXhvwXyoiVmAMjNpIPyj1wz4p4frijaEEslFR+6dwfyxn/aIh5E07uFGvTv1YR6T8YyzQTMqkgHivQ47ls8pgaJtzyuC+KTGUqZSAVFUu5P1wLw2DzH0RjT6scCvnZNFkA2Yj2xMM5vw51dhqJo845gw/KPm48Rk1WHN/XGh4qLhRmA1HvjkkNWWy7AniuMKZ+d3oFSAooCscz47HuzDHhEC6JHYsKG1Gt8JR55x3sejAHD+UzEQiKOWXvsOcZ0pVm6BS8bnCvw53bp5Z9IVium+8bEH+GG/DMx1Fg+rUCriZWK6ed2XjAvGssorrUBVAC8knvxxh+eSaI5aKAslotlRsxY2e29Yue2d7hnwvOeWw8uEeTbMTG/mEEgoDR3oE8H1wjFDGi+QJNUkzr5lqy6UG5B1VuTh3x0xQsZfKSRpXKgNYFKAGI0kUS3fC2emYCVgSY1MarHJUg1N1FbYXQAPBvfDpTsEZVmaeWizh1jhKMaViedS9kUAelsMbUEQpZSwejZlUBCWjauqO6zK2L2pqHN7YTYCFUo6aYl1hYsiyIAW1xyVdCvhettsaqIrogHSgQ0yawEjcruySDzFHSfxAWW15s4qFaf8F8HeeVPL0qyaTSsdNfEroTuY2o9z8KBjeoY+iZX7MIg012+nGw+lD07AYY+w3gX3bLi1AZt6BJAvc1ZIFmyQOnewN8eiKf5/LB5Y83OXlWB/wBGT9kf8juPQ1i33AckCufTjvQ4r8/7a7j057f2+uBhr/z/AA3vipzrz3izfuwvjTt2/jz798ckgFc+lWfX+npxh+cDez6cbfqPTC8q80Cwvcb8cntse4Hvi5yZ3gVJFdtu24IPp7fUbbYFmF7KCb4u9/Xb19xx+uLyIRyR036HUo5BBPxAA3RsA/TFc0u2gkbnSDbAl04G4obEDUObHvi97LxJGQ0LalbbVsa46TXbg0eKur2xU1vfxBeo3elh01oAsj05FfpcxKerdlci9NHdhevTRrQdQI25FHFPPTSS1XpAsEFozVMdzdXRHfetrw/I5xc+/EVoHK6QLtCRuSARQrfkjY797VaPUUVqTqZEWiQG21DY7EkigSw39MXzsDsGDbJ0m2GkKRQJOoroLFt13+K+2ATO6DUz6esJL1sWQgFVJEYXqKqd7N1ud8Es+Hl+rSrHGVDoSrMY+vfpIsPHQHqCaGxWu+AyZoddg63j8tgeGI2V9ABkugDWkb98Egya2RuVYobUiP8ACkGz9NXpOzaif645miAGaDQSGHktGgsKw61YhaAHZibO/qcPRhLLxPIqBeqtSR6yEDfMVAUln3Pcgb1g2XyKsYmL6wbjIIAWOUi1Gniu3HIx2TOBmKhbBkEiKr9SvXVXlq+xNmtvywKTLOzSBukSyAkORGpc2VC7Mx7/ALPvik9g+IB0gWRh5cwcxnpCl1HUDVDgirGK53PAuZES1kjAlDWq6u5B/qMGkyMhy8soZVkiNMijUwWyts7Etdg7XxhZYIpMuzKGaSLS7sx3YH4huTsP6YqUui765CtIxvpULapXpqO5wxF4cXDKsyjQetEFUL337408m7CeRt/KZA6kklRW4A7A9sKwSwpO83mp5bqegbtZ7V9cB6XzOYGXzAiCLo2skWSD3vC3j15aVhH8L02DyZpZtBaGQsmwI2BA4vC3iyvMwaQogAoAte2Hg1rZdldVY9xiYwUhiArz/wCGJgwPC5Z4ZDpRpUJ4s2MQZbMeaY/M+Hck8AY74R4Y0c6NIVCg2TqGHctnkd8z1bsKU3zjmyft2LcvRdXshRPGTxRXvhWaVhL5Twws11xV37gjEj8AmV0LqApIOrUKrn+WOFvMzYo3vQP0wsqtnwHMSQhirQspBo6ZL/Rh/XDmX8Q8tQFlzEaMNvhI/IE7flhLxfJ6HbUwL6t1G9fnh7xTw6oIm1KAEvc7sT2A+g5wSXsWy4aykzCIBZNcaklTLlmOkmyaYA1vvziZSZggUPlpPxvNJaQKzfDYHmAAfDV+5xrQwSrnI2GtcqsQJIPRpEe99uf54WnSQlYip8jXAIQRsfmYr67Xf1xeM/KK/dL1jyMwyMNtGlyTIwZyxjvagKAFkDtePSfZrKLNmgokDsrEb6kZQz2CqtpkTSL3FbbfNv5vI+FkR6TEvW5uQLZV/NSNUWQccnpB9ce6/wDpvl5TnI/MWTQiMetiy6qvUPM1Fdm0jQVHHPc7kFyvraxAAAfKNv6Ae22KMlfrt+QNYORXoP8Ak7f1wvLJ7jZq3P129vrjOJ5yQJk9QNztv3I/w4EOxNb1VjayNv77cG8MsQBv2vuNqJW9/Sx/DCeblrVTBdBX02vbcWAVJIPpi52w5STtR49QvcAruPW7IAJ5ZTxvthWVihGzPTUenUdgdLA99tie3G+NFG3NbnUaFbH4ZP0B23GxrAZ4yVoHnUoJB3bey21EjRsTQ25N4c5FeBPQDu/y6rb3vSDRBNFaJa72IwmxAO42TQxKuNlOzLW1KLsEgXXvh5ulqLAsdR31jU0SaH2+a1F77HGXHTtF+IT5sbLux6/iWm/DNuNRF8Cu/e5UXivmMu1iwpOndnUr1qwKnewvKqVsXq4wvmWOpBbKH8xTrYEEb9LkspAQP02L6tu2GJJR5epiQr+W0pKgq/mDY35fWwoWABv9LxkeIaCs2tr0ZipAQ2xbWNfTp3Og9I243w5oskPQIzEJ0h5bVr2L+VcbagVdLAs7UTV4XXJCQB+plmkVD0sCrWygyKr6aVlIoDg/lg65cszqGZg8iglfN282MSeY4E2ym6Neh3xTN5Q1I9SuyWoXYtKLj6kLq5KU5NU3HODR4s6CND5ZuiGeJ9QRQHCakplAYIXtfi7drwPNywkSxvoDvCJFLSFykgr8IFmNXTbXfUB2w/nPCUj1hQSBHI3nCOEBWRmAQ1EACQBybJbbAcnIhzMKFpvLmiBUecQFYht201ZteBQs40l+s7PgWS8SJWF2hYmMvGVjiP8ApOtCjVdJ7XveOS5lVgTLsHKqb1sUiYEG1oOx7Eg/XbCGSkiky0nmqSyPEWdnYsQz6WA9AFrYe5+mh4sUiEj6IaSZTl9IWihButG7AbHfuBi/qKT/AOpMZp2Xy/8AuFKsgDybeo0LueTfucZvh0ZJZYWlclSGCRgdPeyzY9Bks+kXijUY/Lkbd7HBXVs10BqIv6DGR4FnVizegsoi8xrO1dwDfp+mLlQBksvrUBU6SaXzZqBPoFGxwx93dNPmNFBqJChUs7GucdgkjdEXzEUwzMeogWpN2p74c8az8GZK1KieW53buvNjDH+imd8NaJHeeVnCtQCtV4vlfBIZ0jlUFQWpgTeGPEvGMvN5sRk0g6SrVsSOcLp41FBAI0cOQ9msA7L+ITiKRkVFpTQ2xMN5jxXJSMXZiC3IrEw/8S/yfG3miGxib/8Ac4kbxk0sLE/7zgediJkaheGPCV+P1Axyp7d63Joz5ev/ALLf/wBD/fA8vCrkhYOObciv1wpGzaxzd49Fm4w33hUHVSkDv2vFSam3GXNldIB8gEE0CJGO/wCRww/h5Gr8GNiosqJmLADna8dyCvDHcoKgupUH2resNeSEzMmY8yPyiWI6xZDDgLz3w8heVLjKHSF0RWV1CIzSWQRfF1x2wKGUFoV8pKk+C3lOmzp/b9R2weOWN5Ypg5tUooEYtaggDYVvtvisGWcxxHySGR9WpyEAXVqoFiOT39sA39j+DHzSiiKJFMjA35x0lVMmqhKATQofTH0D/wCluYI8QRAqaSrAFFkHSEUqTqlYDmgK7Y8h4fNo80xmAAyK40LJMYwNiDoTT17AsWB5A5x6f7D57y89Cra10nTTUi9RNKsa6mPJ3d9ttsPOk29vtoYEevP6d/1GByR7mwOR/Ufzx0yaeewH88DD7gbGtyPXVx35xnIm2fVGA3uqsEj/ANp29C3/AM4FJELNha6QdjZpgG2324HffuMMvMNNEAgC9xdVyavfe/TCs8t0COiyzj90mx29bP5Yqaz5eMR4RRAAuiGGk7kChQvaiRfxYRzEbjWWAC+WLN8NxdsKIu+fTjDyTECzs1Ej11HdhdbC64v6YSzqqQQLpgi9IPGq6AFaQPi1bA4qajleOCPlgWPShZTe/aMnv1ag2m99lxmLAOnUkStpJAcqQesb9G9+XZ6drO+GZMwFBYkmmtSeAU/CXjeyNwKb174FPmGZ5QjUVLRkKSbaagTuRwexNDQdtsOaVvEj5atQ0Cg8tWFIK6SYr0r0gsQDW+xs74H91RnIMRA8yPq8oUVKkyVcVhdYrUbPV2xoSSljG6UyeYGXUV0kqGQJGG+EUrHYE7c4zZY+mOPQrMwRtJjOwUnW4tQSWbs1DajeLidjpyEVRl44gxKiZfwwI16rZSRbmtOwLb9sYmXWBnyqkLUm0g0QWDrK7/h9Ioaqq6r6428u0JIYhUR3k1BKLFW6Y/LKE6Qo6jVGwecK5mZQw8wuoCSM2mWVV2vy1Gs9TUBxXxb3WKiaB4f4THIqdAp0dvO8qHTGQxVEP4VXsLBN9W2LL4NE00UbK0YkaVaMMBLCOqazENII1Hg8CvXC+RywljiJc63dgxZIn6I01uVBQm+ALPN4bj8Os5dtWlp6CAxLqTYkktG0XSEKnYX1YdT7I5LwxGCK1B3y7T6vKgCqBekaTCS10LOoc4FlPC1dI2V1IIkaQ/d4RtGFJ0gpfLabP1rDGXimMCKmh0lfy1jinmHILH4mZQKFkdr374rFFJEY9CyOAZEURSRzLZrzFKtEpIO3Jr3xpKzqmW8JWWSBUkVFmUtpeCIsKJG2mMA7C+2FPuCoGeVx5YlaJBHDFqYqTvuKw5lvECMws1sDCCnlnKkKg3FfhM1VZ7YplM3GY/LkMEoEhkQrMY2BPIIdaIxfaO3c39nkhYGeWo2oIVhXVZF9Q9vbCp+zcvnPGGipTQYoBdjVsPpjczeeWejmYJRok1IYWV1IqqYg+vpjGyPiIOeeVwUXqIDfSh+eHNLaxosrK8hRVjJBIJ07bbXgviXhc0LIhEZL8UMKwTnzNiw1Nv7749T4tIDn4FsbBRvhn5Vnx/ZeYgEmFT6EcfriY2vGctmPOfTGxF7EDbgYmCYj/k5PimbkkYfCEv3F4Viy7Kb1qPzxzzYr3DH88E8T8OCIki/C36Y5n9d6fod87tRmH/im/wDHAI3Qtt5rsfQ1eGooRJk7AGpGN+tc4S8MtHViCA3Bw+ymZT0mXai3kaqHzyFiB9AcHVNIXU8MRkAKhYtRF8We2AeHZOVMxq0nTvqY8FTi+YMUwUayrxkrQUsWF2KrDkTprNAworZhpXYyMrKj6AAN7FDuDeM3MeGsSyKC7KQyk8lGF3v6Y1M9mS5dZIx5R0kGVtBBUabob7+lYpmJPxVZtYMiCNUjUxrp+HTrkBNEdwDh3BLWj4O9MhEyRDMPHKFLFVYx9MiNQNhtTUK5XGnk5gkwYdBZy9SIA41MWYBHPSpYA+Y4AAoAMTWMDw+Wo7jBhkZnRBHQ3QBtDyH8S2BoaSMaUDLHXUPKkZ5o0LdcitpIAuy8oIMdHkm+xxUTY+9+FZ8SwowIJApgP2l2N2AffgYYc/Tb9a/ud/7Y+bfY37QeXIVk26QGUbgV1GjVuybs7WfjIF6LP0Xzbqj7jE+Lzc+ee1ZQO9EbX71/z/LA9A3O+qh+lbccA1/DFj/n+f1xS/5dvTFSMbzDacggDa2J4HTydRrub/zbFXdq1GgB1733s9/iXi1HsMUlAOx4sGjwa9fQVwBgLNVt2qtj8x9Bd/kOBi/FP/IXbzFK7Bgqsm17vV2wXsBV3dV6nC0LDpB2kXTq4ssTubokaV3FVZf2wzrFMNIFcqyjjYkUdtRajXtucDY2G3LCydyD1EbtuNI0biwKF+uLxPkXfM6mWMM1yM46r1IgBUHk6SVu9hteEYSTUkZI2MKAEGlCnqroVaXq3JotfcYbmVTqUrTc0CaIoBFo9iOosVF173gU8ATdW6dBB26LagUF7WxHGmwACfZ5D1d5yFelZVaNdLA6ljCrpUpxGvSSbMlgkHCuezaaXdFIUx/IvUZCa1GVAVACjs257b4J97ZXOpdRiUqSAdKKd62GmwaBsKKWj64GuajIiYndD+LK/UxXk6WUsAWJIrVYpffC8T8nBAruCltpMSdJVz5j2zN5jKxCqNrFWR2wCWV1jDJJr82V0TSzBjtpLapdYFigdIA352xTy9ZhRT+JNZIkJNKT0jWgEm9HlqqiedlpoC/7bRZckA0GjKhrNEBXAJ9mO4xU4pvI7lPOgkiRQW8gM2kJrFSju8ZJuuCE/jgGTzwSSJVUiKAOSquWZnO/WulWrUF5X5cdOdEqSeYdnmEkjRDVaKKVCLDJXYla4w34vmEcTSkL5HldHwkvK++pTza8cj4cVImh+G5u/upEwRULyZj8QK2onUQy3ZB/Mb4X8PzMUkebneGMgaiCwslnJ0gA/DVjjA/HckqJllQszyqWImKmga03fw9+/bCXiGReJVjJIWXrCxMWBI76SL/gcVMpY0cn4NAJY8vpfzGj1vIrlShIsCuMRPDpRIsBzCmVhYSRbHrzzeA5fxtkYyeWryMFV3UnVpFX0HcGsFGZjOZlzZmUgC0X5rqqIPGHNKysmRxrZHywLISCYyRuPpikhgZtRkmjccFt6r3xp/ZDOu8rEkBRbsa5J9TjFaeObNM0ppGY7jFaMeoh+0+ZCgDMwsB3ZNz9aOJgUP2dyrAMNdHjExGcf0f+3xNvDGHJUD1vDGczI8lYh1EG7GKxQ6qKrt6udsFSJmJVXUH0Axzs/Tt7+1PCJXjDdNq3qaGBZmmNvIBXCrvQwqCQ4D70d8OeMZSnQoNnUUB68HB8P6tHKGUkKz6Bvrbb8gMH8GzDSMQxpUUtpSlLVtVjfjGfkZNDlW4PScMFhC6eUdTi9Vcf7f4Ycv1NnxseCtDMxk8sRtEwJ3JtWtbOrkqxBvASkvlzidjSnWjs19YO2mzZBHpgbz6VcaY8uJBTcs5B5AHYHA/DVjOpgKSMDW7jW2+w0p8I/PFfxOfT2XzdaZEWOOOgztMtjzQSdUajdiAdqHreC5JlCyaS8bJoHmMAX/FJOrmoorIvRv1DffEyrt5TTRnziSLDqCxRdmjAo6ex6e30x3MJ5MkkaLZj0rqlHQsLjUEmo7EWFrm1FYZNXw7OlEpnrSpH7RjiS/MokEAj/TA7mQEbmx7XwD7SSMgBpSvSR2U1YAN//IKkfFj5rDnVZ2etSOxuT4S0w6k1gf6cV/Cv7oJujjVin8tRrUovQNL2oGttbbi6UJGVBro800aIxcv1jz4S9PpkP2iF0wo88jtjTi8SVhz/AJ/nrj5suaY6QVuxuAAWWwQGvfpIUm+q6ar5JMt4lobY6OPiJ72LF0dqrTR9ffFyz68nL8P6fSTOP678YG1cm/Yj/O2PNZTxBtr47E16XuO1gjGnFmzxuvej39Nv+MazjHmvGw69m6323PFAVXtf9cKbcDax1Ei/oAO+9fzrF2mB9j6Yq0gN6rPp/nYYqRPk7oYIQdwDvsGpvU3sxAvbgc4rLGrsoTZ+nQd+1WxqgiiuVIs78YjK10BqAo6SCePTav8AOOTheaRW2O29k0LJPYKu3/kTfuMT461nLC0IEZYgaole3aiVY/LZ5oMdQUiiRucXOYjKxliSyli0jvTFTROjQ+9npAUkLRvnEE+lQNVKOAtNTGuocAtW3UduxO4wHOBW1EE0QBbEfiP2sdz2L7Eeo4w/HR5ANknSmXZyhLEBUMavsNeqksg7bKx5vAvDwI9MTpa+YGmr4iqi1UpV6b3JFgjF5ZmFrLbEsJCjPuxqhbb6hXymj6XiIwmVmkaMSNbM2n/SVdh7htgFX0w8GirIs7RpJJqkZ2kLxMKiQCgoatlqyR7DGaMn5xkdY9UaEnzAyK+kdyPhfb1H54FnLUBgzDzVI1VRZb31gc3XxDc97wKTOeVljCoIaRrd+zKOACO3rhyBM/rzMolaTzRsGCjS4Ufuf2sY05PFdbZiWMNaIsUK1uoO2quRgf3Qfd4Y/LQTzEFSBRRR8xPNnCU/R1+bqAOnzksMp9GHzD3wxjb8U8NRcuk2YLF41AbSQGLE7An2GMTP+HGo2UNKkgtSRTD6kYu04kjWPMSMF1ahIOoNfr6HGt4h4qq5VniPTtHGfpyf89MA7jz+WlkhV0j21iiGFH8sY6wHWFYVZHOPVjLM3h7STdTX+Ge+M6Lwqfyy7UygXRO/8cJUsei/6rHHSAghQB+mO48SREd9RHteJgLweJ8UsotcemFvC0bzAQD74mVzElUBY9xgrlj8T1+6vP6Y5v8AXa9TAvGCPMNHDcPiDlFUJZF0x7XgSwsBaRX7t/bBcrCWjaVyTpNaeME3RcwmYUXd21H0X+p4wdZW8tmjARQd6+L8zguR8SDOFZECNtQGKj8CZ42+A7H6Hg4ILv1TwHOKkwMm6OCjk77Ntf5Gj+WHGy5ybNrplkLIUHdOzf2wlnI1YgR7RqK1sKv1+uGspTWyt8AGqZ7JX00L2N8YcK/s1EwEaJHriGrVd6pXO4GhBWkAdycDzQlZXVQYzEdZiYdbA7+azHeQ3V3wKrDmQyylHeOVvxOlnag0b8i6+VvXHWM6RRq9feYn/A3BYp84c3/p+hPqe2LxEvYPhk5jk1R6VkLFZopPgUAWWb0AbcHtx7HW8LhjIRUkTqRvIDltTEEK7vXBYKVCgkqtbHfGF4jmC3meWVclg+YZRs7XdKvPlKf4nf0wTw/MhRaBdetGWGQEqDzrXvQ2P0Buxh8aXKdPQ5eQxWtJuAABICF0qT2YRk/ii01AHVexIGGlzgDUFYHSgOhWLWwlYlmcFjaoLavQdicYcebfXpQnQ/TW8bN1azKpqjqcliN9qFbDF/OUNsoJ1iOpSi26JMGZbOhdPmIR2LVtvi9Z3i9NB4midI1MpC0oYMaYF6cqGJJ0k1vtpsnUa18tn7IWiTsbpgSaLA1V8Xv+4dyQSfGZ9W0jWjatJJ81WC9Dj99j8LuTTcURzjQyMrAAABaBHTKW3HUvS1kWNS/+W/vpwrzfk4fXs4ZSdiQD9P5AD/Kw2k/ymv4c/U8489lJTpBCuq82wAFGt9gL4B27Y1oSGG1/wqj9bx6J28XKYclOkbUQeef+LHOAS0RaruLLNdD2odq/X0xElG+o2fp/fjAGkQHcFh6XXPH67YeI2pFPtpCBnbYFqoD2XgH3OIYmGlo1Z2FgPo4Pp3D1yCNxXcbC2aGoE1wN+mlFbgWdy3off0xp+ETJ5ZlkRpJIVTywDYomlZVqloiid6I4vEc7nbb8fHbjz0kiULN7DoAtnY82SKKnkEevrhLMxmJqJUkjexdDsrj+FdxhrO2jAjobfa9WgntfuN/UHHVl2B1hIl3Ycs7dww59RvtiiUyGeYFmvVO50InyqOxI4IA4wsMspLojM5AJfUBoJHNVup9GwKSB1AlApL6WBsrfAruO1YayPiIRJAsYsUdt9ROwPsvthKzCOVzNEtqbSUMZJ3aIHjbuvvjWSSCHKHSVko7WNmc+x7AYQ8Ril0oxBac2SANwh7MBhLLzqth0LR3bJwUPt7YDzT02Rk0RyRx7yWXiHFetdsKZdytqg/3wSf0xseKeO/8AbB4+kyHSP3VHa8Vn8GlkysZfeYnoPevc4Q1jeOePvKqxBfLRfl98Oxs0WUok65OMI57KOpCTrTfK4/kcBWZ2mjWXhTt6HD08+N/KfY4MilrsiziYdzH2hZWICmhiYEbyfBXzDNtdD2xp5tfJRdA3I3bGZ93OnVwMPR55WjCP2745cd3l/Ashn3EgJJONCTOCJyDur8jCkTqu8ab/ALTYBMyg2Trb9MPchZLTMBiDWiFj21bAYrJJqcuw81z2A6R9fX6Ypkh5rkHYDfSNscm8QdWpQEC9gP54BnZkNUXmONTXSr8qfljRyGbRo2k0DYaZkAoFezD3wvNnFVFcrayfEv8AUYBrGnSFKI3yD4n+vti50izRYDGiSCJiVcU7uKCj0A+ZsMeG5QllVo2WFgdyaMp+UM3yqTiuTyriRGcIwjNmIGyo+nc98XWKZZzJr1xMbdmO2nuCDwQO2HhWuZdS7PG8awyxqzrIo0gBRdN2YHscDE7yAEBRNJH5agECoxsdiPifgb3QPqMTN5p9wWdkJuGMjlRwzVvQ7A4t4iQGX8ASq1XJuWkY8mx8J7BfbADmYzqtqklEkerUGgZdSM4XbyzzGbIP8jgaTGMGNlbSqiMyqobTJet7B5BJ0m62UYJLO8btG0peDLMsqhq1eZp6EDckgmtuwONHIwQjygYMxUgX/u8vISS7bt5kbakIDE7dJ2w9LGbIqhW0OLRdD9LKgd3oUrfCdCkkgVscaySysGkcauobiQOqlmFOvJUX2B78VjF8TGgkyOJVadxanSXEX4YcqL03Zq/Q4YyJgBj8sS6vMU04FMtixYNGq9MXxrLnHpfD0GkdSJu1AhbYaiLB1A+35Y1MnNVjcUe/1P8ASsYfgWcsAM8BUknTIgJWzZolfzq8b+QLO5pgzXKfw9i9eXsNuDdj6HHp414fycfZgyHnf++CSEVtvXO2LZ7LSaQzqybgDW1k3f8AKsTKQq1bSSMOUUUB7Fv7Y03ph4iZbNpGbcO7Lui6qWiAQT33B4x3xSBlAktKmtozHa6W5K6TRAN16WMAlzsibBNBVasizoY2ASdjR2Dfli2Yy0rgyZlym3QSQOOKUD6cViLO9VOuiz+IKF8qFfj2Zn3Jv2GFJ8kYmUSgG9xR+Iem+4P1xbw7NOr/AIekFz8RHw1zX88dzDRuTo1yOASZGOxI349MVRJiZnMqyhpeq/8AThXYAcWaxmyFo5KQlWAtfUXuVPrjR8PzaqygqCKLI55VeSvuQbwtPKMwX0ppABIfvY9frhLnVW8MatWancmjQF7sfQ+2ELmndpVW9969PSsKTnUuof8AkPf1x6PwiNMpD58jW7DoQH+eA8xlZXNeXZ0B0vrjb5T6jHpoPtEGgkmqtPSi+mPNt4dmZCcxooNv6WPpgOWnVDbD8NtnHocSeae8MV5opWlNryCex9sZEOYD9D8/K2NjxnxmJYliy/w98HyOSimhLFNNDn3wyZgzUo2oGu/riYznz7KSoo13xMCsrwkoaTeqUcYoSicdR/TBMxlX0hidj2wjjl3p2Z2ZSfUw1fD6DB/EMoANS/DhAisaPh+eAGlxY9MOZ6ouzuFo1aPS/HphwZhJDfl2/wCn54Fmuo6n6R2Uc1jrRSFehCq/5zhxN79rz5itz1svAHwrjnhef0zB33va/S+4xXwzOhNSOLRufUe+GvuCANJqBWjQ98ObeyuTqrR+HukodXGi78y+39/bFfEZl1tLXSx6Ev8A9xHpfbCUI0rqff8AZW+/qR6YYyrRS2spKuTs/b2BHYYN+DPtPxSymJWy7dfxS1WuxxX7oHYYNms9I0aEExzuTr0bAoPmYcKcIZzw1svGr6qcvSlW5FdqwrmJdAom5G3kJ9Oy/wB8VuJyX01PDc6mplQhWVCIWY8yE9Tn94jj0xpnO5jyX8/ZyAsMqNpd2J+YoaZQOSRjIgXKS6WvyXBGpGso49j8v0xzIw/iMY6LOxSIHgA3b77UBipU8o08vD8DedFFGq+XGXS/Mo25Io7FyRqPoMabZ90+7xNHGqxyeckkTEr0i20gnpBIBPuMZ2QhikVYiVlKWFolW9SAeDvijyqVGhGVQfLRSbJ3tz9TsMaSMqb8OhBRW0SXyaW1P0rtjSyji73CBqvuLHH6HEeBg+sZgxp2BDDSPSsNZeZXlZgVGsuyXtvsoJ/njbj083PtpiWLyyPxC3YkAUfrfGC5JtdrrZR8XSNtwLvcYSlZkU65Q1gjSCd74/vimVljIdXZl3BBAvgVX641YY0c/IFKhTa6WU72aNk3XHqMDgdgFqMyOwsMdwO1flWEzIivHpDab5b5ux/TDHh/iAhj6wzgsQFDUBXvgLAvEHKSEigy6WIXgGurGhN4nEkQVlGphehNhv6nCGclDKjmMIWLKa7qeD9QcH8FnRx1RrrjFGRuABxt64k7OmfmuhgVB0kB1U9gdmXFJPEtemONNKHkLyfzw74qY3JeOQu6DqFbae9YRymfGX1FVtm3RvQf3GCGL4t4YIArgmm5RuQMLeHx6p41ckp8t+nNYWQSZlzbW3ucXWN0PluKZepcJUjW8U8ZllnEcNhVNADv9cJ+MRiOcqdg439jj0f2emy7nUg/Fb4vbAvtAmWLGM7yH5sBS9vHZfIXMqHYE8+2PS/arPrDEsEfpucYEqMLW+pODjKzM7MbY74NX46ssJO9YmOR5lgKGO4SmG3wYyssPxPzxMTHP5e46XD1XM/8ZwTw8c45iYn6v/yJlN5De+NXwlyZSCTXpeOYmL4M+bM8ZUCU1timQ3ZQdxeOYmJ+rn/VTOHrOADHcTBT4+jfh7EugJsC6vthaQ7n64mJg+D6h4x6Pw4dY/8AwH+WJiYvgz/J6KeA/wDqY/8Adjd8P+KL/bIfzs7/AFxMTG3D0w/J7b3gkzOjh2LDQ2zEnt74B9nxufZFr2x3ExvHlpzxJzpO55GM7ufriYmNJ7ZX00R/pp/vGNH7PoGR7ANOasXiYmEGd9oG/FA7A7D0wuD+FP8A7hiYmAT054GOpv8Aa2EZ/gH1xMTCvs4v4N/rL9cbX2s/9Qn+3HMTBR9V+y20kte+MWVicxufmxMTB8H094n/AKy/TGH4h8Zx3ExNXDmVUaBtiYmJjQq//9k="/>
          <p:cNvSpPr>
            <a:spLocks noChangeAspect="1" noChangeArrowheads="1"/>
          </p:cNvSpPr>
          <p:nvPr/>
        </p:nvSpPr>
        <p:spPr bwMode="auto">
          <a:xfrm>
            <a:off x="5588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46" y="4653181"/>
            <a:ext cx="1914154" cy="1436654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21" name="TextBox 20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07179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34950" y="6466078"/>
            <a:ext cx="503936" cy="18415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sz="1200" smtClean="0">
                <a:solidFill>
                  <a:srgbClr val="000000"/>
                </a:solidFill>
              </a:rPr>
              <a:t>7</a:t>
            </a:r>
            <a:endParaRPr lang="en-US" sz="120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065" y="6425946"/>
            <a:ext cx="1080008" cy="198628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85788" y="1157288"/>
            <a:ext cx="7958137" cy="538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301625" y="520700"/>
            <a:ext cx="84709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sz="3200" dirty="0">
                <a:latin typeface="+mj-lt"/>
                <a:ea typeface="+mj-ea"/>
                <a:cs typeface="+mj-cs"/>
              </a:rPr>
              <a:t>Key </a:t>
            </a:r>
            <a:r>
              <a:rPr lang="de-DE" sz="3200" dirty="0" err="1">
                <a:latin typeface="+mj-lt"/>
                <a:ea typeface="+mj-ea"/>
                <a:cs typeface="+mj-cs"/>
              </a:rPr>
              <a:t>Contacts</a:t>
            </a:r>
            <a:r>
              <a:rPr lang="de-DE" sz="3200" dirty="0">
                <a:latin typeface="+mj-lt"/>
                <a:ea typeface="+mj-ea"/>
                <a:cs typeface="+mj-cs"/>
              </a:rPr>
              <a:t> </a:t>
            </a:r>
            <a:r>
              <a:rPr lang="de-DE" sz="3200" dirty="0" err="1">
                <a:latin typeface="+mj-lt"/>
                <a:ea typeface="+mj-ea"/>
                <a:cs typeface="+mj-cs"/>
              </a:rPr>
              <a:t>with</a:t>
            </a:r>
            <a:r>
              <a:rPr lang="de-DE" sz="3200" dirty="0">
                <a:latin typeface="+mj-lt"/>
                <a:ea typeface="+mj-ea"/>
                <a:cs typeface="+mj-cs"/>
              </a:rPr>
              <a:t> </a:t>
            </a:r>
            <a:r>
              <a:rPr lang="de-DE" sz="3200" dirty="0" err="1">
                <a:latin typeface="+mj-lt"/>
                <a:ea typeface="+mj-ea"/>
                <a:cs typeface="+mj-cs"/>
              </a:rPr>
              <a:t>Universities</a:t>
            </a:r>
            <a:r>
              <a:rPr lang="de-DE" sz="3200" dirty="0">
                <a:latin typeface="+mj-lt"/>
                <a:ea typeface="+mj-ea"/>
                <a:cs typeface="+mj-cs"/>
              </a:rPr>
              <a:t> / Institutes</a:t>
            </a:r>
            <a:endParaRPr lang="en-GB" sz="3200" dirty="0">
              <a:latin typeface="+mj-lt"/>
              <a:ea typeface="+mj-ea"/>
              <a:cs typeface="+mj-cs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15913" y="1526863"/>
            <a:ext cx="8299450" cy="4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spcAft>
                <a:spcPts val="1800"/>
              </a:spcAft>
              <a:tabLst>
                <a:tab pos="2189163" algn="l"/>
                <a:tab pos="3232150" algn="l"/>
              </a:tabLst>
            </a:pPr>
            <a:r>
              <a:rPr lang="de-DE" sz="1800" b="1" dirty="0" err="1"/>
              <a:t>Univ</a:t>
            </a:r>
            <a:r>
              <a:rPr lang="de-DE" sz="1800" b="1" dirty="0"/>
              <a:t> / Institute	</a:t>
            </a:r>
            <a:r>
              <a:rPr lang="de-DE" sz="1800" b="1" dirty="0" smtClean="0"/>
              <a:t>Content </a:t>
            </a:r>
            <a:endParaRPr lang="de-DE" sz="1800" b="1" dirty="0"/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/>
              <a:t>Kings College London	</a:t>
            </a:r>
            <a:r>
              <a:rPr lang="de-DE" sz="1400" dirty="0" err="1" smtClean="0"/>
              <a:t>Interventional</a:t>
            </a:r>
            <a:r>
              <a:rPr lang="de-DE" sz="1400" dirty="0" smtClean="0"/>
              <a:t> </a:t>
            </a:r>
            <a:r>
              <a:rPr lang="de-DE" sz="1400" dirty="0"/>
              <a:t>MR, MR EP, </a:t>
            </a:r>
            <a:r>
              <a:rPr lang="de-DE" sz="1400" dirty="0" err="1"/>
              <a:t>qMRI</a:t>
            </a:r>
            <a:endParaRPr lang="de-DE" sz="1400" dirty="0"/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/>
              <a:t>NIH, Bethesda	</a:t>
            </a:r>
            <a:r>
              <a:rPr lang="de-DE" sz="1400" dirty="0" smtClean="0"/>
              <a:t>MR </a:t>
            </a:r>
            <a:r>
              <a:rPr lang="de-DE" sz="1400" dirty="0" err="1"/>
              <a:t>Quantification</a:t>
            </a:r>
            <a:endParaRPr lang="de-DE" sz="1400" dirty="0"/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 smtClean="0">
                <a:solidFill>
                  <a:schemeClr val="tx1"/>
                </a:solidFill>
              </a:rPr>
              <a:t>Johns </a:t>
            </a:r>
            <a:r>
              <a:rPr lang="de-DE" sz="1400" dirty="0">
                <a:solidFill>
                  <a:schemeClr val="tx1"/>
                </a:solidFill>
              </a:rPr>
              <a:t>Hopkins, Baltimore	</a:t>
            </a:r>
            <a:r>
              <a:rPr lang="de-DE" sz="1400" dirty="0" err="1" smtClean="0">
                <a:solidFill>
                  <a:schemeClr val="tx1"/>
                </a:solidFill>
              </a:rPr>
              <a:t>Interventional</a:t>
            </a:r>
            <a:r>
              <a:rPr lang="de-DE" sz="1400" dirty="0" smtClean="0">
                <a:solidFill>
                  <a:schemeClr val="tx1"/>
                </a:solidFill>
              </a:rPr>
              <a:t> X-</a:t>
            </a:r>
            <a:r>
              <a:rPr lang="de-DE" sz="1400" dirty="0" err="1" smtClean="0">
                <a:solidFill>
                  <a:schemeClr val="tx1"/>
                </a:solidFill>
              </a:rPr>
              <a:t>ray</a:t>
            </a:r>
            <a:endParaRPr lang="de-DE" sz="14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/>
              <a:t>Charité/DHZ Berlin	</a:t>
            </a:r>
            <a:r>
              <a:rPr lang="de-DE" sz="1400" dirty="0" err="1"/>
              <a:t>Cardiac</a:t>
            </a:r>
            <a:r>
              <a:rPr lang="de-DE" sz="1400" dirty="0"/>
              <a:t> MR, MPI, CDS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Dementia</a:t>
            </a:r>
            <a:endParaRPr lang="de-DE" sz="1400" dirty="0"/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/>
              <a:t>U o </a:t>
            </a:r>
            <a:r>
              <a:rPr lang="de-DE" sz="1400" dirty="0" err="1"/>
              <a:t>Wash</a:t>
            </a:r>
            <a:r>
              <a:rPr lang="de-DE" sz="1400" dirty="0"/>
              <a:t>., Seattle	</a:t>
            </a:r>
            <a:r>
              <a:rPr lang="de-DE" sz="1400" dirty="0" err="1"/>
              <a:t>Cardiac</a:t>
            </a:r>
            <a:r>
              <a:rPr lang="de-DE" sz="1400" dirty="0"/>
              <a:t> MR, CAD/CDS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Dementia</a:t>
            </a:r>
            <a:endParaRPr lang="de-DE" sz="1400" dirty="0"/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 smtClean="0"/>
              <a:t>Univ</a:t>
            </a:r>
            <a:r>
              <a:rPr lang="de-DE" sz="1400" dirty="0"/>
              <a:t>. Bonn	</a:t>
            </a:r>
            <a:r>
              <a:rPr lang="de-DE" sz="1400" dirty="0" smtClean="0"/>
              <a:t>MR </a:t>
            </a:r>
            <a:r>
              <a:rPr lang="de-DE" sz="1400" dirty="0" err="1"/>
              <a:t>Methodology</a:t>
            </a:r>
            <a:r>
              <a:rPr lang="de-DE" sz="1400" dirty="0"/>
              <a:t>, </a:t>
            </a:r>
            <a:r>
              <a:rPr lang="de-DE" sz="1400" dirty="0" err="1"/>
              <a:t>Quantification</a:t>
            </a:r>
            <a:r>
              <a:rPr lang="de-DE" sz="1400" dirty="0"/>
              <a:t> </a:t>
            </a:r>
            <a:endParaRPr lang="de-DE" sz="1400" dirty="0" smtClean="0"/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 smtClean="0"/>
              <a:t>UKE Hamburg	MPI, </a:t>
            </a:r>
            <a:r>
              <a:rPr lang="de-DE" sz="1400" dirty="0" err="1" smtClean="0"/>
              <a:t>Oncology</a:t>
            </a:r>
            <a:r>
              <a:rPr lang="de-DE" sz="1400" dirty="0" smtClean="0"/>
              <a:t> CDS</a:t>
            </a:r>
            <a:endParaRPr lang="de-DE" sz="1400" dirty="0"/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/>
              <a:t>Univ. Utrecht	</a:t>
            </a:r>
            <a:r>
              <a:rPr lang="de-DE" sz="1400" dirty="0" smtClean="0"/>
              <a:t>MR-RT</a:t>
            </a:r>
            <a:endParaRPr lang="de-DE" sz="1400" dirty="0"/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/>
              <a:t>Univ. </a:t>
            </a:r>
            <a:r>
              <a:rPr lang="de-DE" sz="1400" dirty="0" err="1"/>
              <a:t>of</a:t>
            </a:r>
            <a:r>
              <a:rPr lang="de-DE" sz="1400" dirty="0"/>
              <a:t> Leiden	</a:t>
            </a:r>
            <a:r>
              <a:rPr lang="de-DE" sz="1400" dirty="0" smtClean="0"/>
              <a:t>MR </a:t>
            </a:r>
            <a:r>
              <a:rPr lang="de-DE" sz="1400" dirty="0" err="1"/>
              <a:t>Methodology</a:t>
            </a:r>
            <a:endParaRPr lang="de-DE" sz="1400" dirty="0"/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/>
              <a:t>Univ. Magdeburg	</a:t>
            </a:r>
            <a:r>
              <a:rPr lang="de-DE" sz="1400" dirty="0" err="1" smtClean="0"/>
              <a:t>Interventional</a:t>
            </a:r>
            <a:r>
              <a:rPr lang="de-DE" sz="1400" dirty="0" smtClean="0"/>
              <a:t> </a:t>
            </a:r>
            <a:r>
              <a:rPr lang="de-DE" sz="1400" dirty="0"/>
              <a:t>MR</a:t>
            </a:r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/>
              <a:t>Univ.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Kyushu</a:t>
            </a:r>
            <a:r>
              <a:rPr lang="de-DE" sz="1400" dirty="0"/>
              <a:t>	</a:t>
            </a:r>
            <a:r>
              <a:rPr lang="de-DE" sz="1400" dirty="0" err="1" smtClean="0"/>
              <a:t>qMRI</a:t>
            </a:r>
            <a:endParaRPr lang="de-DE" sz="1400" dirty="0"/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 smtClean="0"/>
              <a:t>Univ</a:t>
            </a:r>
            <a:r>
              <a:rPr lang="de-DE" sz="1400" dirty="0"/>
              <a:t>. </a:t>
            </a:r>
            <a:r>
              <a:rPr lang="de-DE" sz="1400" dirty="0" err="1"/>
              <a:t>of</a:t>
            </a:r>
            <a:r>
              <a:rPr lang="de-DE" sz="1400" dirty="0"/>
              <a:t> Lübeck	</a:t>
            </a:r>
            <a:r>
              <a:rPr lang="de-DE" sz="1400" dirty="0" smtClean="0"/>
              <a:t>MPI</a:t>
            </a:r>
            <a:r>
              <a:rPr lang="de-DE" sz="1400" dirty="0"/>
              <a:t>, MR </a:t>
            </a:r>
            <a:r>
              <a:rPr lang="de-DE" sz="1400" dirty="0" err="1" smtClean="0"/>
              <a:t>Methodology</a:t>
            </a:r>
            <a:endParaRPr lang="de-DE" sz="1400" dirty="0" smtClean="0"/>
          </a:p>
          <a:p>
            <a:pPr>
              <a:lnSpc>
                <a:spcPct val="110000"/>
              </a:lnSpc>
              <a:spcBef>
                <a:spcPct val="5000"/>
              </a:spcBef>
              <a:spcAft>
                <a:spcPts val="600"/>
              </a:spcAft>
              <a:tabLst>
                <a:tab pos="2189163" algn="l"/>
                <a:tab pos="3232150" algn="l"/>
              </a:tabLst>
            </a:pPr>
            <a:r>
              <a:rPr lang="de-DE" sz="1400" dirty="0" smtClean="0"/>
              <a:t>Univ. </a:t>
            </a:r>
            <a:r>
              <a:rPr lang="de-DE" sz="1400" dirty="0" err="1" smtClean="0"/>
              <a:t>Clinic</a:t>
            </a:r>
            <a:r>
              <a:rPr lang="de-DE" sz="1400" dirty="0" smtClean="0"/>
              <a:t> </a:t>
            </a:r>
            <a:r>
              <a:rPr lang="de-DE" sz="1400" dirty="0" err="1" smtClean="0"/>
              <a:t>Munich</a:t>
            </a:r>
            <a:r>
              <a:rPr lang="de-DE" sz="1400" dirty="0" smtClean="0"/>
              <a:t>	</a:t>
            </a:r>
            <a:r>
              <a:rPr lang="de-DE" sz="1400" dirty="0" err="1" smtClean="0"/>
              <a:t>Spectral</a:t>
            </a:r>
            <a:r>
              <a:rPr lang="de-DE" sz="1400" dirty="0" smtClean="0"/>
              <a:t> CT, Phase </a:t>
            </a:r>
            <a:r>
              <a:rPr lang="de-DE" sz="1400" dirty="0" err="1" smtClean="0"/>
              <a:t>Contrast</a:t>
            </a:r>
            <a:r>
              <a:rPr lang="de-DE" sz="1400" dirty="0" smtClean="0"/>
              <a:t> CT</a:t>
            </a:r>
          </a:p>
        </p:txBody>
      </p:sp>
      <p:pic>
        <p:nvPicPr>
          <p:cNvPr id="25607" name="Picture 7" descr="NIH Office of Director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94342" y="3916837"/>
            <a:ext cx="702596" cy="70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 descr="Bonn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97586" y="3673731"/>
            <a:ext cx="1608076" cy="118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9" descr="nci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0800000" flipH="1" flipV="1">
            <a:off x="7705954" y="5230812"/>
            <a:ext cx="968698" cy="605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10" descr="johns_hopkins_medicine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08850" y="6170612"/>
            <a:ext cx="1593850" cy="390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11" descr="Kings College London.jpg"/>
          <p:cNvPicPr>
            <a:picLocks noChangeAspect="1"/>
          </p:cNvPicPr>
          <p:nvPr/>
        </p:nvPicPr>
        <p:blipFill>
          <a:blip r:embed="rId10"/>
          <a:srcRect l="6129" t="6573" r="6129" b="13145"/>
          <a:stretch>
            <a:fillRect/>
          </a:stretch>
        </p:blipFill>
        <p:spPr bwMode="auto">
          <a:xfrm>
            <a:off x="5759381" y="5069748"/>
            <a:ext cx="1296410" cy="737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logo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9336" y="1537723"/>
            <a:ext cx="2095500" cy="552450"/>
          </a:xfrm>
          <a:prstGeom prst="rect">
            <a:avLst/>
          </a:prstGeom>
        </p:spPr>
      </p:pic>
      <p:pic>
        <p:nvPicPr>
          <p:cNvPr id="14" name="Picture 13" descr="logo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25438" y="2319056"/>
            <a:ext cx="1844188" cy="114842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38414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>
            <p:custDataLst>
              <p:tags r:id="rId3"/>
            </p:custDataLst>
          </p:nvPr>
        </p:nvSpPr>
        <p:spPr>
          <a:xfrm>
            <a:off x="233680" y="233680"/>
            <a:ext cx="8684843" cy="5636316"/>
          </a:xfrm>
          <a:custGeom>
            <a:avLst/>
            <a:gdLst>
              <a:gd name="connsiteX0" fmla="*/ 0 w 8684821"/>
              <a:gd name="connsiteY0" fmla="*/ 0 h 5636316"/>
              <a:gd name="connsiteX1" fmla="*/ 8684821 w 8684821"/>
              <a:gd name="connsiteY1" fmla="*/ 0 h 5636316"/>
              <a:gd name="connsiteX2" fmla="*/ 8684821 w 8684821"/>
              <a:gd name="connsiteY2" fmla="*/ 5636316 h 5636316"/>
              <a:gd name="connsiteX3" fmla="*/ 0 w 8684821"/>
              <a:gd name="connsiteY3" fmla="*/ 5636316 h 5636316"/>
              <a:gd name="connsiteX4" fmla="*/ 0 w 8684821"/>
              <a:gd name="connsiteY4" fmla="*/ 0 h 5636316"/>
              <a:gd name="connsiteX0" fmla="*/ 8684821 w 8684821"/>
              <a:gd name="connsiteY0" fmla="*/ 0 h 5636316"/>
              <a:gd name="connsiteX1" fmla="*/ 8684821 w 8684821"/>
              <a:gd name="connsiteY1" fmla="*/ 5636316 h 5636316"/>
              <a:gd name="connsiteX2" fmla="*/ 0 w 8684821"/>
              <a:gd name="connsiteY2" fmla="*/ 5636316 h 5636316"/>
              <a:gd name="connsiteX3" fmla="*/ 0 w 8684821"/>
              <a:gd name="connsiteY3" fmla="*/ 0 h 5636316"/>
              <a:gd name="connsiteX0" fmla="*/ 8684821 w 8684821"/>
              <a:gd name="connsiteY0" fmla="*/ 5636316 h 5636316"/>
              <a:gd name="connsiteX1" fmla="*/ 0 w 8684821"/>
              <a:gd name="connsiteY1" fmla="*/ 5636316 h 5636316"/>
              <a:gd name="connsiteX2" fmla="*/ 0 w 8684821"/>
              <a:gd name="connsiteY2" fmla="*/ 0 h 5636316"/>
              <a:gd name="connsiteX0" fmla="*/ 0 w 0"/>
              <a:gd name="connsiteY0" fmla="*/ 5636316 h 5636316"/>
              <a:gd name="connsiteX1" fmla="*/ 0 w 0"/>
              <a:gd name="connsiteY1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0" fmla="*/ 0 w 8684821"/>
              <a:gd name="connsiteY0" fmla="*/ 5636316 h 5636316"/>
              <a:gd name="connsiteX1" fmla="*/ 0 w 8684821"/>
              <a:gd name="connsiteY1" fmla="*/ 0 h 5636316"/>
              <a:gd name="connsiteX2" fmla="*/ 8684821 w 8684821"/>
              <a:gd name="connsiteY2" fmla="*/ 0 h 5636316"/>
              <a:gd name="connsiteX3" fmla="*/ 8684821 w 8684821"/>
              <a:gd name="connsiteY3" fmla="*/ 4412595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0" fmla="*/ 0 w 8684843"/>
              <a:gd name="connsiteY0" fmla="*/ 5636316 h 5636316"/>
              <a:gd name="connsiteX1" fmla="*/ 0 w 8684843"/>
              <a:gd name="connsiteY1" fmla="*/ 0 h 5636316"/>
              <a:gd name="connsiteX2" fmla="*/ 8684821 w 8684843"/>
              <a:gd name="connsiteY2" fmla="*/ 0 h 5636316"/>
              <a:gd name="connsiteX3" fmla="*/ 8684821 w 8684843"/>
              <a:gd name="connsiteY3" fmla="*/ 4412595 h 5636316"/>
              <a:gd name="connsiteX4" fmla="*/ 7086785 w 8684843"/>
              <a:gd name="connsiteY4" fmla="*/ 5636316 h 5636316"/>
              <a:gd name="connsiteX5" fmla="*/ 0 w 8684843"/>
              <a:gd name="connsiteY5" fmla="*/ 5636316 h 5636316"/>
              <a:gd name="connsiteX6" fmla="*/ 0 w 8684843"/>
              <a:gd name="connsiteY6" fmla="*/ 0 h 563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84843" h="5636316">
                <a:moveTo>
                  <a:pt x="0" y="5636316"/>
                </a:moveTo>
                <a:lnTo>
                  <a:pt x="0" y="0"/>
                </a:lnTo>
                <a:lnTo>
                  <a:pt x="8684821" y="0"/>
                </a:lnTo>
                <a:lnTo>
                  <a:pt x="8684821" y="4412595"/>
                </a:lnTo>
                <a:cubicBezTo>
                  <a:pt x="8684821" y="4412595"/>
                  <a:pt x="8710016" y="5571530"/>
                  <a:pt x="7086785" y="5636316"/>
                </a:cubicBezTo>
                <a:lnTo>
                  <a:pt x="0" y="5636316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3478"/>
              </a:gs>
              <a:gs pos="100000">
                <a:srgbClr val="0089C4"/>
              </a:gs>
            </a:gsLst>
            <a:lin ang="2100000" scaled="1"/>
            <a:tileRect/>
          </a:gra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828002" y="4608004"/>
            <a:ext cx="4319994" cy="252006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Sven Prevrhal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8002" y="4877994"/>
            <a:ext cx="4319994" cy="252006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>
            <a:no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Philips Research Hamburg</a:t>
            </a:r>
            <a:endParaRPr lang="en-US" sz="16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/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2" y="6400800"/>
            <a:ext cx="1728000" cy="270871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  <p:custDataLst>
              <p:tags r:id="rId8"/>
            </p:custDataLst>
          </p:nvPr>
        </p:nvSpPr>
        <p:spPr>
          <a:xfrm>
            <a:off x="828002" y="2052002"/>
            <a:ext cx="7487996" cy="1619999"/>
          </a:xfrm>
          <a:ln w="0"/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  <p:txBody>
          <a:bodyPr wrap="square" lIns="0" tIns="0" rIns="0" bIns="0" anchor="t"/>
          <a:lstStyle/>
          <a:p>
            <a:r>
              <a:rPr lang="de-DE" sz="4000" dirty="0" smtClean="0"/>
              <a:t>Massive Parallel Computing </a:t>
            </a:r>
            <a:r>
              <a:rPr lang="de-DE" sz="4000" dirty="0" err="1"/>
              <a:t>F</a:t>
            </a:r>
            <a:r>
              <a:rPr lang="de-DE" sz="4000" dirty="0" err="1" smtClean="0"/>
              <a:t>or</a:t>
            </a:r>
            <a:r>
              <a:rPr lang="de-DE" sz="4000" dirty="0" smtClean="0"/>
              <a:t> </a:t>
            </a:r>
            <a:r>
              <a:rPr lang="de-DE" sz="4000" dirty="0"/>
              <a:t>PET </a:t>
            </a:r>
            <a:r>
              <a:rPr lang="de-DE" sz="4000" dirty="0" err="1" smtClean="0"/>
              <a:t>Reconstruction</a:t>
            </a:r>
            <a:endParaRPr lang="en-US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879917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70249-9292-4241-9269-37F24199E57E}" type="slidenum">
              <a:rPr lang="x-none" smtClean="0"/>
              <a:pPr/>
              <a:t>9</a:t>
            </a:fld>
            <a:endParaRPr lang="x-none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92112" y="565150"/>
            <a:ext cx="8359775" cy="914400"/>
          </a:xfrm>
          <a:ln w="0"/>
          <a:effectLst/>
        </p:spPr>
        <p:txBody>
          <a:bodyPr wrap="square" lIns="0" tIns="0" rIns="0" bIns="0" anchor="t"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PET- Positron Emission Tomography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547664" y="1268760"/>
            <a:ext cx="5856585" cy="4792598"/>
            <a:chOff x="515615" y="1124744"/>
            <a:chExt cx="5856585" cy="4792598"/>
          </a:xfrm>
        </p:grpSpPr>
        <p:pic>
          <p:nvPicPr>
            <p:cNvPr id="14338" name="Picture 2" descr="File:PET-schema.png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515615" y="1424045"/>
              <a:ext cx="5784577" cy="4237203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>
              <p:custDataLst>
                <p:tags r:id="rId17"/>
              </p:custDataLst>
            </p:nvPr>
          </p:nvSpPr>
          <p:spPr>
            <a:xfrm>
              <a:off x="1403648" y="1124744"/>
              <a:ext cx="17524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Detector Ring</a:t>
              </a:r>
              <a:endParaRPr lang="en-US" dirty="0"/>
            </a:p>
          </p:txBody>
        </p:sp>
        <p:sp>
          <p:nvSpPr>
            <p:cNvPr id="7" name="Rectangle 6"/>
            <p:cNvSpPr/>
            <p:nvPr>
              <p:custDataLst>
                <p:tags r:id="rId18"/>
              </p:custDataLst>
            </p:nvPr>
          </p:nvSpPr>
          <p:spPr bwMode="auto">
            <a:xfrm>
              <a:off x="3563888" y="1844824"/>
              <a:ext cx="1944216" cy="3600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rPr>
                <a:t>Preprocessing</a:t>
              </a:r>
            </a:p>
          </p:txBody>
        </p:sp>
        <p:sp>
          <p:nvSpPr>
            <p:cNvPr id="8" name="Rectangle 7"/>
            <p:cNvSpPr/>
            <p:nvPr>
              <p:custDataLst>
                <p:tags r:id="rId19"/>
              </p:custDataLst>
            </p:nvPr>
          </p:nvSpPr>
          <p:spPr bwMode="auto">
            <a:xfrm>
              <a:off x="5148064" y="3140968"/>
              <a:ext cx="1224136" cy="5040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20"/>
              </p:custDataLst>
            </p:nvPr>
          </p:nvSpPr>
          <p:spPr>
            <a:xfrm>
              <a:off x="539552" y="5517232"/>
              <a:ext cx="233910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Annihilation events</a:t>
              </a:r>
              <a:endParaRPr lang="en-US" dirty="0"/>
            </a:p>
          </p:txBody>
        </p:sp>
        <p:sp>
          <p:nvSpPr>
            <p:cNvPr id="10" name="TextBox 9"/>
            <p:cNvSpPr txBox="1"/>
            <p:nvPr>
              <p:custDataLst>
                <p:tags r:id="rId21"/>
              </p:custDataLst>
            </p:nvPr>
          </p:nvSpPr>
          <p:spPr>
            <a:xfrm>
              <a:off x="3131840" y="5517232"/>
              <a:ext cx="267733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Image Reconstruction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660231" y="1268760"/>
            <a:ext cx="1872209" cy="2232248"/>
            <a:chOff x="6660231" y="1268760"/>
            <a:chExt cx="1872209" cy="2232248"/>
          </a:xfrm>
        </p:grpSpPr>
        <p:grpSp>
          <p:nvGrpSpPr>
            <p:cNvPr id="24" name="Group 23"/>
            <p:cNvGrpSpPr/>
            <p:nvPr/>
          </p:nvGrpSpPr>
          <p:grpSpPr>
            <a:xfrm>
              <a:off x="6660231" y="1268760"/>
              <a:ext cx="1872209" cy="2232248"/>
              <a:chOff x="6228184" y="1700808"/>
              <a:chExt cx="1872209" cy="2232248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6444208" y="1700808"/>
                <a:ext cx="1374094" cy="981690"/>
                <a:chOff x="6444208" y="1700808"/>
                <a:chExt cx="1374094" cy="981690"/>
              </a:xfrm>
            </p:grpSpPr>
            <p:sp>
              <p:nvSpPr>
                <p:cNvPr id="12" name="TextBox 11"/>
                <p:cNvSpPr txBox="1"/>
                <p:nvPr>
                  <p:custDataLst>
                    <p:tags r:id="rId12"/>
                  </p:custDataLst>
                </p:nvPr>
              </p:nvSpPr>
              <p:spPr>
                <a:xfrm>
                  <a:off x="6444208" y="1700808"/>
                  <a:ext cx="1374094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456 13 212 18 </a:t>
                  </a:r>
                  <a:endParaRPr lang="en-US" sz="1100" dirty="0">
                    <a:latin typeface="Courier" pitchFamily="49" charset="0"/>
                  </a:endParaRPr>
                </a:p>
              </p:txBody>
            </p:sp>
            <p:sp>
              <p:nvSpPr>
                <p:cNvPr id="13" name="TextBox 12"/>
                <p:cNvSpPr txBox="1"/>
                <p:nvPr>
                  <p:custDataLst>
                    <p:tags r:id="rId13"/>
                  </p:custDataLst>
                </p:nvPr>
              </p:nvSpPr>
              <p:spPr>
                <a:xfrm>
                  <a:off x="6444208" y="1940835"/>
                  <a:ext cx="1374094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012 15 134 08 </a:t>
                  </a:r>
                  <a:endParaRPr lang="en-US" sz="1100" dirty="0">
                    <a:latin typeface="Courier" pitchFamily="49" charset="0"/>
                  </a:endParaRPr>
                </a:p>
              </p:txBody>
            </p:sp>
            <p:sp>
              <p:nvSpPr>
                <p:cNvPr id="14" name="TextBox 13"/>
                <p:cNvSpPr txBox="1"/>
                <p:nvPr>
                  <p:custDataLst>
                    <p:tags r:id="rId14"/>
                  </p:custDataLst>
                </p:nvPr>
              </p:nvSpPr>
              <p:spPr>
                <a:xfrm>
                  <a:off x="6444208" y="2180862"/>
                  <a:ext cx="1374094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213 05 024 02 </a:t>
                  </a:r>
                  <a:endParaRPr lang="en-US" sz="1100" dirty="0">
                    <a:latin typeface="Courier" pitchFamily="49" charset="0"/>
                  </a:endParaRPr>
                </a:p>
              </p:txBody>
            </p:sp>
            <p:sp>
              <p:nvSpPr>
                <p:cNvPr id="15" name="TextBox 14"/>
                <p:cNvSpPr txBox="1"/>
                <p:nvPr>
                  <p:custDataLst>
                    <p:tags r:id="rId15"/>
                  </p:custDataLst>
                </p:nvPr>
              </p:nvSpPr>
              <p:spPr>
                <a:xfrm>
                  <a:off x="6444208" y="2420888"/>
                  <a:ext cx="1374094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064 23 434 12 </a:t>
                  </a:r>
                  <a:endParaRPr lang="en-US" sz="1100" dirty="0">
                    <a:latin typeface="Courier" pitchFamily="49" charset="0"/>
                  </a:endParaRPr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6444208" y="2663334"/>
                <a:ext cx="1374094" cy="981690"/>
                <a:chOff x="6444208" y="1700808"/>
                <a:chExt cx="1374094" cy="981690"/>
              </a:xfrm>
            </p:grpSpPr>
            <p:sp>
              <p:nvSpPr>
                <p:cNvPr id="18" name="TextBox 17"/>
                <p:cNvSpPr txBox="1"/>
                <p:nvPr>
                  <p:custDataLst>
                    <p:tags r:id="rId8"/>
                  </p:custDataLst>
                </p:nvPr>
              </p:nvSpPr>
              <p:spPr>
                <a:xfrm>
                  <a:off x="6444208" y="1700808"/>
                  <a:ext cx="1374094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456 13 212 18 </a:t>
                  </a:r>
                  <a:endParaRPr lang="en-US" sz="1100" dirty="0">
                    <a:latin typeface="Courier" pitchFamily="49" charset="0"/>
                  </a:endParaRPr>
                </a:p>
              </p:txBody>
            </p:sp>
            <p:sp>
              <p:nvSpPr>
                <p:cNvPr id="19" name="TextBox 18"/>
                <p:cNvSpPr txBox="1"/>
                <p:nvPr>
                  <p:custDataLst>
                    <p:tags r:id="rId9"/>
                  </p:custDataLst>
                </p:nvPr>
              </p:nvSpPr>
              <p:spPr>
                <a:xfrm>
                  <a:off x="6444208" y="1940835"/>
                  <a:ext cx="1374094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012 15 134 08 </a:t>
                  </a:r>
                  <a:endParaRPr lang="en-US" sz="1100" dirty="0">
                    <a:latin typeface="Courier" pitchFamily="49" charset="0"/>
                  </a:endParaRPr>
                </a:p>
              </p:txBody>
            </p:sp>
            <p:sp>
              <p:nvSpPr>
                <p:cNvPr id="20" name="TextBox 19"/>
                <p:cNvSpPr txBox="1"/>
                <p:nvPr>
                  <p:custDataLst>
                    <p:tags r:id="rId10"/>
                  </p:custDataLst>
                </p:nvPr>
              </p:nvSpPr>
              <p:spPr>
                <a:xfrm>
                  <a:off x="6444208" y="2180862"/>
                  <a:ext cx="1374094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213 05 024 02 </a:t>
                  </a:r>
                  <a:endParaRPr lang="en-US" sz="1100" dirty="0">
                    <a:latin typeface="Courier" pitchFamily="49" charset="0"/>
                  </a:endParaRPr>
                </a:p>
              </p:txBody>
            </p:sp>
            <p:sp>
              <p:nvSpPr>
                <p:cNvPr id="21" name="TextBox 20"/>
                <p:cNvSpPr txBox="1"/>
                <p:nvPr>
                  <p:custDataLst>
                    <p:tags r:id="rId11"/>
                  </p:custDataLst>
                </p:nvPr>
              </p:nvSpPr>
              <p:spPr>
                <a:xfrm>
                  <a:off x="6444208" y="2420888"/>
                  <a:ext cx="1374094" cy="2616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dirty="0" smtClean="0">
                      <a:latin typeface="Courier" pitchFamily="49" charset="0"/>
                    </a:rPr>
                    <a:t>064 23 434 12 </a:t>
                  </a:r>
                  <a:endParaRPr lang="en-US" sz="1100" dirty="0">
                    <a:latin typeface="Courier" pitchFamily="49" charset="0"/>
                  </a:endParaRPr>
                </a:p>
              </p:txBody>
            </p:sp>
          </p:grpSp>
          <p:sp>
            <p:nvSpPr>
              <p:cNvPr id="22" name="Freeform 21"/>
              <p:cNvSpPr/>
              <p:nvPr>
                <p:custDataLst>
                  <p:tags r:id="rId6"/>
                </p:custDataLst>
              </p:nvPr>
            </p:nvSpPr>
            <p:spPr bwMode="auto">
              <a:xfrm>
                <a:off x="6228184" y="2977116"/>
                <a:ext cx="1872209" cy="955940"/>
              </a:xfrm>
              <a:custGeom>
                <a:avLst/>
                <a:gdLst>
                  <a:gd name="connsiteX0" fmla="*/ 1733107 w 1746087"/>
                  <a:gd name="connsiteY0" fmla="*/ 372140 h 818707"/>
                  <a:gd name="connsiteX1" fmla="*/ 1733107 w 1746087"/>
                  <a:gd name="connsiteY1" fmla="*/ 372140 h 818707"/>
                  <a:gd name="connsiteX2" fmla="*/ 1616149 w 1746087"/>
                  <a:gd name="connsiteY2" fmla="*/ 276447 h 818707"/>
                  <a:gd name="connsiteX3" fmla="*/ 1584251 w 1746087"/>
                  <a:gd name="connsiteY3" fmla="*/ 244549 h 818707"/>
                  <a:gd name="connsiteX4" fmla="*/ 1531088 w 1746087"/>
                  <a:gd name="connsiteY4" fmla="*/ 223284 h 818707"/>
                  <a:gd name="connsiteX5" fmla="*/ 1477925 w 1746087"/>
                  <a:gd name="connsiteY5" fmla="*/ 159489 h 818707"/>
                  <a:gd name="connsiteX6" fmla="*/ 1414130 w 1746087"/>
                  <a:gd name="connsiteY6" fmla="*/ 85061 h 818707"/>
                  <a:gd name="connsiteX7" fmla="*/ 1339702 w 1746087"/>
                  <a:gd name="connsiteY7" fmla="*/ 0 h 818707"/>
                  <a:gd name="connsiteX8" fmla="*/ 1275907 w 1746087"/>
                  <a:gd name="connsiteY8" fmla="*/ 21265 h 818707"/>
                  <a:gd name="connsiteX9" fmla="*/ 1254642 w 1746087"/>
                  <a:gd name="connsiteY9" fmla="*/ 42531 h 818707"/>
                  <a:gd name="connsiteX10" fmla="*/ 1127051 w 1746087"/>
                  <a:gd name="connsiteY10" fmla="*/ 95693 h 818707"/>
                  <a:gd name="connsiteX11" fmla="*/ 1095153 w 1746087"/>
                  <a:gd name="connsiteY11" fmla="*/ 127591 h 818707"/>
                  <a:gd name="connsiteX12" fmla="*/ 1020725 w 1746087"/>
                  <a:gd name="connsiteY12" fmla="*/ 138224 h 818707"/>
                  <a:gd name="connsiteX13" fmla="*/ 956930 w 1746087"/>
                  <a:gd name="connsiteY13" fmla="*/ 148856 h 818707"/>
                  <a:gd name="connsiteX14" fmla="*/ 882502 w 1746087"/>
                  <a:gd name="connsiteY14" fmla="*/ 191386 h 818707"/>
                  <a:gd name="connsiteX15" fmla="*/ 850604 w 1746087"/>
                  <a:gd name="connsiteY15" fmla="*/ 202019 h 818707"/>
                  <a:gd name="connsiteX16" fmla="*/ 744279 w 1746087"/>
                  <a:gd name="connsiteY16" fmla="*/ 212651 h 818707"/>
                  <a:gd name="connsiteX17" fmla="*/ 563525 w 1746087"/>
                  <a:gd name="connsiteY17" fmla="*/ 180754 h 818707"/>
                  <a:gd name="connsiteX18" fmla="*/ 531628 w 1746087"/>
                  <a:gd name="connsiteY18" fmla="*/ 170121 h 818707"/>
                  <a:gd name="connsiteX19" fmla="*/ 499730 w 1746087"/>
                  <a:gd name="connsiteY19" fmla="*/ 159489 h 818707"/>
                  <a:gd name="connsiteX20" fmla="*/ 467832 w 1746087"/>
                  <a:gd name="connsiteY20" fmla="*/ 138224 h 818707"/>
                  <a:gd name="connsiteX21" fmla="*/ 425302 w 1746087"/>
                  <a:gd name="connsiteY21" fmla="*/ 127591 h 818707"/>
                  <a:gd name="connsiteX22" fmla="*/ 393404 w 1746087"/>
                  <a:gd name="connsiteY22" fmla="*/ 116958 h 818707"/>
                  <a:gd name="connsiteX23" fmla="*/ 318977 w 1746087"/>
                  <a:gd name="connsiteY23" fmla="*/ 95693 h 818707"/>
                  <a:gd name="connsiteX24" fmla="*/ 95693 w 1746087"/>
                  <a:gd name="connsiteY24" fmla="*/ 106326 h 818707"/>
                  <a:gd name="connsiteX25" fmla="*/ 10632 w 1746087"/>
                  <a:gd name="connsiteY25" fmla="*/ 116958 h 818707"/>
                  <a:gd name="connsiteX26" fmla="*/ 0 w 1746087"/>
                  <a:gd name="connsiteY26" fmla="*/ 148856 h 818707"/>
                  <a:gd name="connsiteX27" fmla="*/ 10632 w 1746087"/>
                  <a:gd name="connsiteY27" fmla="*/ 372140 h 818707"/>
                  <a:gd name="connsiteX28" fmla="*/ 42530 w 1746087"/>
                  <a:gd name="connsiteY28" fmla="*/ 425303 h 818707"/>
                  <a:gd name="connsiteX29" fmla="*/ 106325 w 1746087"/>
                  <a:gd name="connsiteY29" fmla="*/ 531628 h 818707"/>
                  <a:gd name="connsiteX30" fmla="*/ 95693 w 1746087"/>
                  <a:gd name="connsiteY30" fmla="*/ 701749 h 818707"/>
                  <a:gd name="connsiteX31" fmla="*/ 159488 w 1746087"/>
                  <a:gd name="connsiteY31" fmla="*/ 723014 h 818707"/>
                  <a:gd name="connsiteX32" fmla="*/ 308344 w 1746087"/>
                  <a:gd name="connsiteY32" fmla="*/ 733647 h 818707"/>
                  <a:gd name="connsiteX33" fmla="*/ 425302 w 1746087"/>
                  <a:gd name="connsiteY33" fmla="*/ 744279 h 818707"/>
                  <a:gd name="connsiteX34" fmla="*/ 595423 w 1746087"/>
                  <a:gd name="connsiteY34" fmla="*/ 765544 h 818707"/>
                  <a:gd name="connsiteX35" fmla="*/ 691116 w 1746087"/>
                  <a:gd name="connsiteY35" fmla="*/ 786810 h 818707"/>
                  <a:gd name="connsiteX36" fmla="*/ 797442 w 1746087"/>
                  <a:gd name="connsiteY36" fmla="*/ 808075 h 818707"/>
                  <a:gd name="connsiteX37" fmla="*/ 882502 w 1746087"/>
                  <a:gd name="connsiteY37" fmla="*/ 818707 h 818707"/>
                  <a:gd name="connsiteX38" fmla="*/ 1137683 w 1746087"/>
                  <a:gd name="connsiteY38" fmla="*/ 808075 h 818707"/>
                  <a:gd name="connsiteX39" fmla="*/ 1201479 w 1746087"/>
                  <a:gd name="connsiteY39" fmla="*/ 776177 h 818707"/>
                  <a:gd name="connsiteX40" fmla="*/ 1265274 w 1746087"/>
                  <a:gd name="connsiteY40" fmla="*/ 754912 h 818707"/>
                  <a:gd name="connsiteX41" fmla="*/ 1318437 w 1746087"/>
                  <a:gd name="connsiteY41" fmla="*/ 723014 h 818707"/>
                  <a:gd name="connsiteX42" fmla="*/ 1414130 w 1746087"/>
                  <a:gd name="connsiteY42" fmla="*/ 691117 h 818707"/>
                  <a:gd name="connsiteX43" fmla="*/ 1446028 w 1746087"/>
                  <a:gd name="connsiteY43" fmla="*/ 680484 h 818707"/>
                  <a:gd name="connsiteX44" fmla="*/ 1562986 w 1746087"/>
                  <a:gd name="connsiteY44" fmla="*/ 637954 h 818707"/>
                  <a:gd name="connsiteX45" fmla="*/ 1679944 w 1746087"/>
                  <a:gd name="connsiteY45" fmla="*/ 606056 h 818707"/>
                  <a:gd name="connsiteX46" fmla="*/ 1711842 w 1746087"/>
                  <a:gd name="connsiteY46" fmla="*/ 563526 h 818707"/>
                  <a:gd name="connsiteX47" fmla="*/ 1743739 w 1746087"/>
                  <a:gd name="connsiteY47" fmla="*/ 499731 h 818707"/>
                  <a:gd name="connsiteX48" fmla="*/ 1743739 w 1746087"/>
                  <a:gd name="connsiteY48" fmla="*/ 435935 h 818707"/>
                  <a:gd name="connsiteX49" fmla="*/ 1658679 w 1746087"/>
                  <a:gd name="connsiteY49" fmla="*/ 552893 h 818707"/>
                  <a:gd name="connsiteX50" fmla="*/ 1658679 w 1746087"/>
                  <a:gd name="connsiteY50" fmla="*/ 552893 h 81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46087" h="818707">
                    <a:moveTo>
                      <a:pt x="1733107" y="372140"/>
                    </a:moveTo>
                    <a:lnTo>
                      <a:pt x="1733107" y="372140"/>
                    </a:lnTo>
                    <a:cubicBezTo>
                      <a:pt x="1694121" y="340242"/>
                      <a:pt x="1654394" y="309229"/>
                      <a:pt x="1616149" y="276447"/>
                    </a:cubicBezTo>
                    <a:cubicBezTo>
                      <a:pt x="1604732" y="266661"/>
                      <a:pt x="1597002" y="252519"/>
                      <a:pt x="1584251" y="244549"/>
                    </a:cubicBezTo>
                    <a:cubicBezTo>
                      <a:pt x="1568066" y="234433"/>
                      <a:pt x="1548809" y="230372"/>
                      <a:pt x="1531088" y="223284"/>
                    </a:cubicBezTo>
                    <a:cubicBezTo>
                      <a:pt x="1437906" y="130102"/>
                      <a:pt x="1551932" y="248299"/>
                      <a:pt x="1477925" y="159489"/>
                    </a:cubicBezTo>
                    <a:cubicBezTo>
                      <a:pt x="1409098" y="76896"/>
                      <a:pt x="1483806" y="184598"/>
                      <a:pt x="1414130" y="85061"/>
                    </a:cubicBezTo>
                    <a:cubicBezTo>
                      <a:pt x="1359859" y="7530"/>
                      <a:pt x="1395192" y="36993"/>
                      <a:pt x="1339702" y="0"/>
                    </a:cubicBezTo>
                    <a:lnTo>
                      <a:pt x="1275907" y="21265"/>
                    </a:lnTo>
                    <a:cubicBezTo>
                      <a:pt x="1266397" y="24435"/>
                      <a:pt x="1263238" y="37373"/>
                      <a:pt x="1254642" y="42531"/>
                    </a:cubicBezTo>
                    <a:cubicBezTo>
                      <a:pt x="1184550" y="84587"/>
                      <a:pt x="1187410" y="80604"/>
                      <a:pt x="1127051" y="95693"/>
                    </a:cubicBezTo>
                    <a:cubicBezTo>
                      <a:pt x="1116418" y="106326"/>
                      <a:pt x="1109114" y="122006"/>
                      <a:pt x="1095153" y="127591"/>
                    </a:cubicBezTo>
                    <a:cubicBezTo>
                      <a:pt x="1071884" y="136899"/>
                      <a:pt x="1045495" y="134413"/>
                      <a:pt x="1020725" y="138224"/>
                    </a:cubicBezTo>
                    <a:cubicBezTo>
                      <a:pt x="999417" y="141502"/>
                      <a:pt x="978195" y="145312"/>
                      <a:pt x="956930" y="148856"/>
                    </a:cubicBezTo>
                    <a:cubicBezTo>
                      <a:pt x="924895" y="170212"/>
                      <a:pt x="920274" y="175198"/>
                      <a:pt x="882502" y="191386"/>
                    </a:cubicBezTo>
                    <a:cubicBezTo>
                      <a:pt x="872200" y="195801"/>
                      <a:pt x="861682" y="200315"/>
                      <a:pt x="850604" y="202019"/>
                    </a:cubicBezTo>
                    <a:cubicBezTo>
                      <a:pt x="815400" y="207435"/>
                      <a:pt x="779721" y="209107"/>
                      <a:pt x="744279" y="212651"/>
                    </a:cubicBezTo>
                    <a:cubicBezTo>
                      <a:pt x="605004" y="199990"/>
                      <a:pt x="664455" y="214398"/>
                      <a:pt x="563525" y="180754"/>
                    </a:cubicBezTo>
                    <a:lnTo>
                      <a:pt x="531628" y="170121"/>
                    </a:lnTo>
                    <a:lnTo>
                      <a:pt x="499730" y="159489"/>
                    </a:lnTo>
                    <a:cubicBezTo>
                      <a:pt x="489097" y="152401"/>
                      <a:pt x="479578" y="143258"/>
                      <a:pt x="467832" y="138224"/>
                    </a:cubicBezTo>
                    <a:cubicBezTo>
                      <a:pt x="454401" y="132468"/>
                      <a:pt x="439353" y="131606"/>
                      <a:pt x="425302" y="127591"/>
                    </a:cubicBezTo>
                    <a:cubicBezTo>
                      <a:pt x="414525" y="124512"/>
                      <a:pt x="404181" y="120037"/>
                      <a:pt x="393404" y="116958"/>
                    </a:cubicBezTo>
                    <a:cubicBezTo>
                      <a:pt x="299957" y="90259"/>
                      <a:pt x="395449" y="121185"/>
                      <a:pt x="318977" y="95693"/>
                    </a:cubicBezTo>
                    <a:cubicBezTo>
                      <a:pt x="244549" y="99237"/>
                      <a:pt x="170029" y="101199"/>
                      <a:pt x="95693" y="106326"/>
                    </a:cubicBezTo>
                    <a:cubicBezTo>
                      <a:pt x="67186" y="108292"/>
                      <a:pt x="36744" y="105353"/>
                      <a:pt x="10632" y="116958"/>
                    </a:cubicBezTo>
                    <a:cubicBezTo>
                      <a:pt x="390" y="121510"/>
                      <a:pt x="3544" y="138223"/>
                      <a:pt x="0" y="148856"/>
                    </a:cubicBezTo>
                    <a:cubicBezTo>
                      <a:pt x="3544" y="223284"/>
                      <a:pt x="4444" y="297885"/>
                      <a:pt x="10632" y="372140"/>
                    </a:cubicBezTo>
                    <a:cubicBezTo>
                      <a:pt x="13808" y="410255"/>
                      <a:pt x="22846" y="399057"/>
                      <a:pt x="42530" y="425303"/>
                    </a:cubicBezTo>
                    <a:cubicBezTo>
                      <a:pt x="81022" y="476627"/>
                      <a:pt x="81587" y="482152"/>
                      <a:pt x="106325" y="531628"/>
                    </a:cubicBezTo>
                    <a:cubicBezTo>
                      <a:pt x="68998" y="587619"/>
                      <a:pt x="49470" y="602700"/>
                      <a:pt x="95693" y="701749"/>
                    </a:cubicBezTo>
                    <a:cubicBezTo>
                      <a:pt x="105172" y="722061"/>
                      <a:pt x="138223" y="715926"/>
                      <a:pt x="159488" y="723014"/>
                    </a:cubicBezTo>
                    <a:cubicBezTo>
                      <a:pt x="206680" y="738745"/>
                      <a:pt x="258757" y="729680"/>
                      <a:pt x="308344" y="733647"/>
                    </a:cubicBezTo>
                    <a:cubicBezTo>
                      <a:pt x="347366" y="736769"/>
                      <a:pt x="386332" y="740568"/>
                      <a:pt x="425302" y="744279"/>
                    </a:cubicBezTo>
                    <a:cubicBezTo>
                      <a:pt x="495244" y="750940"/>
                      <a:pt x="531499" y="752759"/>
                      <a:pt x="595423" y="765544"/>
                    </a:cubicBezTo>
                    <a:cubicBezTo>
                      <a:pt x="627464" y="771952"/>
                      <a:pt x="659141" y="780078"/>
                      <a:pt x="691116" y="786810"/>
                    </a:cubicBezTo>
                    <a:cubicBezTo>
                      <a:pt x="726485" y="794256"/>
                      <a:pt x="762000" y="800987"/>
                      <a:pt x="797442" y="808075"/>
                    </a:cubicBezTo>
                    <a:cubicBezTo>
                      <a:pt x="825461" y="813679"/>
                      <a:pt x="854149" y="815163"/>
                      <a:pt x="882502" y="818707"/>
                    </a:cubicBezTo>
                    <a:cubicBezTo>
                      <a:pt x="967562" y="815163"/>
                      <a:pt x="1052781" y="814364"/>
                      <a:pt x="1137683" y="808075"/>
                    </a:cubicBezTo>
                    <a:cubicBezTo>
                      <a:pt x="1172581" y="805490"/>
                      <a:pt x="1170658" y="789875"/>
                      <a:pt x="1201479" y="776177"/>
                    </a:cubicBezTo>
                    <a:cubicBezTo>
                      <a:pt x="1221962" y="767073"/>
                      <a:pt x="1246053" y="766445"/>
                      <a:pt x="1265274" y="754912"/>
                    </a:cubicBezTo>
                    <a:cubicBezTo>
                      <a:pt x="1282995" y="744279"/>
                      <a:pt x="1299442" y="731155"/>
                      <a:pt x="1318437" y="723014"/>
                    </a:cubicBezTo>
                    <a:cubicBezTo>
                      <a:pt x="1349341" y="709769"/>
                      <a:pt x="1382232" y="701749"/>
                      <a:pt x="1414130" y="691117"/>
                    </a:cubicBezTo>
                    <a:lnTo>
                      <a:pt x="1446028" y="680484"/>
                    </a:lnTo>
                    <a:cubicBezTo>
                      <a:pt x="1509446" y="659344"/>
                      <a:pt x="1493482" y="655330"/>
                      <a:pt x="1562986" y="637954"/>
                    </a:cubicBezTo>
                    <a:cubicBezTo>
                      <a:pt x="1658919" y="613971"/>
                      <a:pt x="1620320" y="625931"/>
                      <a:pt x="1679944" y="606056"/>
                    </a:cubicBezTo>
                    <a:cubicBezTo>
                      <a:pt x="1690577" y="591879"/>
                      <a:pt x="1701542" y="577946"/>
                      <a:pt x="1711842" y="563526"/>
                    </a:cubicBezTo>
                    <a:cubicBezTo>
                      <a:pt x="1725754" y="544049"/>
                      <a:pt x="1740967" y="524679"/>
                      <a:pt x="1743739" y="499731"/>
                    </a:cubicBezTo>
                    <a:cubicBezTo>
                      <a:pt x="1746087" y="478596"/>
                      <a:pt x="1743739" y="457200"/>
                      <a:pt x="1743739" y="435935"/>
                    </a:cubicBezTo>
                    <a:lnTo>
                      <a:pt x="1658679" y="552893"/>
                    </a:lnTo>
                    <a:lnTo>
                      <a:pt x="1658679" y="552893"/>
                    </a:lnTo>
                  </a:path>
                </a:pathLst>
              </a:cu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3" name="Freeform 22"/>
              <p:cNvSpPr/>
              <p:nvPr>
                <p:custDataLst>
                  <p:tags r:id="rId7"/>
                </p:custDataLst>
              </p:nvPr>
            </p:nvSpPr>
            <p:spPr bwMode="auto">
              <a:xfrm>
                <a:off x="6443330" y="3030279"/>
                <a:ext cx="1371600" cy="155944"/>
              </a:xfrm>
              <a:custGeom>
                <a:avLst/>
                <a:gdLst>
                  <a:gd name="connsiteX0" fmla="*/ 1371600 w 1371600"/>
                  <a:gd name="connsiteY0" fmla="*/ 127591 h 155944"/>
                  <a:gd name="connsiteX1" fmla="*/ 1244010 w 1371600"/>
                  <a:gd name="connsiteY1" fmla="*/ 0 h 155944"/>
                  <a:gd name="connsiteX2" fmla="*/ 882503 w 1371600"/>
                  <a:gd name="connsiteY2" fmla="*/ 127591 h 155944"/>
                  <a:gd name="connsiteX3" fmla="*/ 425303 w 1371600"/>
                  <a:gd name="connsiteY3" fmla="*/ 148856 h 155944"/>
                  <a:gd name="connsiteX4" fmla="*/ 287079 w 1371600"/>
                  <a:gd name="connsiteY4" fmla="*/ 85061 h 155944"/>
                  <a:gd name="connsiteX5" fmla="*/ 0 w 1371600"/>
                  <a:gd name="connsiteY5" fmla="*/ 63795 h 155944"/>
                  <a:gd name="connsiteX6" fmla="*/ 0 w 1371600"/>
                  <a:gd name="connsiteY6" fmla="*/ 63795 h 155944"/>
                  <a:gd name="connsiteX7" fmla="*/ 0 w 1371600"/>
                  <a:gd name="connsiteY7" fmla="*/ 63795 h 155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71600" h="155944">
                    <a:moveTo>
                      <a:pt x="1371600" y="127591"/>
                    </a:moveTo>
                    <a:cubicBezTo>
                      <a:pt x="1348563" y="63795"/>
                      <a:pt x="1325526" y="0"/>
                      <a:pt x="1244010" y="0"/>
                    </a:cubicBezTo>
                    <a:cubicBezTo>
                      <a:pt x="1162494" y="0"/>
                      <a:pt x="1018954" y="102782"/>
                      <a:pt x="882503" y="127591"/>
                    </a:cubicBezTo>
                    <a:cubicBezTo>
                      <a:pt x="746052" y="152400"/>
                      <a:pt x="524540" y="155944"/>
                      <a:pt x="425303" y="148856"/>
                    </a:cubicBezTo>
                    <a:cubicBezTo>
                      <a:pt x="326066" y="141768"/>
                      <a:pt x="357963" y="99238"/>
                      <a:pt x="287079" y="85061"/>
                    </a:cubicBezTo>
                    <a:cubicBezTo>
                      <a:pt x="216195" y="70884"/>
                      <a:pt x="0" y="63795"/>
                      <a:pt x="0" y="63795"/>
                    </a:cubicBezTo>
                    <a:lnTo>
                      <a:pt x="0" y="63795"/>
                    </a:lnTo>
                    <a:lnTo>
                      <a:pt x="0" y="63795"/>
                    </a:lnTo>
                  </a:path>
                </a:pathLst>
              </a:cu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25" name="TextBox 24"/>
            <p:cNvSpPr txBox="1"/>
            <p:nvPr>
              <p:custDataLst>
                <p:tags r:id="rId5"/>
              </p:custDataLst>
            </p:nvPr>
          </p:nvSpPr>
          <p:spPr>
            <a:xfrm>
              <a:off x="6732240" y="2924944"/>
              <a:ext cx="17219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List of Events</a:t>
              </a:r>
              <a:endParaRPr lang="en-US" dirty="0"/>
            </a:p>
          </p:txBody>
        </p:sp>
      </p:grpSp>
      <p:pic>
        <p:nvPicPr>
          <p:cNvPr id="27" name="Picture 26"/>
          <p:cNvPicPr>
            <a:picLocks/>
          </p:cNvPicPr>
          <p:nvPr>
            <p:custDataLst>
              <p:tags r:id="rId3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95" y="6329934"/>
            <a:ext cx="1601978" cy="294640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8" name="TextBox 27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40004" y="6502400"/>
            <a:ext cx="4536478" cy="139700"/>
          </a:xfrm>
          <a:prstGeom prst="rect">
            <a:avLst/>
          </a:prstGeom>
          <a:noFill/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r>
              <a:rPr lang="en-US" sz="900" dirty="0" smtClean="0">
                <a:solidFill>
                  <a:srgbClr val="000000"/>
                </a:solidFill>
              </a:rPr>
              <a:t>Philips Research / Digital Imaging      </a:t>
            </a:r>
            <a:endParaRPr lang="en-US" sz="9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0085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I" val="1"/>
  <p:tag name="LAYOUTLANGUAGE" val="1033"/>
  <p:tag name="CFG.CUSTOMERVERSION" val="6"/>
  <p:tag name="CONFIG" val="Default"/>
  <p:tag name="CFG.VERSION" val="1"/>
  <p:tag name="CFG.LAYOUTID" val="Presentation"/>
  <p:tag name="CFG.LAYOUT" val="Default"/>
  <p:tag name="MAPNAME" val="Map1"/>
  <p:tag name="LICENSEKEY" val="6c64627f-c5d4-423c-8804-6e663357a7fe"/>
  <p:tag name="ML_1" val="Phi"/>
  <p:tag name="ML_LAYOUT_RESOURCE" val="PHI_PRESENT4_3.MCR"/>
  <p:tag name="FIELD.DOCUMENTTYPE.CONTENT" val="CSTPresentation"/>
  <p:tag name="FIELD.DOCUMENTTYPE.VALUE" val="CSTPresentation"/>
  <p:tag name="FIELD.DOCUMENTTYPE.COMBOINDEX" val="0"/>
  <p:tag name="FIELDS.INITIALIZED" val="1"/>
  <p:tag name="FIELD.AUTHOR.COMBOINDEX" val="-2"/>
  <p:tag name="FIELD.DIVISION.CONTENT" val="Oncology Solutions"/>
  <p:tag name="FIELD.DIVISION.VALUE" val="Oncology Solutions"/>
  <p:tag name="FIELD.DIVISION.COMBOINDEX" val="-2"/>
  <p:tag name="FIELD.DATE.COMBOINDEX" val="-2"/>
  <p:tag name="TITLEMASTERMASTERNAME" val="TitleSlide"/>
  <p:tag name="TITLEMASTERSHAPESETGROUPCLASSNAME" val="ShapeSetGroup2"/>
  <p:tag name="TITLEMASTERCOLORSETGROUPCLASSNAME" val="ColorSetGroupLight"/>
  <p:tag name="TITLEMASTERFONTSETGROUPCLASSNAME" val="FontSetGroup1"/>
  <p:tag name="TITLEMASTERSTYLESETGROUPCLASSNAME" val="StyleSetGroup1"/>
  <p:tag name="TITLEMASTERMODIFIED" val="1"/>
  <p:tag name="SLIDEMASTERMASTERNAME" val="Slide"/>
  <p:tag name="SLIDEMASTERSHAPESETGROUPCLASSNAME" val="ShapeSetGroup2"/>
  <p:tag name="SLIDEMASTERCOLORSETGROUPCLASSNAME" val="ColorSetGroupLight"/>
  <p:tag name="SLIDEMASTERFONTSETGROUPCLASSNAME" val="FontSetGroup1"/>
  <p:tag name="SLIDEMASTERSTYLESETGROUPCLASSNAME" val="StyleSetGroup1"/>
  <p:tag name="SLIDEMASTERMODIFIED" val="1"/>
  <p:tag name="FIELD.DATE.CONTENT" val="April 28, 2015"/>
  <p:tag name="FIELD.DATE.VALUE" val="April 28, 2015"/>
  <p:tag name="ML_UFSOK" val="de1de2de6de5e31e23e32e33e27de8e26e22e28e29e30e13e34e11de3"/>
  <p:tag name="FIELD.ADDINFO.CONTENT" val="Confidential"/>
  <p:tag name="FIELD.ADDINFO.VALUE" val="Confidential"/>
  <p:tag name="FIELD.ADDINFO.COMBOINDEX" val="1"/>
  <p:tag name="FIELD.AUTHOR.CONTENT" val="Thomas Dey*"/>
  <p:tag name="FIELD.AUTHOR.VALUE" val="Thomas Dey*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NAME" val="HiddenFooterG1"/>
  <p:tag name="SHAPECLASSPROTECTIONTYPE" val="3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NAME" val="HiddenDateG1"/>
  <p:tag name="SHAPECLASSPROTECTIONTYPE" val="3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1;Scheme1;Scheme1;Scheme1;-1;-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1;Scheme1;Scheme1;Scheme1;-1;-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1;Scheme1;-2;-2;SlideTextFontColor;-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1;Scheme1;-2;-2;SlideTextFontColor;-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CONTENT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  <p:tag name="CONTENT PLACEHOLDER 18_SHAPECLASSPROTECTIONTYPE" val="0"/>
  <p:tag name="RECTANGLE 2_SHAPECLASSPROTECTIONTYPE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extFont"/>
  <p:tag name="FONTSETCLASSNAME" val="FontSet1"/>
  <p:tag name="COLORS" val="-2;-2;-2;-2;SlideTextFontColor;-2"/>
  <p:tag name="COLORSETCLASSNAME" val="ColorSet1"/>
  <p:tag name="MLI" val="1"/>
  <p:tag name="SHAPESETGROUPCLASSNAME" val="ShapeSetGroup2"/>
  <p:tag name="SHAPESETCLASSNAME" val="TITLECONTENT"/>
  <p:tag name="COLORSETGROUPCLASSNAME" val="ColorSetGroupLight"/>
  <p:tag name="FONTSETGROUPCLASSNAME" val="FontSetGroup2"/>
  <p:tag name="SHAPECLASSNAME" val="StandardContent"/>
  <p:tag name="SHAPECLASSPROTECTIONTYPE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" val="-2;-2;-2;-2;SlideTitleFontColor;-2"/>
  <p:tag name="COLORSETCLASSNAME" val="ColorSet1"/>
  <p:tag name="MLI" val="1"/>
  <p:tag name="SHAPESETGROUPCLASSNAME" val="ShapeSetGroup2"/>
  <p:tag name="SHAPESETCLASSNAME" val="TITLECONTENT"/>
  <p:tag name="COLORSETGROUPCLASSNAME" val="ColorSetGroupLight"/>
  <p:tag name="FONTSETGROUPCLASSNAME" val="FontSetGroup2"/>
  <p:tag name="SHAPECLASSNAME" val="TitleOnSlide"/>
  <p:tag name="SHAPECLASSPROTECTIONTYPE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PhilipsLogoLarge"/>
  <p:tag name="SHAPECLASSFILE" val="PHGMCWORDMARK2008$C.emf"/>
  <p:tag name="SHAPECLASSPROTECTIONTYPE" val="3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TEXT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TEXTBOX 4_SHAPECLASSPROTECTIONTYPE" val="63"/>
  <p:tag name="TEXTBOX 5_SHAPECLASSPROTECTIONTYPE" val="63"/>
  <p:tag name="TEXT PLACEHOLDER 2_SHAPECLASSPROTECTIONTYPE" val="3"/>
  <p:tag name="TITLE 1_SHAPECLASSPROTECTIONTYPE" val="3"/>
  <p:tag name="TEXT PLACEHOLDER 8_SHAPECLASSPROTECTIONTYPE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NAME" val="HiddenPageNoG1"/>
  <p:tag name="SHAPECLASSPROTECTIONTYPE" val="3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C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TitleOnSlide02"/>
  <p:tag name="SHAPECLASSPROTECTIONTYPE" val="3"/>
  <p:tag name="COLORS" val="-2;-2;-2;-2;-1;-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Scheme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Scheme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PhilipsLogoLarge"/>
  <p:tag name="SHAPECLASSFILE" val="PHGMCWORDMARK2008$C.emf"/>
  <p:tag name="SHAPECLASSPROTECTIONTYPE" val="3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CONTENT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  <p:tag name="CONTENT PLACEHOLDER 10_SHAPECLASSPROTECTIONTYPE" val="0"/>
  <p:tag name="RECTANGLE 2_SHAPECLASSPROTECTIONTYPE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extFont"/>
  <p:tag name="FONTSETCLASSNAME" val="FontSet1"/>
  <p:tag name="COLORSETCLASSNAME" val="ColorSet1"/>
  <p:tag name="MLI" val="1"/>
  <p:tag name="SHAPESETGROUPCLASSNAME" val="ShapeSetGroup2"/>
  <p:tag name="SHAPESETCLASSNAME" val="TITLECONTENT"/>
  <p:tag name="COLORSETGROUPCLASSNAME" val="ColorSetGroupLight"/>
  <p:tag name="FONTSETGROUPCLASSNAME" val="FontSetGroup2"/>
  <p:tag name="SHAPECLASSNAME" val="StandardContent"/>
  <p:tag name="SHAPECLASSPROTECTIONTYPE" val="0"/>
  <p:tag name="COLORS" val="-2;-2;-2;-2;SlideTextFontColor;-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SHAPESETCLASSNAME" val="TITLECONTENT"/>
  <p:tag name="COLORSETGROUPCLASSNAME" val="ColorSetGroupLight"/>
  <p:tag name="FONTSETGROUPCLASSNAME" val="FontSetGroup2"/>
  <p:tag name="SHAPECLASSNAME" val="TitleOnSlide"/>
  <p:tag name="SHAPECLASSPROTECTIONTYPE" val="0"/>
  <p:tag name="COLORS" val="-2;-2;-2;-2;SlideTextFontColor;-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NAME" val="HiddenFooterG1"/>
  <p:tag name="SHAPECLASSPROTECTIONTYPE" val="3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HighlightColor2;Scheme1;SlideTextFontColor;-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PhilipsLogoLarge"/>
  <p:tag name="SHAPECLASSFILE" val="PHGMCWORDMARK2008$C.emf"/>
  <p:tag name="SHAPECLASSPROTECTIONTYPE" val="3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1;Scheme1;Scheme1;Scheme1;-1;-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1;Scheme1;Scheme2;Scheme1;-1;-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NAME" val="HiddenDateG1"/>
  <p:tag name="SHAPECLASSPROTECTIONTYPE" val="3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SlideTextFontColor;-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TEXT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TEXTBOX 4_SHAPECLASSPROTECTIONTYPE" val="63"/>
  <p:tag name="TEXTBOX 5_SHAPECLASSPROTECTIONTYPE" val="63"/>
  <p:tag name="TEXT PLACEHOLDER 2_SHAPECLASSPROTECTIONTYPE" val="3"/>
  <p:tag name="TITLE 1_SHAPECLASSPROTECTIONTYPE" val="3"/>
  <p:tag name="TEXT PLACEHOLDER 8_SHAPECLASSPROTECTIONTYPE" val="3"/>
  <p:tag name="TIMING" val="|7.2|1.5|2.8|2.7|2.7|1.9|1|4.8|2.4|4.2|22.9|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C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TitleOnSlide02"/>
  <p:tag name="SHAPECLASSPROTECTIONTYPE" val="3"/>
  <p:tag name="COLORS" val="-2;-2;-2;-2;-1;-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3;-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NAME" val="HiddenPageNoG1"/>
  <p:tag name="SHAPECLASSPROTECTIONTYPE" val="3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PhilColorsBackgroundA6;Scheme1;-1;Scheme1;-1;Scheme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2;-2;-1;-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2;-2;-1;-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9;Scheme1;-2;-2;-1;-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2;-2;-1;-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2;-2;-1;-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2;-2;-1;-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2;-2;-1;-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TitleFontC"/>
  <p:tag name="FONTSETCLASSNAME" val="FontSet1"/>
  <p:tag name="COLORS" val="-2;-2;-2;-2;TitleSlideTitleFontColorLight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1"/>
  <p:tag name="SHAPECLASSNAME" val="TitleOnTitleSlide"/>
  <p:tag name="SHAPECLASSPROTECTIONTYPE" val="3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PhilipsLogoLarge"/>
  <p:tag name="SHAPECLASSFILE" val="PHGMCWORDMARK2008$C.emf"/>
  <p:tag name="SHAPECLASSPROTECTIONTYPE" val="3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TEXT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TEXTBOX 4_SHAPECLASSPROTECTIONTYPE" val="63"/>
  <p:tag name="TEXTBOX 5_SHAPECLASSPROTECTIONTYPE" val="63"/>
  <p:tag name="TEXT PLACEHOLDER 2_SHAPECLASSPROTECTIONTYPE" val="3"/>
  <p:tag name="TITLE 1_SHAPECLASSPROTECTIONTYPE" val="3"/>
  <p:tag name="TEXT PLACEHOLDER 8_SHAPECLASSPROTECTIONTYPE" val="3"/>
  <p:tag name="TIMING" val="|7.2|1.5|2.8|2.7|2.7|1.9|1|4.8|2.4|4.2|22.9|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C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TitleOnSlide02"/>
  <p:tag name="SHAPECLASSPROTECTIONTYPE" val="3"/>
  <p:tag name="COLORS" val="-2;-2;-2;-2;-1;-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Scheme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PhilipsLogoLarge"/>
  <p:tag name="SHAPECLASSFILE" val="PHGMCWORDMARK2008$C.emf"/>
  <p:tag name="SHAPECLASSPROTECTIONTYPE" val="3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TEXT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TEXTBOX 4_SHAPECLASSPROTECTIONTYPE" val="63"/>
  <p:tag name="TEXTBOX 5_SHAPECLASSPROTECTIONTYPE" val="63"/>
  <p:tag name="TEXT PLACEHOLDER 2_SHAPECLASSPROTECTIONTYPE" val="3"/>
  <p:tag name="TITLE 1_SHAPECLASSPROTECTIONTYPE" val="3"/>
  <p:tag name="TEXT PLACEHOLDER 8_SHAPECLASSPROTECTIONTYPE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1"/>
  <p:tag name="SHAPECLASSNAME" val="HiddenSubtitle"/>
  <p:tag name="SHAPECLASSPROTECTIONTYPE" val="3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PhilipsLogo"/>
  <p:tag name="SHAPECLASSFILE" val="PHGMCWORDMARK2008$C.emf"/>
  <p:tag name="SHAPECLASSPROTECTIONTYPE" val="3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C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TitleOnSlide02"/>
  <p:tag name="SHAPECLASSPROTECTIONTYPE" val="3"/>
  <p:tag name="COLORS" val="-2;-2;-2;-2;-1;-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PhilipsLogoLarge"/>
  <p:tag name="SHAPECLASSFILE" val="PHGMCWORDMARK2008$C.emf"/>
  <p:tag name="SHAPECLASSPROTECTIONTYPE" val="3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TEXT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TEXTBOX 4_SHAPECLASSPROTECTIONTYPE" val="63"/>
  <p:tag name="TEXTBOX 5_SHAPECLASSPROTECTIONTYPE" val="63"/>
  <p:tag name="TEXT PLACEHOLDER 2_SHAPECLASSPROTECTIONTYPE" val="3"/>
  <p:tag name="TITLE 1_SHAPECLASSPROTECTIONTYPE" val="3"/>
  <p:tag name="TEXT PLACEHOLDER 7_SHAPECLASSPROTECTIONTYPE" val="3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PhilipsLogo"/>
  <p:tag name="SHAPECLASSFILE" val="PHGMCWORDMARK2008$C.emf"/>
  <p:tag name="SHAPECLASSPROTECTIONTYPE" val="3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C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TitleOnSlide02"/>
  <p:tag name="SHAPECLASSPROTECTIONTYPE" val="3"/>
  <p:tag name="COLORS" val="-2;-2;-2;-2;-1;-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1"/>
  <p:tag name="SHAPECLASSNAME" val="HiddenFooter"/>
  <p:tag name="SHAPECLASSPROTECTIONTYPE" val="3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cheme1;-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PICTURE 4_SHAPECLASSPROTECTIONTYPE" val="31"/>
  <p:tag name="TEXTBOX 5_SHAPECLASSPROTECTIONTYPE" val="63"/>
  <p:tag name="TEXTBOX 6_SHAPECLASSPROTECTIONTYPE" val="63"/>
  <p:tag name="TEXTBOX 7_SHAPECLASSPROTECTIONTYPE" val="63"/>
  <p:tag name="TITLE 1_SHAPECLASSPROTECTIONTYPE" val="3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Img001RoundSingleCornerRectangle"/>
  <p:tag name="SHAPECLASSPROTECTIONTYPE" val="27"/>
  <p:tag name="SHAPESETCLASSNAME" val="TITLE"/>
  <p:tag name="MLI" val="1"/>
  <p:tag name="COLORS" val="PhilColorsBlue3;Scheme5;-2;-2;-1;-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AuthorFontC"/>
  <p:tag name="FONTSETCLASSNAME" val="FontSet1"/>
  <p:tag name="COLORS" val="-2;-2;-2;-2;TitleSlideTextFontColorLight;-2"/>
  <p:tag name="COLORSETCLASSNAME" val="ColorSet1"/>
  <p:tag name="SCRIPT" val="1"/>
  <p:tag name="FIELDS" val="AUTHOR;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Author"/>
  <p:tag name="SHAPECLASSPROTECTIONTYPE" val="63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TextFontC"/>
  <p:tag name="FONTSETCLASSNAME" val="FontSet1"/>
  <p:tag name="COLORS" val="-2;-2;-2;-2;TitleSlideTextFontColorLight;-2"/>
  <p:tag name="COLORSETCLASSNAME" val="ColorSet1"/>
  <p:tag name="SCRIPT" val="1"/>
  <p:tag name="FIELDS" val="DIVISION;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Division"/>
  <p:tag name="SHAPECLASSPROTECTIONTYPE" val="63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PhilipsLogoLarge"/>
  <p:tag name="SHAPECLASSFILE" val="PHGMCWORDMARK2008$C.emf"/>
  <p:tag name="SHAPECLASSPROTECTIONTYPE" val="3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InnovationYou"/>
  <p:tag name="SHAPECLASSFILE" val="PHINNOVATION$C.emf"/>
  <p:tag name="SHAPECLASSPROTECTIONTYPE" val="3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TitleFontC"/>
  <p:tag name="FONTSETCLASSNAME" val="FontSet1"/>
  <p:tag name="COLORS" val="-2;-2;-2;-2;TitleSlideTitleFontColorLight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TitleOnTitleSlide"/>
  <p:tag name="SHAPECLASSPROTECTIONTYPE" val="3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TEXT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TEXTBOX 4_SHAPECLASSPROTECTIONTYPE" val="63"/>
  <p:tag name="TEXTBOX 5_SHAPECLASSPROTECTIONTYPE" val="63"/>
  <p:tag name="TEXT PLACEHOLDER 2_SHAPECLASSPROTECTIONTYPE" val="3"/>
  <p:tag name="TITLE 1_SHAPECLASSPROTECTIONTYPE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1"/>
  <p:tag name="SHAPECLASSNAME" val="HiddenPageNumber"/>
  <p:tag name="SHAPECLASSPROTECTIONTYPE" val="3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C"/>
  <p:tag name="FONTSETCLASSNAME" val="FontSet1"/>
  <p:tag name="COLORS" val="-2;-2;-2;-2;SlidePageNoFontColorDark;-2"/>
  <p:tag name="COLORSETCLASSNAME" val="ColorSet1"/>
  <p:tag name="SCRIPT" val="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PageNumber"/>
  <p:tag name="SHAPECLASSPROTECTIONTYPE" val="63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PhilipsLogo"/>
  <p:tag name="SHAPECLASSFILE" val="PHGMCWORDMARK2008$C.emf"/>
  <p:tag name="SHAPECLASSPROTECTIONTYPE" val="3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C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TitleOnSlide02"/>
  <p:tag name="SHAPECLASSPROTECTIONTYPE" val="3"/>
  <p:tag name="COLORS" val="-2;-2;-2;-2;-1;-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TEXT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TEXTBOX 4_SHAPECLASSPROTECTIONTYPE" val="63"/>
  <p:tag name="TEXTBOX 5_SHAPECLASSPROTECTIONTYPE" val="63"/>
  <p:tag name="TEXT PLACEHOLDER 2_SHAPECLASSPROTECTIONTYPE" val="3"/>
  <p:tag name="TITLE 1_SHAPECLASSPROTECTIONTYPE" val="3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hat\mu = {\mathrm{arg max}} \left( L(\mu, p) - \beta R(\mu) \right)  template TPT1  env TPENV1  fore 0  back 16777215  eqnno 1"/>
  <p:tag name="FILENAME" val="TP_tmp"/>
  <p:tag name="ORIGWIDTH" val="131"/>
  <p:tag name="PICTUREFILESIZE" val="9063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C"/>
  <p:tag name="FONTSETCLASSNAME" val="FontSet1"/>
  <p:tag name="COLORS" val="-2;-2;-2;-2;SlideTitelFontColorDark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NAME" val="TitleSubTitleOnG2T"/>
  <p:tag name="SHAPECLASSPROTECTIONTYPE" val="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TitleSlide"/>
  <p:tag name="COLORSETGROUPCLASSNAME" val="ColorSetGroupLight"/>
  <p:tag name="FONTSETGROUPCLASSNAME" val="FontSetGroup1"/>
  <p:tag name="SHAPECLASSNAME" val="HiddenDate"/>
  <p:tag name="SHAPECLASSPROTECTIONTYPE" val="3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PhilipsLogo"/>
  <p:tag name="SHAPECLASSFILE" val="PHGMCWORDMARK2008$C.emf"/>
  <p:tag name="SHAPECLASSPROTECTIONTYPE" val="3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C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TitleOnSlide02"/>
  <p:tag name="SHAPECLASSPROTECTIONTYPE" val="3"/>
  <p:tag name="COLORS" val="-2;-2;-2;-2;-1;-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PICTURE 4_SHAPECLASSPROTECTIONTYPE" val="31"/>
  <p:tag name="TEXTBOX 5_SHAPECLASSPROTECTIONTYPE" val="63"/>
  <p:tag name="TEXTBOX 6_SHAPECLASSPROTECTIONTYPE" val="63"/>
  <p:tag name="TEXTBOX 7_SHAPECLASSPROTECTIONTYPE" val="63"/>
  <p:tag name="TITLE 1_SHAPECLASSPROTECTIONTYPE" val="3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Scheme2;Scheme1;-1;-2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TEXT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TEXTBOX 4_SHAPECLASSPROTECTIONTYPE" val="63"/>
  <p:tag name="TEXTBOX 5_SHAPECLASSPROTECTIONTYPE" val="63"/>
  <p:tag name="TEXT PLACEHOLDER 2_SHAPECLASSPROTECTIONTYPE" val="3"/>
  <p:tag name="TITLE 1_SHAPECLASSPROTECTIONTYPE" val="3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PhilipsLogo"/>
  <p:tag name="SHAPECLASSFILE" val="PHGMCWORDMARK2008$C.emf"/>
  <p:tag name="SHAPECLASSPROTECTIONTYPE" val="3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C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TitleOnSlide02"/>
  <p:tag name="SHAPECLASSPROTECTIONTYPE" val="3"/>
  <p:tag name="COLORS" val="-2;-2;-2;-2;-1;-2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TEXT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TEXTBOX 4_SHAPECLASSPROTECTIONTYPE" val="63"/>
  <p:tag name="TEXTBOX 5_SHAPECLASSPROTECTIONTYPE" val="63"/>
  <p:tag name="TEXT PLACEHOLDER 2_SHAPECLASSPROTECTIONTYPE" val="3"/>
  <p:tag name="TITLE 1_SHAPECLASSPROTECTIONTYPE" val="3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PhilipsLogo"/>
  <p:tag name="SHAPECLASSFILE" val="PHGMCWORDMARK2008$C.emf"/>
  <p:tag name="SHAPECLASSPROTECTIONTYPE" val="3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C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TitleOnSlide02"/>
  <p:tag name="SHAPECLASSPROTECTIONTYPE" val="3"/>
  <p:tag name="COLORS" val="-2;-2;-2;-2;-1;-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Img001RoundSingleCornerRectangle"/>
  <p:tag name="SHAPECLASSPROTECTIONTYPE" val="27"/>
  <p:tag name="SHAPESETCLASSNAME" val="TITLE"/>
  <p:tag name="MLI" val="1"/>
  <p:tag name="COLORS" val="PhilColorsBlue3;Scheme5;-2;-2;-1;-2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extSlideTextFontC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LargeTextBox"/>
  <p:tag name="SHAPECLASSPROTECTIONTYPE" val="3"/>
  <p:tag name="COLORS" val="-2;-2;-2;-2;-1;-2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PhilipsLogo"/>
  <p:tag name="SHAPECLASSFILE" val="PHGMCWORDMARK2008$C.emf"/>
  <p:tag name="SHAPECLASSPROTECTIONTYPE" val="3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ENDSLIDE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End001Rectangle"/>
  <p:tag name="SHAPECLASSPROTECTIONTYPE" val="27"/>
  <p:tag name="SHAPESETCLASSNAME" val="ENDSLIDE"/>
  <p:tag name="MLI" val="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ENDSLIDE"/>
  <p:tag name="COLORSETGROUPCLASSNAME" val="ColorSetGroupLight"/>
  <p:tag name="FONTSETGROUPCLASSNAME" val="FontSetGroup1"/>
  <p:tag name="SHAPECLASSNAME" val="PhilipsShieldWihte"/>
  <p:tag name="SHAPECLASSFILE" val="PHSHIELDWIHTE2013$C.emf"/>
  <p:tag name="SHAPECLASSPROTECTIONTYPE" val="3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AuthorFontC"/>
  <p:tag name="FONTSETCLASSNAME" val="FontSet1"/>
  <p:tag name="COLORS" val="-2;-2;-2;-2;TitleSlideTextFontColorLight;-2"/>
  <p:tag name="COLORSETCLASSNAME" val="ColorSet1"/>
  <p:tag name="SCRIPT" val="1"/>
  <p:tag name="FIELDS" val="AUTHOR;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Author"/>
  <p:tag name="SHAPECLASSPROTECTIONTYPE" val="6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TextFontC"/>
  <p:tag name="FONTSETCLASSNAME" val="FontSet1"/>
  <p:tag name="COLORS" val="-2;-2;-2;-2;TitleSlideTextFontColorLight;-2"/>
  <p:tag name="COLORSETCLASSNAME" val="ColorSet1"/>
  <p:tag name="SCRIPT" val="1"/>
  <p:tag name="FIELDS" val="DIVISION;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Division"/>
  <p:tag name="SHAPECLASSPROTECTIONTYPE" val="6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TextFontC"/>
  <p:tag name="FONTSETCLASSNAME" val="FontSet1"/>
  <p:tag name="COLORS" val="-2;-2;-2;-2;TitleSlideTextFontColorLight;-2"/>
  <p:tag name="COLORSETCLASSNAME" val="ColorSet1"/>
  <p:tag name="SCRIPT" val="1"/>
  <p:tag name="FIELDS" val="DATE;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Date"/>
  <p:tag name="SHAPECLASSPROTECTIONTYPE" val="6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PhilipsLogoLarge"/>
  <p:tag name="SHAPECLASSFILE" val="PHGMCWORDMARK2008$C.emf"/>
  <p:tag name="SHAPECLASSPROTECTIONTYPE" val="3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InnovationYou"/>
  <p:tag name="SHAPECLASSFILE" val="PHINNOVATION$C.emf"/>
  <p:tag name="SHAPECLASSPROTECTIONTYPE" val="3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TitleFontC"/>
  <p:tag name="FONTSETCLASSNAME" val="FontSet1"/>
  <p:tag name="COLORS" val="-2;-2;-2;-2;TitleSlideTitleFontColorLight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TitleOnTitleSlide"/>
  <p:tag name="SHAPECLASSPROTECTIONTYPE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ML_LAYOUT_RESOURCE" val="PHI_PRESENT4_3.MCR"/>
  <p:tag name="FIELDS.INITIALIZED" val="1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1_SHAPECLASSPROTECTIONTYPE" val="31"/>
  <p:tag name="TEXTBOX 2_SHAPECLASSPROTECTIONTYPE" val="63"/>
  <p:tag name="TEXTBOX 3_SHAPECLASSPROTECTIONTYPE" val="6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extSlideTextFontC"/>
  <p:tag name="FONTSETCLASSNAME" val="FontSet1"/>
  <p:tag name="COLORS" val="-2;-2;-2;-2;-2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PROTECTIONTYPE" val="3"/>
  <p:tag name="SHAPECLASSNAME" val="LargeTextBox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C"/>
  <p:tag name="FONTSETCLASSNAME" val="FontSet1"/>
  <p:tag name="COLORS" val="-2;-2;-2;-2;SlidePageNoFontColorDark;-2"/>
  <p:tag name="COLORSETCLASSNAME" val="ColorSet1"/>
  <p:tag name="SCRIPT" val="1"/>
  <p:tag name="MLI" val="1"/>
  <p:tag name="SHAPESETGROUPCLASSNAME" val="ShapeSetGroup2"/>
  <p:tag name="SHAPESETCLASSNAME" val="TITLEBLANK"/>
  <p:tag name="COLORSETGROUPCLASSNAME" val="ColorSetGroupLight"/>
  <p:tag name="FONTSETGROUPCLASSNAME" val="FontSetGroup1"/>
  <p:tag name="SHAPECLASSNAME" val="PageNumber"/>
  <p:tag name="SHAPECLASSPROTECTIONTYPE" val="6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BLANK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BLANK"/>
  <p:tag name="COLORSETGROUPCLASSNAME" val="ColorSetGroupLight"/>
  <p:tag name="FONTSETGROUPCLASSNAME" val="FontSetGroup1"/>
  <p:tag name="SHAPECLASSNAME" val="PhilipsLogo"/>
  <p:tag name="SHAPECLASSFILE" val="PHGMCWORDMARK2008$C.emf"/>
  <p:tag name="SHAPECLASSPROTECTIONTYPE" val="3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ONLY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  <p:tag name="TITEL 1_SHAPECLASSPROTECTIONTYPE" val="0"/>
  <p:tag name="TEXTBOX 2_SHAPECLASSPROTECTIONTYPE" val="63"/>
  <p:tag name="TEXTBOX 3_SHAPECLASSPROTECTIONTYPE" val="6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2;-2;Scheme1;-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TopLinerColor;Scheme1;-2;-2;Scheme1;-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Scheme1;Scheme1;-1;-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PROTECTIONTYPE" val="31"/>
  <p:tag name="SHAPECLASSNAME" val="HiddenFooter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TopLinerColor;Scheme1;Scheme1;Scheme1;-1;-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2;-2;SlideTextFontColor;-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Scheme1;Scheme1;-1;-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2;-2;Scheme1;-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Scheme1;Scheme1;-1;-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2;-2;Scheme1;-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2;-2;Scheme1;-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Scheme1;Scheme1;-1;-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HighlightColor2;Scheme1;-2;-2;Scheme1;-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PROTECTIONTYPE" val="31"/>
  <p:tag name="SHAPECLASSNAME" val="HiddenPageNumbe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Scheme1;Scheme1;-1;-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HighlightColor2;Scheme1;Scheme1;Scheme1;-1;-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2;-2;Scheme1;-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PageNoFontColorDark;-2"/>
  <p:tag name="COLORSETCLASSNAME" val="ColorSet1"/>
  <p:tag name="SCRIPT" val="1"/>
  <p:tag name="MLI" val="1"/>
  <p:tag name="SHAPESETGROUPCLASSNAME" val="ShapeSetGroup2"/>
  <p:tag name="SHAPESETCLASSNAME" val="TITLEONLY"/>
  <p:tag name="COLORSETGROUPCLASSNAME" val="ColorSetGroupLight"/>
  <p:tag name="SHAPECLASSNAME" val="PageNumber"/>
  <p:tag name="SHAPECLASSPROTECTIONTYPE" val="6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1;Scheme1;Scheme1;Scheme1;-1;-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COLORSETGROUPCLASSNAME" val="ColorSetGroupLight"/>
  <p:tag name="FONTSETGROUPCLASSNAME" val="FontSetGroup1"/>
  <p:tag name="SHAPECLASSNAME" val="HiddenDate"/>
  <p:tag name="SHAPECLASSPROTECTIONTYPE" val="3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CONTENT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  <p:tag name="CONTENT PLACEHOLDER 16_SHAPECLASSPROTECTIONTYPE" val="0"/>
  <p:tag name="RECTANGLE 2_SHAPECLASSPROTECTIONTYPE" val="0"/>
  <p:tag name="TEXTBOX 1_SHAPECLASSPROTECTIONTYPE" val="63"/>
  <p:tag name="TEXTBOX 2_SHAPECLASSPROTECTIONTYPE" val="6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1;Scheme1;-1;-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1;Scheme1;-1;Scheme1;-1;-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3;-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3;-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3;-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SHAPESETCLASSNAME" val="TITLECONTENT"/>
  <p:tag name="COLORSETGROUPCLASSNAME" val="ColorSetGroupLight"/>
  <p:tag name="FONTSETGROUPCLASSNAME" val="FontSetGroup2"/>
  <p:tag name="SHAPECLASSNAME" val="TitleOnSlide"/>
  <p:tag name="SHAPECLASSPROTECTIONTYPE" val="0"/>
  <p:tag name="COLORS" val="-2;-2;-2;-2;-3;-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NAME" val="HiddenFooterG1"/>
  <p:tag name="SHAPECLASSPROTECTIONTYPE" val="3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PageNoFontColorDark;-2"/>
  <p:tag name="COLORSETCLASSNAME" val="ColorSet1"/>
  <p:tag name="SCRIPT" val="1"/>
  <p:tag name="MLI" val="1"/>
  <p:tag name="SHAPESETGROUPCLASSNAME" val="ShapeSetGroup2"/>
  <p:tag name="SHAPESETCLASSNAME" val="TITLECONTENT"/>
  <p:tag name="COLORSETGROUPCLASSNAME" val="ColorSetGroupLight"/>
  <p:tag name="SHAPECLASSNAME" val="PageNumber"/>
  <p:tag name="SHAPECLASSPROTECTIONTYPE" val="6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ML_LAYOUT_RESOURCE" val="PHI_PRESENT4_3.MCR"/>
  <p:tag name="FIELDS.INITIALIZED" val="1"/>
  <p:tag name="SHAPESETGROUPCLASSNAME" val="ShapeSetGroup2"/>
  <p:tag name="SHAPESETCLASSNAME" val="TITLECONTENT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TEXTBOX 4_SHAPECLASSPROTECTIONTYPE" val="63"/>
  <p:tag name="TEXTBOX 5_SHAPECLASSPROTECTIONTYPE" val="63"/>
  <p:tag name="RECTANGLE 14_SHAPECLASSPROTECTIONTYPE" val="3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C"/>
  <p:tag name="FONTSETCLASSNAME" val="FontSet1"/>
  <p:tag name="COLORS" val="-2;-2;-2;-2;SlidePageNoFontColorDark;-2"/>
  <p:tag name="COLORSETCLASSNAME" val="ColorSet1"/>
  <p:tag name="SCRIPT" val="1"/>
  <p:tag name="MLI" val="1"/>
  <p:tag name="SHAPESETGROUPCLASSNAME" val="ShapeSetGroup2"/>
  <p:tag name="SHAPESETCLASSNAME" val="TITLECONTENT"/>
  <p:tag name="COLORSETGROUPCLASSNAME" val="ColorSetGroupLight"/>
  <p:tag name="FONTSETGROUPCLASSNAME" val="FontSetGroup1"/>
  <p:tag name="SHAPECLASSNAME" val="PageNumber"/>
  <p:tag name="SHAPECLASSPROTECTIONTYPE" val="6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CONTENT"/>
  <p:tag name="COLORSETGROUPCLASSNAME" val="ColorSetGroupLight"/>
  <p:tag name="FONTSETGROUPCLASSNAME" val="FontSetGroup1"/>
  <p:tag name="SHAPECLASSNAME" val="PhilipsLogo"/>
  <p:tag name="SHAPECLASSFILE" val="PHGMCWORDMARK2008$C.emf"/>
  <p:tag name="SHAPECLASSPROTECTIONTYPE" val="3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C"/>
  <p:tag name="FONTSETCLASSNAME" val="FontSet1"/>
  <p:tag name="COLORS" val="-2;-2;-2;-2;SlideTitelFontColorDark;-2"/>
  <p:tag name="COLORSETCLASSNAME" val="ColorSet1"/>
  <p:tag name="MLI" val="1"/>
  <p:tag name="SHAPESETGROUPCLASSNAME" val="ShapeSetGroup2"/>
  <p:tag name="SHAPESETCLASSNAME" val="TITLECONTENT"/>
  <p:tag name="COLORSETGROUPCLASSNAME" val="ColorSetGroupLight"/>
  <p:tag name="FONTSETGROUPCLASSNAME" val="FontSetGroup1"/>
  <p:tag name="SHAPECLASSNAME" val="TitleOnSlide01"/>
  <p:tag name="SHAPECLASSPROTECTIONTYPE" val="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ML_LAYOUT_RESOURCE" val="PHI_PRESENT4_3.MCR"/>
  <p:tag name="FIELDS.INITIALIZED" val="1"/>
  <p:tag name="SHAPESETGROUPCLASSNAME" val="ShapeSetGroup2"/>
  <p:tag name="SHAPESETCLASSNAME" val="TITLECONTENT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6_SHAPECLASSPROTECTIONTYPE" val="31"/>
  <p:tag name="TEXTBOX 7_SHAPECLASSPROTECTIONTYPE" val="63"/>
  <p:tag name="TEXTBOX 8_SHAPECLASSPROTECTIONTYPE" val="6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NAME" val="HiddenDateG1"/>
  <p:tag name="SHAPECLASSPROTECTIONTYPE" val="3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C"/>
  <p:tag name="FONTSETCLASSNAME" val="FontSet1"/>
  <p:tag name="COLORS" val="-2;-2;-2;-2;SlidePageNoFontColorDark;-2"/>
  <p:tag name="COLORSETCLASSNAME" val="ColorSet1"/>
  <p:tag name="SCRIPT" val="1"/>
  <p:tag name="MLI" val="1"/>
  <p:tag name="SHAPESETGROUPCLASSNAME" val="ShapeSetGroup2"/>
  <p:tag name="SHAPESETCLASSNAME" val="TITLECONTENT"/>
  <p:tag name="COLORSETGROUPCLASSNAME" val="ColorSetGroupLight"/>
  <p:tag name="FONTSETGROUPCLASSNAME" val="FontSetGroup1"/>
  <p:tag name="SHAPECLASSNAME" val="PageNumber"/>
  <p:tag name="SHAPECLASSPROTECTIONTYPE" val="6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CONTENT"/>
  <p:tag name="COLORSETGROUPCLASSNAME" val="ColorSetGroupLight"/>
  <p:tag name="FONTSETGROUPCLASSNAME" val="FontSetGroup1"/>
  <p:tag name="SHAPECLASSNAME" val="PhilipsLogo"/>
  <p:tag name="SHAPECLASSFILE" val="PHGMCWORDMARK2008$C.emf"/>
  <p:tag name="SHAPECLASSPROTECTIONTYPE" val="3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ML_LAYOUT_RESOURCE" val="PHI_PRESENT4_3.MCR"/>
  <p:tag name="FIELDS.INITIALIZED" val="1"/>
  <p:tag name="SHAPESETGROUPCLASSNAME" val="ShapeSetGroup2"/>
  <p:tag name="SHAPESETCLASSNAME" val="TITLEBLANK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1_SHAPECLASSPROTECTIONTYPE" val="31"/>
  <p:tag name="TEXTBOX 2_SHAPECLASSPROTECTIONTYPE" val="63"/>
  <p:tag name="TEXTBOX 3_SHAPECLASSPROTECTIONTYPE" val="63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PageNumberFontC"/>
  <p:tag name="FONTSETCLASSNAME" val="FontSet1"/>
  <p:tag name="COLORS" val="-2;-2;-2;-2;SlidePageNoFontColorDark;-2"/>
  <p:tag name="COLORSETCLASSNAME" val="ColorSet1"/>
  <p:tag name="SCRIPT" val="1"/>
  <p:tag name="MLI" val="1"/>
  <p:tag name="SHAPESETGROUPCLASSNAME" val="ShapeSetGroup2"/>
  <p:tag name="SHAPESETCLASSNAME" val="TITLEBLANK"/>
  <p:tag name="COLORSETGROUPCLASSNAME" val="ColorSetGroupLight"/>
  <p:tag name="FONTSETGROUPCLASSNAME" val="FontSetGroup1"/>
  <p:tag name="SHAPECLASSNAME" val="PageNumber"/>
  <p:tag name="SHAPECLASSPROTECTIONTYPE" val="6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BLANK"/>
  <p:tag name="COLORSETGROUPCLASSNAME" val="ColorSetGroupLight"/>
  <p:tag name="FONTSETGROUPCLASSNAME" val="FontSetGroup1"/>
  <p:tag name="SHAPECLASSNAME" val="PhilipsLogo"/>
  <p:tag name="SHAPECLASSFILE" val="PHGMCWORDMARK2008$C.emf"/>
  <p:tag name="SHAPECLASSPROTECTIONTYPE" val="3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ELDS.INITIALIZED" val="1"/>
  <p:tag name="ML_1" val="Phi"/>
  <p:tag name="ML_LAYOUT_RESOURCE" val="PHI_PRESENT4_3.MCR"/>
  <p:tag name="SHAPESETGROUPCLASSNAME" val="ShapeSetGroup2"/>
  <p:tag name="SHAPESETCLASSNAME" val="TITLE"/>
  <p:tag name="COLORSETGROUPCLASSNAME" val="ColorSetGroupLight"/>
  <p:tag name="COLORSETCLASSNAME" val="ColorSet1"/>
  <p:tag name="FONTSETGROUPCLASSNAME" val="FontSetGroup1"/>
  <p:tag name="STYLESETGROUPCLASSNAME" val="StyleSetGroup1"/>
  <p:tag name="MAPNAME" val="Map1"/>
  <p:tag name="CFG.LAYOUT" val="Default"/>
  <p:tag name="MLI" val="1"/>
  <p:tag name="PICTURE 3_SHAPECLASSPROTECTIONTYPE" val="31"/>
  <p:tag name="PICTURE 4_SHAPECLASSPROTECTIONTYPE" val="31"/>
  <p:tag name="TEXTBOX 5_SHAPECLASSPROTECTIONTYPE" val="63"/>
  <p:tag name="TEXTBOX 6_SHAPECLASSPROTECTIONTYPE" val="63"/>
  <p:tag name="TEXTBOX 7_SHAPECLASSPROTECTIONTYPE" val="63"/>
  <p:tag name="TITLE 1_SHAPECLASSPROTECTIONTYPE" val="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Img001RoundSingleCornerRectangle"/>
  <p:tag name="SHAPECLASSPROTECTIONTYPE" val="27"/>
  <p:tag name="SHAPESETCLASSNAME" val="TITLE"/>
  <p:tag name="MLI" val="1"/>
  <p:tag name="COLORS" val="PhilColorsBlue3;Scheme5;-2;-2;-1;-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AuthorFontC"/>
  <p:tag name="FONTSETCLASSNAME" val="FontSet1"/>
  <p:tag name="COLORS" val="-2;-2;-2;-2;TitleSlideTextFontColorLight;-2"/>
  <p:tag name="COLORSETCLASSNAME" val="ColorSet1"/>
  <p:tag name="SCRIPT" val="1"/>
  <p:tag name="FIELDS" val="AUTHOR;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Author"/>
  <p:tag name="SHAPECLASSPROTECTIONTYPE" val="63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TextFontC"/>
  <p:tag name="FONTSETCLASSNAME" val="FontSet1"/>
  <p:tag name="COLORS" val="-2;-2;-2;-2;TitleSlideTextFontColorLight;-2"/>
  <p:tag name="COLORSETCLASSNAME" val="ColorSet1"/>
  <p:tag name="SCRIPT" val="1"/>
  <p:tag name="FIELDS" val="DIVISION;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Division"/>
  <p:tag name="SHAPECLASSPROTECTIONTYPE" val="6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SlideColor;-2"/>
  <p:tag name="COLORSETCLASSNAME" val="ColorSet1"/>
  <p:tag name="MLI" val="1"/>
  <p:tag name="SHAPESETGROUPCLASSNAME" val="ShapeSetGroup2"/>
  <p:tag name="SHAPESETCLASSNAME" val="Slide"/>
  <p:tag name="COLORSETGROUPCLASSNAME" val="ColorSetGroupLight"/>
  <p:tag name="FONTSETGROUPCLASSNAME" val="FontSetGroup1"/>
  <p:tag name="SHAPECLASSNAME" val="HiddenPageNoG1"/>
  <p:tag name="SHAPECLASSPROTECTIONTYPE" val="3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PhilipsLogoLarge"/>
  <p:tag name="SHAPECLASSFILE" val="PHGMCWORDMARK2008$C.emf"/>
  <p:tag name="SHAPECLASSPROTECTIONTYPE" val="3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InnovationYou"/>
  <p:tag name="SHAPECLASSFILE" val="PHINNOVATION$C.emf"/>
  <p:tag name="SHAPECLASSPROTECTIONTYPE" val="3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itleSlideTitleFontC"/>
  <p:tag name="FONTSETCLASSNAME" val="FontSet1"/>
  <p:tag name="COLORS" val="-2;-2;-2;-2;TitleSlideTitleFontColorLight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TitleOnTitleSlide"/>
  <p:tag name="SHAPECLASSPROTECTIONTYPE" val="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L_1" val="Phi"/>
  <p:tag name="FIELDS.INITIALIZED" val="1"/>
  <p:tag name="SHAPESETGROUPCLASSNAME" val="ShapeSetGroup2"/>
  <p:tag name="SHAPESETCLASSNAME" val="TITLETEXT"/>
  <p:tag name="COLORSETGROUPCLASSNAME" val="ColorSetGroupLight"/>
  <p:tag name="COLORSETCLASSNAME" val="ColorSet1"/>
  <p:tag name="FONTSETGROUPCLASSNAME" val="FontSetGroup2"/>
  <p:tag name="STYLESETGROUPCLASSNAME" val="StyleSetGroup1"/>
  <p:tag name="MAPNAME" val="Map1"/>
  <p:tag name="CFG.LAYOUT" val="Default"/>
  <p:tag name="MLI" val="1"/>
  <p:tag name="TEXT PLACEHOLDER 2_SHAPECLASSPROTECTIONTYPE" val="0"/>
  <p:tag name="TITLE 1_SHAPECLASSPROTECTIONTYPE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TitleFont"/>
  <p:tag name="FONTSETCLASSNAME" val="FontSet1"/>
  <p:tag name="COLORSETCLASSNAME" val="ColorSet1"/>
  <p:tag name="MLI" val="1"/>
  <p:tag name="SHAPESETGROUPCLASSNAME" val="ShapeSetGroup2"/>
  <p:tag name="SHAPESETCLASSNAME" val="TITLETEXT"/>
  <p:tag name="COLORSETGROUPCLASSNAME" val="ColorSetGroupLight"/>
  <p:tag name="FONTSETGROUPCLASSNAME" val="FontSetGroup2"/>
  <p:tag name="SHAPECLASSNAME" val="TitleOnSlide"/>
  <p:tag name="SHAPECLASSPROTECTIONTYPE" val="0"/>
  <p:tag name="COLORS" val="-2;-2;-2;-2;SlideTextFontColor;-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TITLE"/>
  <p:tag name="COLORSETGROUPCLASSNAME" val="ColorSetGroupLight"/>
  <p:tag name="FONTSETGROUPCLASSNAME" val="FontSetGroup1"/>
  <p:tag name="SHAPECLASSNAME" val="PhilipsLogoLarge"/>
  <p:tag name="SHAPECLASSFILE" val="PHGMCWORDMARK2008$C.emf"/>
  <p:tag name="SHAPECLASSPROTECTIONTYPE" val="3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SlideFooterFontC"/>
  <p:tag name="FONTSETCLASSNAME" val="FontSet1"/>
  <p:tag name="COLORS" val="-2;-2;-2;-2;SlideFooterFontColorDark;-2"/>
  <p:tag name="COLORSETCLASSNAME" val="ColorSet1"/>
  <p:tag name="SCRIPT" val="1"/>
  <p:tag name="FIELDS" val="DATE;DIVISION;ADDINFO;"/>
  <p:tag name="MLI" val="1"/>
  <p:tag name="SHAPESETGROUPCLASSNAME" val="ShapeSetGroup2"/>
  <p:tag name="SHAPESETCLASSNAME" val="TITLETEXT"/>
  <p:tag name="COLORSETGROUPCLASSNAME" val="ColorSetGroupLight"/>
  <p:tag name="FONTSETGROUPCLASSNAME" val="FontSetGroup1"/>
  <p:tag name="SHAPECLASSNAME" val="AdditonalInformations"/>
  <p:tag name="SHAPECLASSPROTECTIONTYPE" val="63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SlideTextFontColor;-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1;Scheme1;Scheme1;Scheme1;-1;-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Scheme1;Scheme1;Scheme2;Scheme1;-1;-2"/>
</p:tagLst>
</file>

<file path=ppt/theme/theme1.xml><?xml version="1.0" encoding="utf-8"?>
<a:theme xmlns:a="http://schemas.openxmlformats.org/drawingml/2006/main" name="Standarddesign">
  <a:themeElements>
    <a:clrScheme name="Benutzerdefiniert 1">
      <a:dk1>
        <a:srgbClr val="000000"/>
      </a:dk1>
      <a:lt1>
        <a:srgbClr val="FFFFFF"/>
      </a:lt1>
      <a:dk2>
        <a:srgbClr val="CCCEDB"/>
      </a:dk2>
      <a:lt2>
        <a:srgbClr val="000000"/>
      </a:lt2>
      <a:accent1>
        <a:srgbClr val="0089C4"/>
      </a:accent1>
      <a:accent2>
        <a:srgbClr val="1E9D8B"/>
      </a:accent2>
      <a:accent3>
        <a:srgbClr val="5B8F22"/>
      </a:accent3>
      <a:accent4>
        <a:srgbClr val="E98300"/>
      </a:accent4>
      <a:accent5>
        <a:srgbClr val="CD202C"/>
      </a:accent5>
      <a:accent6>
        <a:srgbClr val="7D0063"/>
      </a:accent6>
      <a:hlink>
        <a:srgbClr val="0089C4"/>
      </a:hlink>
      <a:folHlink>
        <a:srgbClr val="1E9D8B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CCCEDB"/>
        </a:lt2>
        <a:accent1>
          <a:srgbClr val="0089C4"/>
        </a:accent1>
        <a:accent2>
          <a:srgbClr val="1E9D8B"/>
        </a:accent2>
        <a:accent3>
          <a:srgbClr val="FFFFFF"/>
        </a:accent3>
        <a:accent4>
          <a:srgbClr val="000000"/>
        </a:accent4>
        <a:accent5>
          <a:srgbClr val="AAC4DE"/>
        </a:accent5>
        <a:accent6>
          <a:srgbClr val="1A8E7D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CCCEDB"/>
    </a:lt2>
    <a:accent1>
      <a:srgbClr val="0089C4"/>
    </a:accent1>
    <a:accent2>
      <a:srgbClr val="1E9D8B"/>
    </a:accent2>
    <a:accent3>
      <a:srgbClr val="5B8F22"/>
    </a:accent3>
    <a:accent4>
      <a:srgbClr val="E98300"/>
    </a:accent4>
    <a:accent5>
      <a:srgbClr val="CD202C"/>
    </a:accent5>
    <a:accent6>
      <a:srgbClr val="7D0063"/>
    </a:accent6>
    <a:hlink>
      <a:srgbClr val="5B8F22"/>
    </a:hlink>
    <a:folHlink>
      <a:srgbClr val="E98300"/>
    </a:folHlink>
  </a:clrScheme>
</a:themeOverride>
</file>

<file path=ppt/theme/themeOverride2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CCCEDB"/>
    </a:lt2>
    <a:accent1>
      <a:srgbClr val="0089C4"/>
    </a:accent1>
    <a:accent2>
      <a:srgbClr val="1E9D8B"/>
    </a:accent2>
    <a:accent3>
      <a:srgbClr val="5B8F22"/>
    </a:accent3>
    <a:accent4>
      <a:srgbClr val="E98300"/>
    </a:accent4>
    <a:accent5>
      <a:srgbClr val="CD202C"/>
    </a:accent5>
    <a:accent6>
      <a:srgbClr val="7D0063"/>
    </a:accent6>
    <a:hlink>
      <a:srgbClr val="5B8F22"/>
    </a:hlink>
    <a:folHlink>
      <a:srgbClr val="E98300"/>
    </a:folHlink>
  </a:clrScheme>
</a:themeOverride>
</file>

<file path=ppt/theme/themeOverride3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CCCEDB"/>
    </a:lt2>
    <a:accent1>
      <a:srgbClr val="0089C4"/>
    </a:accent1>
    <a:accent2>
      <a:srgbClr val="1E9D8B"/>
    </a:accent2>
    <a:accent3>
      <a:srgbClr val="5B8F22"/>
    </a:accent3>
    <a:accent4>
      <a:srgbClr val="E98300"/>
    </a:accent4>
    <a:accent5>
      <a:srgbClr val="CD202C"/>
    </a:accent5>
    <a:accent6>
      <a:srgbClr val="7D0063"/>
    </a:accent6>
    <a:hlink>
      <a:srgbClr val="5B8F22"/>
    </a:hlink>
    <a:folHlink>
      <a:srgbClr val="E98300"/>
    </a:folHlink>
  </a:clrScheme>
</a:themeOverride>
</file>

<file path=ppt/theme/themeOverride4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CCCEDB"/>
    </a:lt2>
    <a:accent1>
      <a:srgbClr val="0089C4"/>
    </a:accent1>
    <a:accent2>
      <a:srgbClr val="1E9D8B"/>
    </a:accent2>
    <a:accent3>
      <a:srgbClr val="5B8F22"/>
    </a:accent3>
    <a:accent4>
      <a:srgbClr val="E98300"/>
    </a:accent4>
    <a:accent5>
      <a:srgbClr val="CD202C"/>
    </a:accent5>
    <a:accent6>
      <a:srgbClr val="7D0063"/>
    </a:accent6>
    <a:hlink>
      <a:srgbClr val="5B8F22"/>
    </a:hlink>
    <a:folHlink>
      <a:srgbClr val="E98300"/>
    </a:folHlink>
  </a:clrScheme>
</a:themeOverride>
</file>

<file path=ppt/theme/themeOverride5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CCCEDB"/>
    </a:lt2>
    <a:accent1>
      <a:srgbClr val="0089C4"/>
    </a:accent1>
    <a:accent2>
      <a:srgbClr val="1E9D8B"/>
    </a:accent2>
    <a:accent3>
      <a:srgbClr val="5B8F22"/>
    </a:accent3>
    <a:accent4>
      <a:srgbClr val="E98300"/>
    </a:accent4>
    <a:accent5>
      <a:srgbClr val="CD202C"/>
    </a:accent5>
    <a:accent6>
      <a:srgbClr val="7D0063"/>
    </a:accent6>
    <a:hlink>
      <a:srgbClr val="5B8F22"/>
    </a:hlink>
    <a:folHlink>
      <a:srgbClr val="E98300"/>
    </a:folHlink>
  </a:clrScheme>
</a:themeOverride>
</file>

<file path=ppt/theme/themeOverride6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CCCEDB"/>
    </a:lt2>
    <a:accent1>
      <a:srgbClr val="0089C4"/>
    </a:accent1>
    <a:accent2>
      <a:srgbClr val="1E9D8B"/>
    </a:accent2>
    <a:accent3>
      <a:srgbClr val="5B8F22"/>
    </a:accent3>
    <a:accent4>
      <a:srgbClr val="E98300"/>
    </a:accent4>
    <a:accent5>
      <a:srgbClr val="CD202C"/>
    </a:accent5>
    <a:accent6>
      <a:srgbClr val="7D0063"/>
    </a:accent6>
    <a:hlink>
      <a:srgbClr val="5B8F22"/>
    </a:hlink>
    <a:folHlink>
      <a:srgbClr val="E98300"/>
    </a:folHlink>
  </a:clrScheme>
</a:themeOverride>
</file>

<file path=ppt/theme/themeOverride7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CCCEDB"/>
    </a:lt2>
    <a:accent1>
      <a:srgbClr val="0089C4"/>
    </a:accent1>
    <a:accent2>
      <a:srgbClr val="1E9D8B"/>
    </a:accent2>
    <a:accent3>
      <a:srgbClr val="5B8F22"/>
    </a:accent3>
    <a:accent4>
      <a:srgbClr val="E98300"/>
    </a:accent4>
    <a:accent5>
      <a:srgbClr val="CD202C"/>
    </a:accent5>
    <a:accent6>
      <a:srgbClr val="7D0063"/>
    </a:accent6>
    <a:hlink>
      <a:srgbClr val="5B8F22"/>
    </a:hlink>
    <a:folHlink>
      <a:srgbClr val="E98300"/>
    </a:folHlink>
  </a:clrScheme>
</a:themeOverride>
</file>

<file path=ppt/theme/themeOverride8.xml><?xml version="1.0" encoding="utf-8"?>
<a:themeOverride xmlns:a="http://schemas.openxmlformats.org/drawingml/2006/main">
  <a:clrScheme name="Benutzerdefiniert 1">
    <a:dk1>
      <a:srgbClr val="000000"/>
    </a:dk1>
    <a:lt1>
      <a:srgbClr val="FFFFFF"/>
    </a:lt1>
    <a:dk2>
      <a:srgbClr val="000000"/>
    </a:dk2>
    <a:lt2>
      <a:srgbClr val="CCCEDB"/>
    </a:lt2>
    <a:accent1>
      <a:srgbClr val="0089C4"/>
    </a:accent1>
    <a:accent2>
      <a:srgbClr val="1E9D8B"/>
    </a:accent2>
    <a:accent3>
      <a:srgbClr val="5B8F22"/>
    </a:accent3>
    <a:accent4>
      <a:srgbClr val="E98300"/>
    </a:accent4>
    <a:accent5>
      <a:srgbClr val="CD202C"/>
    </a:accent5>
    <a:accent6>
      <a:srgbClr val="7D0063"/>
    </a:accent6>
    <a:hlink>
      <a:srgbClr val="5B8F22"/>
    </a:hlink>
    <a:folHlink>
      <a:srgbClr val="E983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Default3C</Template>
  <TotalTime>0</TotalTime>
  <Words>887</Words>
  <Application>Microsoft Macintosh PowerPoint</Application>
  <PresentationFormat>On-screen Show (4:3)</PresentationFormat>
  <Paragraphs>260</Paragraphs>
  <Slides>24</Slides>
  <Notes>15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Standarddesign</vt:lpstr>
      <vt:lpstr>Equation</vt:lpstr>
      <vt:lpstr>HPC Programs and Needs @ Philips Research</vt:lpstr>
      <vt:lpstr>PowerPoint Presentation</vt:lpstr>
      <vt:lpstr>PowerPoint Presentation</vt:lpstr>
      <vt:lpstr>Philips Research Innovation Areas and Topics </vt:lpstr>
      <vt:lpstr>Diagnostic Imaging</vt:lpstr>
      <vt:lpstr>PowerPoint Presentation</vt:lpstr>
      <vt:lpstr>PowerPoint Presentation</vt:lpstr>
      <vt:lpstr>Massive Parallel Computing For PET Reconstruction</vt:lpstr>
      <vt:lpstr>PET- Positron Emission Tomography</vt:lpstr>
      <vt:lpstr>PET Instrumentation</vt:lpstr>
      <vt:lpstr>PET imaging: Imaging and recent developments</vt:lpstr>
      <vt:lpstr>PET Image Reconstruction</vt:lpstr>
      <vt:lpstr>PET reconstruction: From events to images</vt:lpstr>
      <vt:lpstr>PET reconstruction: Why hurry?</vt:lpstr>
      <vt:lpstr>Accelerators in medical imaging</vt:lpstr>
      <vt:lpstr>Breakdowns of the speedup</vt:lpstr>
      <vt:lpstr>Credits</vt:lpstr>
      <vt:lpstr>HPC in CT and Cone-Beam CT</vt:lpstr>
      <vt:lpstr>X-Ray Computed Tomography</vt:lpstr>
      <vt:lpstr>Reconstruction as Large-Scale Optimization Problem</vt:lpstr>
      <vt:lpstr>Example Reconstruction – Conventional CT</vt:lpstr>
      <vt:lpstr>New Trend – Dual Energy CT</vt:lpstr>
      <vt:lpstr>PowerPoint Presentation</vt:lpstr>
      <vt:lpstr>PowerPoint Presentation</vt:lpstr>
    </vt:vector>
  </TitlesOfParts>
  <Company>Philips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Dey, Thomas;Sven.Prevrhal@philips.com</dc:creator>
  <cp:lastModifiedBy>Aurore Savoy-Navarro</cp:lastModifiedBy>
  <cp:revision>229</cp:revision>
  <cp:lastPrinted>2015-09-24T06:58:39Z</cp:lastPrinted>
  <dcterms:created xsi:type="dcterms:W3CDTF">2014-12-05T08:26:17Z</dcterms:created>
  <dcterms:modified xsi:type="dcterms:W3CDTF">2016-04-15T08:13:09Z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CST">
    <vt:lpwstr>Thomas Dey*</vt:lpwstr>
  </property>
  <property fmtid="{D5CDD505-2E9C-101B-9397-08002B2CF9AE}" pid="3" name="Sector">
    <vt:lpwstr>Oncology Solutions</vt:lpwstr>
  </property>
  <property fmtid="{D5CDD505-2E9C-101B-9397-08002B2CF9AE}" pid="4" name="Date">
    <vt:lpwstr>April 28, 2015</vt:lpwstr>
  </property>
  <property fmtid="{D5CDD505-2E9C-101B-9397-08002B2CF9AE}" pid="5" name="Confidential">
    <vt:lpwstr>Confidential</vt:lpwstr>
  </property>
  <property fmtid="{D5CDD505-2E9C-101B-9397-08002B2CF9AE}" pid="6" name="CSTDocumentType">
    <vt:lpwstr>CSTPresentation</vt:lpwstr>
  </property>
</Properties>
</file>