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CC00"/>
    <a:srgbClr val="00FF00"/>
    <a:srgbClr val="408000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12" autoAdjust="0"/>
  </p:normalViewPr>
  <p:slideViewPr>
    <p:cSldViewPr snapToGrid="0" snapToObjects="1">
      <p:cViewPr>
        <p:scale>
          <a:sx n="100" d="100"/>
          <a:sy n="100" d="100"/>
        </p:scale>
        <p:origin x="-416" y="7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8DCC9-69A3-DA43-9AFD-C0F171CD69FC}" type="datetimeFigureOut">
              <a:rPr lang="en-US" smtClean="0"/>
              <a:t>4/15/16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045E0B-8865-B646-90FF-5840324F738C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32915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AD2AD-E89C-4A47-9F00-073793A96CCF}" type="datetimeFigureOut">
              <a:rPr lang="en-US" smtClean="0"/>
              <a:t>4/15/16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E4C4E-BD95-9D4A-AF85-24413A71E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96758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10800000">
            <a:off x="-2" y="6029147"/>
            <a:ext cx="9143999" cy="828853"/>
          </a:xfrm>
          <a:prstGeom prst="rect">
            <a:avLst/>
          </a:prstGeom>
          <a:gradFill>
            <a:gsLst>
              <a:gs pos="24000">
                <a:schemeClr val="bg1">
                  <a:alpha val="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 userDrawn="1"/>
        </p:nvSpPr>
        <p:spPr>
          <a:xfrm>
            <a:off x="0" y="1"/>
            <a:ext cx="9144000" cy="25118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42342"/>
            <a:ext cx="6400800" cy="12228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it-IT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168227" y="6158691"/>
            <a:ext cx="66637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research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leading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these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results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received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funding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from the People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Programme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(Marie Curie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Actions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of the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European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Union’s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Seventh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Framework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Programme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FP7/2007-2013/ under REA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grant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agreement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n° [317446] INFIERI "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INtelligent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Fast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Interconnected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Efficient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Devices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for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Frontier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Exploitation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Research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it-IT" sz="10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Industry</a:t>
            </a:r>
            <a:r>
              <a:rPr lang="it-IT" sz="10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endParaRPr lang="en-US" sz="10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INFIERI-EU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6138263"/>
            <a:ext cx="1566484" cy="5843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041854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1" y="0"/>
            <a:ext cx="9143999" cy="1041853"/>
          </a:xfrm>
          <a:prstGeom prst="rect">
            <a:avLst/>
          </a:prstGeom>
          <a:gradFill>
            <a:gsLst>
              <a:gs pos="24000">
                <a:schemeClr val="bg1">
                  <a:alpha val="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2488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758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46756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68800" cy="365125"/>
          </a:xfrm>
        </p:spPr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51800" y="6356350"/>
            <a:ext cx="635000" cy="365125"/>
          </a:xfrm>
        </p:spPr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97342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345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9480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4398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8352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29875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42386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0169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4532"/>
            <a:ext cx="8229600" cy="1003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B8BDAF-B233-A049-9C88-026E48982FBA}" type="slidenum">
              <a:rPr lang="it-IT" smtClean="0"/>
              <a:t>‹#›</a:t>
            </a:fld>
            <a:endParaRPr lang="it-IT"/>
          </a:p>
        </p:txBody>
      </p:sp>
      <p:pic>
        <p:nvPicPr>
          <p:cNvPr id="9" name="Picture 8" descr="INFIERI-EU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111303" cy="414533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1" y="1"/>
            <a:ext cx="9143999" cy="414532"/>
          </a:xfrm>
          <a:prstGeom prst="rect">
            <a:avLst/>
          </a:prstGeom>
          <a:gradFill>
            <a:gsLst>
              <a:gs pos="24000">
                <a:schemeClr val="bg1">
                  <a:alpha val="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57200" y="1384754"/>
            <a:ext cx="7772400" cy="1470025"/>
          </a:xfrm>
        </p:spPr>
        <p:txBody>
          <a:bodyPr/>
          <a:lstStyle/>
          <a:p>
            <a:r>
              <a:rPr lang="it-IT" dirty="0" smtClean="0"/>
              <a:t>First </a:t>
            </a:r>
            <a:r>
              <a:rPr lang="it-IT" dirty="0" err="1" smtClean="0"/>
              <a:t>VideoClip</a:t>
            </a:r>
            <a:r>
              <a:rPr lang="it-IT" dirty="0" smtClean="0"/>
              <a:t> Contest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3042750" y="4883412"/>
            <a:ext cx="3175331" cy="8207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rgbClr val="7F7F7F"/>
                </a:solidFill>
              </a:rPr>
              <a:t>Franco Ligabue</a:t>
            </a:r>
          </a:p>
          <a:p>
            <a:pPr algn="ctr"/>
            <a:endParaRPr lang="it-IT" sz="2000" b="1" baseline="30000" dirty="0" smtClean="0"/>
          </a:p>
          <a:p>
            <a:pPr algn="ctr"/>
            <a:r>
              <a:rPr lang="it-IT" sz="1400" b="0" baseline="0" dirty="0" smtClean="0">
                <a:solidFill>
                  <a:srgbClr val="7F7F7F"/>
                </a:solidFill>
              </a:rPr>
              <a:t>Scuola Normale Superiore and INFN, Pisa</a:t>
            </a:r>
            <a:endParaRPr lang="it-IT" sz="1400" b="0" baseline="0" dirty="0">
              <a:solidFill>
                <a:srgbClr val="7F7F7F"/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959893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 poll was launched after last workshop in </a:t>
            </a:r>
            <a:r>
              <a:rPr lang="en-GB" sz="2800" dirty="0" err="1" smtClean="0"/>
              <a:t>pisa</a:t>
            </a:r>
            <a:r>
              <a:rPr lang="en-GB" sz="2800" dirty="0" smtClean="0"/>
              <a:t>:</a:t>
            </a:r>
            <a:br>
              <a:rPr lang="en-GB" sz="2800" dirty="0" smtClean="0"/>
            </a:br>
            <a:r>
              <a:rPr lang="en-GB" sz="2800" dirty="0" smtClean="0"/>
              <a:t>rank the clips from top favourite to less favourite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2</a:t>
            </a:fld>
            <a:endParaRPr lang="it-IT" dirty="0"/>
          </a:p>
        </p:txBody>
      </p:sp>
      <p:pic>
        <p:nvPicPr>
          <p:cNvPr id="7" name="Picture 6" descr="Screenshot 2016-04-13 11.57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57400"/>
            <a:ext cx="8039100" cy="3467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07000" y="1417637"/>
            <a:ext cx="1709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21 </a:t>
            </a:r>
            <a:r>
              <a:rPr lang="it-IT" dirty="0" err="1" smtClean="0"/>
              <a:t>people</a:t>
            </a:r>
            <a:r>
              <a:rPr lang="it-IT" dirty="0" smtClean="0"/>
              <a:t> </a:t>
            </a:r>
            <a:r>
              <a:rPr lang="it-IT" dirty="0" err="1" smtClean="0"/>
              <a:t>voted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044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3</a:t>
            </a:fld>
            <a:endParaRPr lang="it-IT"/>
          </a:p>
        </p:txBody>
      </p:sp>
      <p:pic>
        <p:nvPicPr>
          <p:cNvPr id="6" name="Picture 5" descr="Screenshot 2016-04-13 11.56.0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26" r="4905"/>
          <a:stretch/>
        </p:blipFill>
        <p:spPr>
          <a:xfrm>
            <a:off x="1936203" y="889000"/>
            <a:ext cx="5417097" cy="54042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47900" y="990600"/>
            <a:ext cx="889000" cy="518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732"/>
            <a:ext cx="8229600" cy="525268"/>
          </a:xfrm>
        </p:spPr>
        <p:txBody>
          <a:bodyPr>
            <a:noAutofit/>
          </a:bodyPr>
          <a:lstStyle/>
          <a:p>
            <a:r>
              <a:rPr lang="en-GB" sz="2800" dirty="0" smtClean="0"/>
              <a:t> results </a:t>
            </a:r>
            <a:endParaRPr lang="en-GB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019800" y="6108608"/>
            <a:ext cx="1857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weighted</a:t>
            </a:r>
            <a:r>
              <a:rPr lang="it-IT" dirty="0" smtClean="0"/>
              <a:t> </a:t>
            </a:r>
            <a:r>
              <a:rPr lang="it-IT" dirty="0" err="1" smtClean="0"/>
              <a:t>average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17744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4</a:t>
            </a:fld>
            <a:endParaRPr lang="it-IT"/>
          </a:p>
        </p:txBody>
      </p:sp>
      <p:pic>
        <p:nvPicPr>
          <p:cNvPr id="6" name="Picture 5" descr="Screenshot 2016-04-13 11.56.0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26" r="4905"/>
          <a:stretch/>
        </p:blipFill>
        <p:spPr>
          <a:xfrm>
            <a:off x="1936203" y="889000"/>
            <a:ext cx="5417097" cy="54042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47900" y="1473200"/>
            <a:ext cx="5105400" cy="4356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732"/>
            <a:ext cx="8229600" cy="525268"/>
          </a:xfrm>
        </p:spPr>
        <p:txBody>
          <a:bodyPr>
            <a:noAutofit/>
          </a:bodyPr>
          <a:lstStyle/>
          <a:p>
            <a:r>
              <a:rPr lang="en-GB" sz="2800" dirty="0" smtClean="0"/>
              <a:t> results</a:t>
            </a:r>
            <a:endParaRPr lang="en-GB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647700" y="1841500"/>
            <a:ext cx="16540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3°  best score</a:t>
            </a:r>
          </a:p>
          <a:p>
            <a:r>
              <a:rPr lang="it-IT" dirty="0" smtClean="0"/>
              <a:t>Matteo Vignetti</a:t>
            </a:r>
          </a:p>
          <a:p>
            <a:endParaRPr lang="it-IT" dirty="0"/>
          </a:p>
          <a:p>
            <a:endParaRPr lang="it-IT" dirty="0" smtClean="0"/>
          </a:p>
          <a:p>
            <a:r>
              <a:rPr lang="it-IT" dirty="0" smtClean="0"/>
              <a:t>score: 7.52</a:t>
            </a:r>
            <a:endParaRPr lang="it-IT" dirty="0"/>
          </a:p>
        </p:txBody>
      </p:sp>
      <p:pic>
        <p:nvPicPr>
          <p:cNvPr id="11" name="Picture 10" descr="Gold_Silver_and_Bronze_Medals_PNG_Clipart_Imag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33" t="37284" r="-1166" b="1728"/>
          <a:stretch/>
        </p:blipFill>
        <p:spPr>
          <a:xfrm>
            <a:off x="3721100" y="2235199"/>
            <a:ext cx="2616200" cy="31369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301780" y="977900"/>
            <a:ext cx="860519" cy="495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1545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5</a:t>
            </a:fld>
            <a:endParaRPr lang="it-IT"/>
          </a:p>
        </p:txBody>
      </p:sp>
      <p:pic>
        <p:nvPicPr>
          <p:cNvPr id="6" name="Picture 5" descr="Screenshot 2016-04-13 11.56.0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26" r="4905"/>
          <a:stretch/>
        </p:blipFill>
        <p:spPr>
          <a:xfrm>
            <a:off x="1936203" y="889000"/>
            <a:ext cx="5417097" cy="54042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47900" y="1371600"/>
            <a:ext cx="5105400" cy="4000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732"/>
            <a:ext cx="8229600" cy="525268"/>
          </a:xfrm>
        </p:spPr>
        <p:txBody>
          <a:bodyPr>
            <a:noAutofit/>
          </a:bodyPr>
          <a:lstStyle/>
          <a:p>
            <a:r>
              <a:rPr lang="en-GB" sz="2800" dirty="0" smtClean="0"/>
              <a:t> results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00100" y="1993900"/>
            <a:ext cx="15055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2</a:t>
            </a:r>
            <a:r>
              <a:rPr lang="it-IT" dirty="0" smtClean="0"/>
              <a:t>°  best score</a:t>
            </a:r>
          </a:p>
          <a:p>
            <a:r>
              <a:rPr lang="it-IT" dirty="0" smtClean="0"/>
              <a:t>Luigi </a:t>
            </a:r>
            <a:r>
              <a:rPr lang="it-IT" dirty="0" err="1" smtClean="0"/>
              <a:t>Calligaris</a:t>
            </a:r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dirty="0" smtClean="0"/>
              <a:t>score: 8.75</a:t>
            </a:r>
            <a:endParaRPr lang="it-IT" dirty="0"/>
          </a:p>
        </p:txBody>
      </p:sp>
      <p:pic>
        <p:nvPicPr>
          <p:cNvPr id="10" name="Picture 9" descr="Gold_Silver_and_Bronze_Medals_PNG_Clipart_Imag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67" t="37037" r="33833"/>
          <a:stretch/>
        </p:blipFill>
        <p:spPr>
          <a:xfrm>
            <a:off x="3517900" y="2146299"/>
            <a:ext cx="2590800" cy="323849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298700" y="5300027"/>
            <a:ext cx="860519" cy="495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5812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6</a:t>
            </a:fld>
            <a:endParaRPr lang="it-IT"/>
          </a:p>
        </p:txBody>
      </p:sp>
      <p:pic>
        <p:nvPicPr>
          <p:cNvPr id="6" name="Picture 5" descr="Screenshot 2016-04-13 11.56.0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126" r="4905"/>
          <a:stretch/>
        </p:blipFill>
        <p:spPr>
          <a:xfrm>
            <a:off x="1936203" y="889000"/>
            <a:ext cx="5417097" cy="54042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47900" y="1384300"/>
            <a:ext cx="5435600" cy="3517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363732"/>
            <a:ext cx="8229600" cy="525268"/>
          </a:xfrm>
        </p:spPr>
        <p:txBody>
          <a:bodyPr>
            <a:noAutofit/>
          </a:bodyPr>
          <a:lstStyle/>
          <a:p>
            <a:r>
              <a:rPr lang="en-GB" sz="2800" dirty="0" smtClean="0"/>
              <a:t> results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800100" y="1993900"/>
            <a:ext cx="1465816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best score</a:t>
            </a:r>
          </a:p>
          <a:p>
            <a:r>
              <a:rPr lang="it-IT" sz="2000" dirty="0" smtClean="0"/>
              <a:t>Davide </a:t>
            </a:r>
            <a:r>
              <a:rPr lang="it-IT" sz="2000" dirty="0" err="1" smtClean="0"/>
              <a:t>Cieri</a:t>
            </a:r>
            <a:endParaRPr lang="it-IT" sz="2000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dirty="0" smtClean="0"/>
              <a:t>score: 9:00</a:t>
            </a:r>
            <a:endParaRPr lang="it-IT" dirty="0"/>
          </a:p>
        </p:txBody>
      </p:sp>
      <p:pic>
        <p:nvPicPr>
          <p:cNvPr id="10" name="Picture 9" descr="Gold_Silver_and_Bronze_Medals_PNG_Clipart_Imag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86" r="69667" b="650"/>
          <a:stretch/>
        </p:blipFill>
        <p:spPr>
          <a:xfrm>
            <a:off x="3708400" y="1549401"/>
            <a:ext cx="2311400" cy="323849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298700" y="4902200"/>
            <a:ext cx="860519" cy="4953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1672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7</a:t>
            </a:fld>
            <a:endParaRPr lang="it-IT"/>
          </a:p>
        </p:txBody>
      </p:sp>
      <p:sp>
        <p:nvSpPr>
          <p:cNvPr id="5" name="Rectangle 4"/>
          <p:cNvSpPr/>
          <p:nvPr/>
        </p:nvSpPr>
        <p:spPr>
          <a:xfrm>
            <a:off x="1259174" y="2967335"/>
            <a:ext cx="4760626" cy="175432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Congratulations</a:t>
            </a:r>
          </a:p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to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Davide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900" y="1422400"/>
            <a:ext cx="2499360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5455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April 2016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F.Ligabue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8BDAF-B233-A049-9C88-026E48982FBA}" type="slidenum">
              <a:rPr lang="it-IT" smtClean="0"/>
              <a:t>8</a:t>
            </a:fld>
            <a:endParaRPr lang="it-IT"/>
          </a:p>
        </p:txBody>
      </p:sp>
      <p:sp>
        <p:nvSpPr>
          <p:cNvPr id="6" name="TextBox 5"/>
          <p:cNvSpPr txBox="1"/>
          <p:nvPr/>
        </p:nvSpPr>
        <p:spPr>
          <a:xfrm>
            <a:off x="969074" y="2514600"/>
            <a:ext cx="740022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Stay </a:t>
            </a:r>
            <a:r>
              <a:rPr lang="it-IT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tuned</a:t>
            </a:r>
            <a:r>
              <a:rPr lang="it-IT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for </a:t>
            </a:r>
            <a:r>
              <a:rPr lang="it-IT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possible</a:t>
            </a:r>
            <a:r>
              <a:rPr lang="it-IT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it-IT" sz="40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second</a:t>
            </a:r>
            <a:r>
              <a:rPr lang="it-IT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round of the contest!</a:t>
            </a:r>
          </a:p>
          <a:p>
            <a:endParaRPr lang="it-IT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9102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nfieri_general_white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Infieri_general_white.potx</Template>
  <TotalTime>5539</TotalTime>
  <Words>111</Words>
  <Application>Microsoft Macintosh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Infieri_general_white</vt:lpstr>
      <vt:lpstr>First VideoClip Contest</vt:lpstr>
      <vt:lpstr> poll was launched after last workshop in pisa: rank the clips from top favourite to less favourite</vt:lpstr>
      <vt:lpstr> results </vt:lpstr>
      <vt:lpstr> results</vt:lpstr>
      <vt:lpstr> results</vt:lpstr>
      <vt:lpstr> results</vt:lpstr>
      <vt:lpstr>PowerPoint Presentation</vt:lpstr>
      <vt:lpstr>PowerPoint Presentation</vt:lpstr>
    </vt:vector>
  </TitlesOfParts>
  <Company>SNS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 Ligabue</dc:creator>
  <cp:lastModifiedBy>Franco Ligabue</cp:lastModifiedBy>
  <cp:revision>170</cp:revision>
  <cp:lastPrinted>2015-06-23T19:55:18Z</cp:lastPrinted>
  <dcterms:created xsi:type="dcterms:W3CDTF">2015-05-13T15:36:12Z</dcterms:created>
  <dcterms:modified xsi:type="dcterms:W3CDTF">2016-04-15T08:04:45Z</dcterms:modified>
</cp:coreProperties>
</file>