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3D9C-29D0-44F3-8CC6-0FCD4C5B792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519056E-52A8-4C82-9D16-8AD1EB88C9B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3D9C-29D0-44F3-8CC6-0FCD4C5B792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056E-52A8-4C82-9D16-8AD1EB88C9B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519056E-52A8-4C82-9D16-8AD1EB88C9B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3D9C-29D0-44F3-8CC6-0FCD4C5B792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3D9C-29D0-44F3-8CC6-0FCD4C5B792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519056E-52A8-4C82-9D16-8AD1EB88C9B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3D9C-29D0-44F3-8CC6-0FCD4C5B792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519056E-52A8-4C82-9D16-8AD1EB88C9B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A803D9C-29D0-44F3-8CC6-0FCD4C5B792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056E-52A8-4C82-9D16-8AD1EB88C9B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3D9C-29D0-44F3-8CC6-0FCD4C5B792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519056E-52A8-4C82-9D16-8AD1EB88C9B5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3D9C-29D0-44F3-8CC6-0FCD4C5B792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519056E-52A8-4C82-9D16-8AD1EB88C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3D9C-29D0-44F3-8CC6-0FCD4C5B792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519056E-52A8-4C82-9D16-8AD1EB88C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519056E-52A8-4C82-9D16-8AD1EB88C9B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3D9C-29D0-44F3-8CC6-0FCD4C5B792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519056E-52A8-4C82-9D16-8AD1EB88C9B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A803D9C-29D0-44F3-8CC6-0FCD4C5B792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A803D9C-29D0-44F3-8CC6-0FCD4C5B792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519056E-52A8-4C82-9D16-8AD1EB88C9B5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45024"/>
            <a:ext cx="6400800" cy="2016224"/>
          </a:xfrm>
        </p:spPr>
        <p:txBody>
          <a:bodyPr>
            <a:normAutofit/>
          </a:bodyPr>
          <a:lstStyle/>
          <a:p>
            <a:r>
              <a:rPr lang="en-US" dirty="0" err="1" smtClean="0"/>
              <a:t>Georgi</a:t>
            </a:r>
            <a:r>
              <a:rPr lang="en-US" dirty="0" smtClean="0"/>
              <a:t> M. MITEV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Bulgarian academy of sciences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LED driver design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79512" y="6381328"/>
            <a:ext cx="8784976" cy="307777"/>
            <a:chOff x="179512" y="6381328"/>
            <a:chExt cx="8784976" cy="307777"/>
          </a:xfrm>
        </p:grpSpPr>
        <p:sp>
          <p:nvSpPr>
            <p:cNvPr id="4" name="TextBox 3"/>
            <p:cNvSpPr txBox="1"/>
            <p:nvPr/>
          </p:nvSpPr>
          <p:spPr>
            <a:xfrm>
              <a:off x="179512" y="6381328"/>
              <a:ext cx="2016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20.04.2016</a:t>
              </a:r>
              <a:endParaRPr lang="en-US" sz="14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724128" y="6381328"/>
              <a:ext cx="32403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Baby MIND Collaboration Meeting #1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7532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LED driver design and use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702296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Single channel design</a:t>
            </a:r>
          </a:p>
          <a:p>
            <a:r>
              <a:rPr lang="en-US" sz="2400" dirty="0" smtClean="0"/>
              <a:t>Onboard LED</a:t>
            </a:r>
          </a:p>
          <a:p>
            <a:r>
              <a:rPr lang="en-US" sz="2400" dirty="0" smtClean="0"/>
              <a:t>Adapted to work on external LED</a:t>
            </a:r>
          </a:p>
          <a:p>
            <a:r>
              <a:rPr lang="en-US" sz="2400" dirty="0" smtClean="0"/>
              <a:t>Side effects</a:t>
            </a:r>
            <a:endParaRPr lang="en-US" sz="2400" dirty="0"/>
          </a:p>
        </p:txBody>
      </p:sp>
      <p:pic>
        <p:nvPicPr>
          <p:cNvPr id="1027" name="Picture 3" descr="C:\Users\George\Desktop\LED-driver_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261" y="1556793"/>
            <a:ext cx="3352679" cy="223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George\Desktop\LED-Fiber-Bundle_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261" y="3861048"/>
            <a:ext cx="3352679" cy="244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Group 28"/>
          <p:cNvGrpSpPr/>
          <p:nvPr/>
        </p:nvGrpSpPr>
        <p:grpSpPr>
          <a:xfrm>
            <a:off x="487091" y="3968974"/>
            <a:ext cx="4356484" cy="2308324"/>
            <a:chOff x="467544" y="2344090"/>
            <a:chExt cx="4356484" cy="2308324"/>
          </a:xfrm>
        </p:grpSpPr>
        <p:sp>
          <p:nvSpPr>
            <p:cNvPr id="8" name="TextBox 7"/>
            <p:cNvSpPr txBox="1"/>
            <p:nvPr/>
          </p:nvSpPr>
          <p:spPr>
            <a:xfrm>
              <a:off x="467544" y="2349750"/>
              <a:ext cx="1080120" cy="64633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RS-232</a:t>
              </a:r>
            </a:p>
            <a:p>
              <a:r>
                <a:rPr lang="en-US" dirty="0" smtClean="0"/>
                <a:t>interface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80316" y="3175086"/>
              <a:ext cx="1080120" cy="1477328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Manual control and mode display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835696" y="2344090"/>
              <a:ext cx="1080120" cy="230832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MCU</a:t>
              </a:r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43908" y="3498252"/>
              <a:ext cx="1080120" cy="64633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LED driver</a:t>
              </a:r>
              <a:endParaRPr lang="en-US" dirty="0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2915816" y="3663026"/>
              <a:ext cx="900100" cy="396044"/>
              <a:chOff x="2915816" y="3663026"/>
              <a:chExt cx="900100" cy="396044"/>
            </a:xfrm>
          </p:grpSpPr>
          <p:sp>
            <p:nvSpPr>
              <p:cNvPr id="9" name="Left-Right Arrow 8"/>
              <p:cNvSpPr/>
              <p:nvPr/>
            </p:nvSpPr>
            <p:spPr>
              <a:xfrm>
                <a:off x="2915816" y="3663026"/>
                <a:ext cx="828092" cy="396044"/>
              </a:xfrm>
              <a:prstGeom prst="left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915816" y="3722548"/>
                <a:ext cx="9001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amplitude</a:t>
                </a:r>
                <a:endParaRPr lang="en-US" sz="1200" dirty="0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2915816" y="2672915"/>
              <a:ext cx="1368152" cy="825337"/>
              <a:chOff x="2915816" y="2672915"/>
              <a:chExt cx="1368152" cy="825337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>
                <a:off x="2915816" y="2672916"/>
                <a:ext cx="136815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4283968" y="2672915"/>
                <a:ext cx="0" cy="82533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/>
            <p:cNvSpPr txBox="1"/>
            <p:nvPr/>
          </p:nvSpPr>
          <p:spPr>
            <a:xfrm>
              <a:off x="3230851" y="2395917"/>
              <a:ext cx="7380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timing</a:t>
              </a:r>
              <a:endParaRPr lang="en-US" sz="1400" dirty="0"/>
            </a:p>
          </p:txBody>
        </p:sp>
        <p:sp>
          <p:nvSpPr>
            <p:cNvPr id="28" name="Left-Right Arrow 27"/>
            <p:cNvSpPr/>
            <p:nvPr/>
          </p:nvSpPr>
          <p:spPr>
            <a:xfrm>
              <a:off x="1560436" y="2593576"/>
              <a:ext cx="275260" cy="180021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Left-Right Arrow 32"/>
            <p:cNvSpPr/>
            <p:nvPr/>
          </p:nvSpPr>
          <p:spPr>
            <a:xfrm>
              <a:off x="1560436" y="3745034"/>
              <a:ext cx="275260" cy="180021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79512" y="6381328"/>
            <a:ext cx="8784976" cy="307777"/>
            <a:chOff x="179512" y="6381328"/>
            <a:chExt cx="8784976" cy="307777"/>
          </a:xfrm>
        </p:grpSpPr>
        <p:sp>
          <p:nvSpPr>
            <p:cNvPr id="30" name="TextBox 29"/>
            <p:cNvSpPr txBox="1"/>
            <p:nvPr/>
          </p:nvSpPr>
          <p:spPr>
            <a:xfrm>
              <a:off x="179512" y="6381328"/>
              <a:ext cx="2016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20.04.2016</a:t>
              </a:r>
              <a:endParaRPr lang="en-US" sz="14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724128" y="6381328"/>
              <a:ext cx="32403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Baby MIND Collaboration Meeting #1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1182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Pulse Shape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7917"/>
            <a:ext cx="3236135" cy="194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958159"/>
            <a:ext cx="3240360" cy="1947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483241"/>
            <a:ext cx="324036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50 ns pulse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39553" y="5889696"/>
            <a:ext cx="324035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50 ns pulse, fed to LEDs over 2m coax</a:t>
            </a:r>
            <a:endParaRPr lang="en-US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5252555" y="1577720"/>
            <a:ext cx="3298800" cy="2211809"/>
            <a:chOff x="5449664" y="1577720"/>
            <a:chExt cx="3298800" cy="2211809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9664" y="1577720"/>
              <a:ext cx="3298800" cy="19055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5449664" y="3481752"/>
              <a:ext cx="32988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200 ns pulse</a:t>
              </a:r>
              <a:endParaRPr lang="en-US" sz="14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220072" y="3958159"/>
            <a:ext cx="3288772" cy="2207270"/>
            <a:chOff x="5459692" y="3958159"/>
            <a:chExt cx="3288772" cy="220727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9692" y="3958159"/>
              <a:ext cx="3288772" cy="18994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5459692" y="5857652"/>
              <a:ext cx="328877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200 ns pulse, fed to LEDs over 2m coax</a:t>
              </a:r>
              <a:endParaRPr lang="en-US" sz="14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79512" y="6381328"/>
            <a:ext cx="8784976" cy="307777"/>
            <a:chOff x="179512" y="6381328"/>
            <a:chExt cx="8784976" cy="307777"/>
          </a:xfrm>
        </p:grpSpPr>
        <p:sp>
          <p:nvSpPr>
            <p:cNvPr id="15" name="TextBox 14"/>
            <p:cNvSpPr txBox="1"/>
            <p:nvPr/>
          </p:nvSpPr>
          <p:spPr>
            <a:xfrm>
              <a:off x="179512" y="6381328"/>
              <a:ext cx="2016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20.04.2016</a:t>
              </a:r>
              <a:endParaRPr lang="en-US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724128" y="6381328"/>
              <a:ext cx="32403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Baby MIND Collaboration Meeting #1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57718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LED driver upgrade proposition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486272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Modular system with common pulse timing</a:t>
            </a:r>
          </a:p>
          <a:p>
            <a:r>
              <a:rPr lang="en-US" sz="2400" dirty="0" smtClean="0"/>
              <a:t>Shorter pulse length</a:t>
            </a:r>
          </a:p>
          <a:p>
            <a:r>
              <a:rPr lang="en-US" sz="2400" dirty="0" smtClean="0"/>
              <a:t>Better pulse shape</a:t>
            </a:r>
          </a:p>
          <a:p>
            <a:r>
              <a:rPr lang="en-US" sz="2400" dirty="0" smtClean="0"/>
              <a:t>Multiple wavelengths</a:t>
            </a:r>
          </a:p>
          <a:p>
            <a:r>
              <a:rPr lang="en-US" sz="2400" dirty="0" smtClean="0"/>
              <a:t>Separate diode amplitude control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4671120"/>
            <a:ext cx="1126710" cy="1477328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Onboard USB </a:t>
            </a:r>
            <a:r>
              <a:rPr lang="en-US" dirty="0" smtClean="0"/>
              <a:t>&amp; </a:t>
            </a:r>
            <a:r>
              <a:rPr lang="en-US" dirty="0" err="1" smtClean="0"/>
              <a:t>WiFi</a:t>
            </a:r>
            <a:r>
              <a:rPr lang="en-US" dirty="0" smtClean="0"/>
              <a:t> to </a:t>
            </a:r>
            <a:r>
              <a:rPr lang="en-US" dirty="0" smtClean="0"/>
              <a:t>RS-232 </a:t>
            </a:r>
            <a:r>
              <a:rPr lang="en-US" dirty="0" smtClean="0"/>
              <a:t>bridges</a:t>
            </a:r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803774" y="4671119"/>
            <a:ext cx="1080120" cy="1200329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Master</a:t>
            </a:r>
            <a:br>
              <a:rPr lang="en-US" dirty="0" smtClean="0"/>
            </a:br>
            <a:r>
              <a:rPr lang="en-US" dirty="0" smtClean="0"/>
              <a:t>timing control unit</a:t>
            </a:r>
          </a:p>
        </p:txBody>
      </p:sp>
      <p:sp>
        <p:nvSpPr>
          <p:cNvPr id="19" name="Left-Right Arrow 18"/>
          <p:cNvSpPr/>
          <p:nvPr/>
        </p:nvSpPr>
        <p:spPr>
          <a:xfrm>
            <a:off x="2883895" y="5317136"/>
            <a:ext cx="2957592" cy="39604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275856" y="4733089"/>
            <a:ext cx="738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timing</a:t>
            </a:r>
            <a:endParaRPr lang="en-US" sz="1400" dirty="0"/>
          </a:p>
        </p:txBody>
      </p:sp>
      <p:sp>
        <p:nvSpPr>
          <p:cNvPr id="15" name="Left-Right Arrow 14"/>
          <p:cNvSpPr/>
          <p:nvPr/>
        </p:nvSpPr>
        <p:spPr>
          <a:xfrm>
            <a:off x="1528514" y="5181274"/>
            <a:ext cx="275260" cy="18002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5" name="Group 124"/>
          <p:cNvGrpSpPr/>
          <p:nvPr/>
        </p:nvGrpSpPr>
        <p:grpSpPr>
          <a:xfrm>
            <a:off x="5552234" y="2884726"/>
            <a:ext cx="3215367" cy="3070942"/>
            <a:chOff x="5552234" y="2884726"/>
            <a:chExt cx="3215367" cy="3070942"/>
          </a:xfrm>
        </p:grpSpPr>
        <p:grpSp>
          <p:nvGrpSpPr>
            <p:cNvPr id="93" name="Group 92"/>
            <p:cNvGrpSpPr/>
            <p:nvPr/>
          </p:nvGrpSpPr>
          <p:grpSpPr>
            <a:xfrm>
              <a:off x="5581247" y="4586898"/>
              <a:ext cx="3186354" cy="1368770"/>
              <a:chOff x="5220072" y="4057672"/>
              <a:chExt cx="3186354" cy="1368770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5494820" y="4173281"/>
                <a:ext cx="2029699" cy="1074372"/>
                <a:chOff x="3790498" y="4559425"/>
                <a:chExt cx="2029699" cy="1074372"/>
              </a:xfrm>
            </p:grpSpPr>
            <p:sp>
              <p:nvSpPr>
                <p:cNvPr id="11" name="TextBox 10"/>
                <p:cNvSpPr txBox="1"/>
                <p:nvPr/>
              </p:nvSpPr>
              <p:spPr>
                <a:xfrm>
                  <a:off x="3790498" y="4710467"/>
                  <a:ext cx="1501582" cy="92333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3- channel amplitude control unit</a:t>
                  </a:r>
                  <a:endParaRPr lang="en-US" dirty="0"/>
                </a:p>
              </p:txBody>
            </p:sp>
            <p:grpSp>
              <p:nvGrpSpPr>
                <p:cNvPr id="57" name="Group 56"/>
                <p:cNvGrpSpPr/>
                <p:nvPr/>
              </p:nvGrpSpPr>
              <p:grpSpPr>
                <a:xfrm>
                  <a:off x="5299842" y="4559425"/>
                  <a:ext cx="520355" cy="1042161"/>
                  <a:chOff x="5491805" y="4591636"/>
                  <a:chExt cx="520355" cy="1042161"/>
                </a:xfrm>
              </p:grpSpPr>
              <p:grpSp>
                <p:nvGrpSpPr>
                  <p:cNvPr id="42" name="Group 41"/>
                  <p:cNvGrpSpPr/>
                  <p:nvPr/>
                </p:nvGrpSpPr>
                <p:grpSpPr>
                  <a:xfrm>
                    <a:off x="5508104" y="4591636"/>
                    <a:ext cx="504056" cy="325151"/>
                    <a:chOff x="5508104" y="4628125"/>
                    <a:chExt cx="504056" cy="325151"/>
                  </a:xfrm>
                </p:grpSpPr>
                <p:grpSp>
                  <p:nvGrpSpPr>
                    <p:cNvPr id="28" name="Group 27"/>
                    <p:cNvGrpSpPr/>
                    <p:nvPr/>
                  </p:nvGrpSpPr>
                  <p:grpSpPr>
                    <a:xfrm>
                      <a:off x="5724127" y="4797207"/>
                      <a:ext cx="129210" cy="156069"/>
                      <a:chOff x="5724127" y="4797207"/>
                      <a:chExt cx="129210" cy="156069"/>
                    </a:xfrm>
                  </p:grpSpPr>
                  <p:sp>
                    <p:nvSpPr>
                      <p:cNvPr id="21" name="Isosceles Triangle 20"/>
                      <p:cNvSpPr/>
                      <p:nvPr/>
                    </p:nvSpPr>
                    <p:spPr>
                      <a:xfrm rot="5400000">
                        <a:off x="5710698" y="4810637"/>
                        <a:ext cx="156068" cy="129209"/>
                      </a:xfrm>
                      <a:prstGeom prst="triangl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cxnSp>
                    <p:nvCxnSpPr>
                      <p:cNvPr id="23" name="Straight Connector 22"/>
                      <p:cNvCxnSpPr/>
                      <p:nvPr/>
                    </p:nvCxnSpPr>
                    <p:spPr>
                      <a:xfrm>
                        <a:off x="5853337" y="4797207"/>
                        <a:ext cx="0" cy="156069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8" name="Straight Arrow Connector 37"/>
                    <p:cNvCxnSpPr/>
                    <p:nvPr/>
                  </p:nvCxnSpPr>
                  <p:spPr>
                    <a:xfrm flipV="1">
                      <a:off x="5752932" y="4628125"/>
                      <a:ext cx="71600" cy="126087"/>
                    </a:xfrm>
                    <a:prstGeom prst="straightConnector1">
                      <a:avLst/>
                    </a:prstGeom>
                    <a:ln>
                      <a:tailEnd type="arrow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" name="Straight Arrow Connector 38"/>
                    <p:cNvCxnSpPr/>
                    <p:nvPr/>
                  </p:nvCxnSpPr>
                  <p:spPr>
                    <a:xfrm flipV="1">
                      <a:off x="5796136" y="4629268"/>
                      <a:ext cx="71600" cy="126087"/>
                    </a:xfrm>
                    <a:prstGeom prst="straightConnector1">
                      <a:avLst/>
                    </a:prstGeom>
                    <a:ln>
                      <a:tailEnd type="arrow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Straight Connector 40"/>
                    <p:cNvCxnSpPr/>
                    <p:nvPr/>
                  </p:nvCxnSpPr>
                  <p:spPr>
                    <a:xfrm>
                      <a:off x="5508104" y="4875241"/>
                      <a:ext cx="504056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3" name="Group 42"/>
                  <p:cNvGrpSpPr/>
                  <p:nvPr/>
                </p:nvGrpSpPr>
                <p:grpSpPr>
                  <a:xfrm>
                    <a:off x="5491806" y="4953276"/>
                    <a:ext cx="504056" cy="325151"/>
                    <a:chOff x="5508104" y="4628125"/>
                    <a:chExt cx="504056" cy="325151"/>
                  </a:xfrm>
                </p:grpSpPr>
                <p:grpSp>
                  <p:nvGrpSpPr>
                    <p:cNvPr id="44" name="Group 43"/>
                    <p:cNvGrpSpPr/>
                    <p:nvPr/>
                  </p:nvGrpSpPr>
                  <p:grpSpPr>
                    <a:xfrm>
                      <a:off x="5724127" y="4797207"/>
                      <a:ext cx="129210" cy="156069"/>
                      <a:chOff x="5724127" y="4797207"/>
                      <a:chExt cx="129210" cy="156069"/>
                    </a:xfrm>
                  </p:grpSpPr>
                  <p:sp>
                    <p:nvSpPr>
                      <p:cNvPr id="48" name="Isosceles Triangle 47"/>
                      <p:cNvSpPr/>
                      <p:nvPr/>
                    </p:nvSpPr>
                    <p:spPr>
                      <a:xfrm rot="5400000">
                        <a:off x="5710698" y="4810637"/>
                        <a:ext cx="156068" cy="129209"/>
                      </a:xfrm>
                      <a:prstGeom prst="triangl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cxnSp>
                    <p:nvCxnSpPr>
                      <p:cNvPr id="49" name="Straight Connector 48"/>
                      <p:cNvCxnSpPr/>
                      <p:nvPr/>
                    </p:nvCxnSpPr>
                    <p:spPr>
                      <a:xfrm>
                        <a:off x="5853337" y="4797207"/>
                        <a:ext cx="0" cy="156069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45" name="Straight Arrow Connector 44"/>
                    <p:cNvCxnSpPr/>
                    <p:nvPr/>
                  </p:nvCxnSpPr>
                  <p:spPr>
                    <a:xfrm flipV="1">
                      <a:off x="5752932" y="4628125"/>
                      <a:ext cx="71600" cy="126087"/>
                    </a:xfrm>
                    <a:prstGeom prst="straightConnector1">
                      <a:avLst/>
                    </a:prstGeom>
                    <a:ln>
                      <a:tailEnd type="arrow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Straight Arrow Connector 45"/>
                    <p:cNvCxnSpPr/>
                    <p:nvPr/>
                  </p:nvCxnSpPr>
                  <p:spPr>
                    <a:xfrm flipV="1">
                      <a:off x="5796136" y="4629268"/>
                      <a:ext cx="71600" cy="126087"/>
                    </a:xfrm>
                    <a:prstGeom prst="straightConnector1">
                      <a:avLst/>
                    </a:prstGeom>
                    <a:ln>
                      <a:tailEnd type="arrow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Straight Connector 46"/>
                    <p:cNvCxnSpPr/>
                    <p:nvPr/>
                  </p:nvCxnSpPr>
                  <p:spPr>
                    <a:xfrm>
                      <a:off x="5508104" y="4875241"/>
                      <a:ext cx="504056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0" name="Group 49"/>
                  <p:cNvGrpSpPr/>
                  <p:nvPr/>
                </p:nvGrpSpPr>
                <p:grpSpPr>
                  <a:xfrm>
                    <a:off x="5491805" y="5308646"/>
                    <a:ext cx="504056" cy="325151"/>
                    <a:chOff x="5508104" y="4628125"/>
                    <a:chExt cx="504056" cy="325151"/>
                  </a:xfrm>
                </p:grpSpPr>
                <p:grpSp>
                  <p:nvGrpSpPr>
                    <p:cNvPr id="51" name="Group 50"/>
                    <p:cNvGrpSpPr/>
                    <p:nvPr/>
                  </p:nvGrpSpPr>
                  <p:grpSpPr>
                    <a:xfrm>
                      <a:off x="5724127" y="4797207"/>
                      <a:ext cx="129210" cy="156069"/>
                      <a:chOff x="5724127" y="4797207"/>
                      <a:chExt cx="129210" cy="156069"/>
                    </a:xfrm>
                  </p:grpSpPr>
                  <p:sp>
                    <p:nvSpPr>
                      <p:cNvPr id="55" name="Isosceles Triangle 54"/>
                      <p:cNvSpPr/>
                      <p:nvPr/>
                    </p:nvSpPr>
                    <p:spPr>
                      <a:xfrm rot="5400000">
                        <a:off x="5710698" y="4810637"/>
                        <a:ext cx="156068" cy="129209"/>
                      </a:xfrm>
                      <a:prstGeom prst="triangl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cxnSp>
                    <p:nvCxnSpPr>
                      <p:cNvPr id="56" name="Straight Connector 55"/>
                      <p:cNvCxnSpPr/>
                      <p:nvPr/>
                    </p:nvCxnSpPr>
                    <p:spPr>
                      <a:xfrm>
                        <a:off x="5853337" y="4797207"/>
                        <a:ext cx="0" cy="156069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2" name="Straight Arrow Connector 51"/>
                    <p:cNvCxnSpPr/>
                    <p:nvPr/>
                  </p:nvCxnSpPr>
                  <p:spPr>
                    <a:xfrm flipV="1">
                      <a:off x="5752932" y="4628125"/>
                      <a:ext cx="71600" cy="126087"/>
                    </a:xfrm>
                    <a:prstGeom prst="straightConnector1">
                      <a:avLst/>
                    </a:prstGeom>
                    <a:ln>
                      <a:tailEnd type="arrow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Straight Arrow Connector 52"/>
                    <p:cNvCxnSpPr/>
                    <p:nvPr/>
                  </p:nvCxnSpPr>
                  <p:spPr>
                    <a:xfrm flipV="1">
                      <a:off x="5796136" y="4629268"/>
                      <a:ext cx="71600" cy="126087"/>
                    </a:xfrm>
                    <a:prstGeom prst="straightConnector1">
                      <a:avLst/>
                    </a:prstGeom>
                    <a:ln>
                      <a:tailEnd type="arrow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Straight Connector 53"/>
                    <p:cNvCxnSpPr/>
                    <p:nvPr/>
                  </p:nvCxnSpPr>
                  <p:spPr>
                    <a:xfrm>
                      <a:off x="5508104" y="4875241"/>
                      <a:ext cx="504056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59" name="Rounded Rectangle 58"/>
              <p:cNvSpPr/>
              <p:nvPr/>
            </p:nvSpPr>
            <p:spPr>
              <a:xfrm>
                <a:off x="5220072" y="4145534"/>
                <a:ext cx="2448272" cy="1280908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2" name="Group 91"/>
              <p:cNvGrpSpPr/>
              <p:nvPr/>
            </p:nvGrpSpPr>
            <p:grpSpPr>
              <a:xfrm>
                <a:off x="7668344" y="4057672"/>
                <a:ext cx="738082" cy="877091"/>
                <a:chOff x="7668344" y="4057672"/>
                <a:chExt cx="738082" cy="877091"/>
              </a:xfrm>
            </p:grpSpPr>
            <p:sp>
              <p:nvSpPr>
                <p:cNvPr id="60" name="Isosceles Triangle 59"/>
                <p:cNvSpPr/>
                <p:nvPr/>
              </p:nvSpPr>
              <p:spPr>
                <a:xfrm rot="5400000">
                  <a:off x="7686611" y="4638017"/>
                  <a:ext cx="305459" cy="288033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2" name="Straight Connector 61"/>
                <p:cNvCxnSpPr/>
                <p:nvPr/>
              </p:nvCxnSpPr>
              <p:spPr>
                <a:xfrm>
                  <a:off x="7983358" y="4782033"/>
                  <a:ext cx="405066" cy="395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TextBox 63"/>
                <p:cNvSpPr txBox="1"/>
                <p:nvPr/>
              </p:nvSpPr>
              <p:spPr>
                <a:xfrm>
                  <a:off x="7668344" y="4057672"/>
                  <a:ext cx="73808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/>
                    <a:t>Optical fiber bundle</a:t>
                  </a:r>
                  <a:endParaRPr lang="en-US" sz="1400" dirty="0"/>
                </a:p>
              </p:txBody>
            </p:sp>
          </p:grpSp>
        </p:grpSp>
        <p:grpSp>
          <p:nvGrpSpPr>
            <p:cNvPr id="94" name="Group 93"/>
            <p:cNvGrpSpPr/>
            <p:nvPr/>
          </p:nvGrpSpPr>
          <p:grpSpPr>
            <a:xfrm>
              <a:off x="5552234" y="2884726"/>
              <a:ext cx="3186354" cy="1368770"/>
              <a:chOff x="5220072" y="4057672"/>
              <a:chExt cx="3186354" cy="1368770"/>
            </a:xfrm>
          </p:grpSpPr>
          <p:grpSp>
            <p:nvGrpSpPr>
              <p:cNvPr id="95" name="Group 94"/>
              <p:cNvGrpSpPr/>
              <p:nvPr/>
            </p:nvGrpSpPr>
            <p:grpSpPr>
              <a:xfrm>
                <a:off x="5494820" y="4173281"/>
                <a:ext cx="2029699" cy="1074372"/>
                <a:chOff x="3790498" y="4559425"/>
                <a:chExt cx="2029699" cy="1074372"/>
              </a:xfrm>
            </p:grpSpPr>
            <p:sp>
              <p:nvSpPr>
                <p:cNvPr id="101" name="TextBox 100"/>
                <p:cNvSpPr txBox="1"/>
                <p:nvPr/>
              </p:nvSpPr>
              <p:spPr>
                <a:xfrm>
                  <a:off x="3790498" y="4710467"/>
                  <a:ext cx="1501582" cy="92333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3- channel amplitude control unit</a:t>
                  </a:r>
                  <a:endParaRPr lang="en-US" dirty="0"/>
                </a:p>
              </p:txBody>
            </p:sp>
            <p:grpSp>
              <p:nvGrpSpPr>
                <p:cNvPr id="102" name="Group 101"/>
                <p:cNvGrpSpPr/>
                <p:nvPr/>
              </p:nvGrpSpPr>
              <p:grpSpPr>
                <a:xfrm>
                  <a:off x="5299842" y="4559425"/>
                  <a:ext cx="520355" cy="1042161"/>
                  <a:chOff x="5491805" y="4591636"/>
                  <a:chExt cx="520355" cy="1042161"/>
                </a:xfrm>
              </p:grpSpPr>
              <p:grpSp>
                <p:nvGrpSpPr>
                  <p:cNvPr id="103" name="Group 102"/>
                  <p:cNvGrpSpPr/>
                  <p:nvPr/>
                </p:nvGrpSpPr>
                <p:grpSpPr>
                  <a:xfrm>
                    <a:off x="5508104" y="4591636"/>
                    <a:ext cx="504056" cy="325151"/>
                    <a:chOff x="5508104" y="4628125"/>
                    <a:chExt cx="504056" cy="325151"/>
                  </a:xfrm>
                </p:grpSpPr>
                <p:grpSp>
                  <p:nvGrpSpPr>
                    <p:cNvPr id="118" name="Group 117"/>
                    <p:cNvGrpSpPr/>
                    <p:nvPr/>
                  </p:nvGrpSpPr>
                  <p:grpSpPr>
                    <a:xfrm>
                      <a:off x="5724127" y="4797207"/>
                      <a:ext cx="129210" cy="156069"/>
                      <a:chOff x="5724127" y="4797207"/>
                      <a:chExt cx="129210" cy="156069"/>
                    </a:xfrm>
                  </p:grpSpPr>
                  <p:sp>
                    <p:nvSpPr>
                      <p:cNvPr id="122" name="Isosceles Triangle 121"/>
                      <p:cNvSpPr/>
                      <p:nvPr/>
                    </p:nvSpPr>
                    <p:spPr>
                      <a:xfrm rot="5400000">
                        <a:off x="5710698" y="4810637"/>
                        <a:ext cx="156068" cy="129209"/>
                      </a:xfrm>
                      <a:prstGeom prst="triangl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cxnSp>
                    <p:nvCxnSpPr>
                      <p:cNvPr id="123" name="Straight Connector 122"/>
                      <p:cNvCxnSpPr/>
                      <p:nvPr/>
                    </p:nvCxnSpPr>
                    <p:spPr>
                      <a:xfrm>
                        <a:off x="5853337" y="4797207"/>
                        <a:ext cx="0" cy="156069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9" name="Straight Arrow Connector 118"/>
                    <p:cNvCxnSpPr/>
                    <p:nvPr/>
                  </p:nvCxnSpPr>
                  <p:spPr>
                    <a:xfrm flipV="1">
                      <a:off x="5752932" y="4628125"/>
                      <a:ext cx="71600" cy="126087"/>
                    </a:xfrm>
                    <a:prstGeom prst="straightConnector1">
                      <a:avLst/>
                    </a:prstGeom>
                    <a:ln>
                      <a:tailEnd type="arrow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0" name="Straight Arrow Connector 119"/>
                    <p:cNvCxnSpPr/>
                    <p:nvPr/>
                  </p:nvCxnSpPr>
                  <p:spPr>
                    <a:xfrm flipV="1">
                      <a:off x="5796136" y="4629268"/>
                      <a:ext cx="71600" cy="126087"/>
                    </a:xfrm>
                    <a:prstGeom prst="straightConnector1">
                      <a:avLst/>
                    </a:prstGeom>
                    <a:ln>
                      <a:tailEnd type="arrow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1" name="Straight Connector 120"/>
                    <p:cNvCxnSpPr/>
                    <p:nvPr/>
                  </p:nvCxnSpPr>
                  <p:spPr>
                    <a:xfrm>
                      <a:off x="5508104" y="4875241"/>
                      <a:ext cx="504056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04" name="Group 103"/>
                  <p:cNvGrpSpPr/>
                  <p:nvPr/>
                </p:nvGrpSpPr>
                <p:grpSpPr>
                  <a:xfrm>
                    <a:off x="5491806" y="4953276"/>
                    <a:ext cx="504056" cy="325151"/>
                    <a:chOff x="5508104" y="4628125"/>
                    <a:chExt cx="504056" cy="325151"/>
                  </a:xfrm>
                </p:grpSpPr>
                <p:grpSp>
                  <p:nvGrpSpPr>
                    <p:cNvPr id="112" name="Group 111"/>
                    <p:cNvGrpSpPr/>
                    <p:nvPr/>
                  </p:nvGrpSpPr>
                  <p:grpSpPr>
                    <a:xfrm>
                      <a:off x="5724127" y="4797207"/>
                      <a:ext cx="129210" cy="156069"/>
                      <a:chOff x="5724127" y="4797207"/>
                      <a:chExt cx="129210" cy="156069"/>
                    </a:xfrm>
                  </p:grpSpPr>
                  <p:sp>
                    <p:nvSpPr>
                      <p:cNvPr id="116" name="Isosceles Triangle 115"/>
                      <p:cNvSpPr/>
                      <p:nvPr/>
                    </p:nvSpPr>
                    <p:spPr>
                      <a:xfrm rot="5400000">
                        <a:off x="5710698" y="4810637"/>
                        <a:ext cx="156068" cy="129209"/>
                      </a:xfrm>
                      <a:prstGeom prst="triangl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cxnSp>
                    <p:nvCxnSpPr>
                      <p:cNvPr id="117" name="Straight Connector 116"/>
                      <p:cNvCxnSpPr/>
                      <p:nvPr/>
                    </p:nvCxnSpPr>
                    <p:spPr>
                      <a:xfrm>
                        <a:off x="5853337" y="4797207"/>
                        <a:ext cx="0" cy="156069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3" name="Straight Arrow Connector 112"/>
                    <p:cNvCxnSpPr/>
                    <p:nvPr/>
                  </p:nvCxnSpPr>
                  <p:spPr>
                    <a:xfrm flipV="1">
                      <a:off x="5752932" y="4628125"/>
                      <a:ext cx="71600" cy="126087"/>
                    </a:xfrm>
                    <a:prstGeom prst="straightConnector1">
                      <a:avLst/>
                    </a:prstGeom>
                    <a:ln>
                      <a:tailEnd type="arrow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4" name="Straight Arrow Connector 113"/>
                    <p:cNvCxnSpPr/>
                    <p:nvPr/>
                  </p:nvCxnSpPr>
                  <p:spPr>
                    <a:xfrm flipV="1">
                      <a:off x="5796136" y="4629268"/>
                      <a:ext cx="71600" cy="126087"/>
                    </a:xfrm>
                    <a:prstGeom prst="straightConnector1">
                      <a:avLst/>
                    </a:prstGeom>
                    <a:ln>
                      <a:tailEnd type="arrow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5" name="Straight Connector 114"/>
                    <p:cNvCxnSpPr/>
                    <p:nvPr/>
                  </p:nvCxnSpPr>
                  <p:spPr>
                    <a:xfrm>
                      <a:off x="5508104" y="4875241"/>
                      <a:ext cx="504056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05" name="Group 104"/>
                  <p:cNvGrpSpPr/>
                  <p:nvPr/>
                </p:nvGrpSpPr>
                <p:grpSpPr>
                  <a:xfrm>
                    <a:off x="5491805" y="5308646"/>
                    <a:ext cx="504056" cy="325151"/>
                    <a:chOff x="5508104" y="4628125"/>
                    <a:chExt cx="504056" cy="325151"/>
                  </a:xfrm>
                </p:grpSpPr>
                <p:grpSp>
                  <p:nvGrpSpPr>
                    <p:cNvPr id="106" name="Group 105"/>
                    <p:cNvGrpSpPr/>
                    <p:nvPr/>
                  </p:nvGrpSpPr>
                  <p:grpSpPr>
                    <a:xfrm>
                      <a:off x="5724127" y="4797207"/>
                      <a:ext cx="129210" cy="156069"/>
                      <a:chOff x="5724127" y="4797207"/>
                      <a:chExt cx="129210" cy="156069"/>
                    </a:xfrm>
                  </p:grpSpPr>
                  <p:sp>
                    <p:nvSpPr>
                      <p:cNvPr id="110" name="Isosceles Triangle 109"/>
                      <p:cNvSpPr/>
                      <p:nvPr/>
                    </p:nvSpPr>
                    <p:spPr>
                      <a:xfrm rot="5400000">
                        <a:off x="5710698" y="4810637"/>
                        <a:ext cx="156068" cy="129209"/>
                      </a:xfrm>
                      <a:prstGeom prst="triangl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cxnSp>
                    <p:nvCxnSpPr>
                      <p:cNvPr id="111" name="Straight Connector 110"/>
                      <p:cNvCxnSpPr/>
                      <p:nvPr/>
                    </p:nvCxnSpPr>
                    <p:spPr>
                      <a:xfrm>
                        <a:off x="5853337" y="4797207"/>
                        <a:ext cx="0" cy="156069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07" name="Straight Arrow Connector 106"/>
                    <p:cNvCxnSpPr/>
                    <p:nvPr/>
                  </p:nvCxnSpPr>
                  <p:spPr>
                    <a:xfrm flipV="1">
                      <a:off x="5752932" y="4628125"/>
                      <a:ext cx="71600" cy="126087"/>
                    </a:xfrm>
                    <a:prstGeom prst="straightConnector1">
                      <a:avLst/>
                    </a:prstGeom>
                    <a:ln>
                      <a:tailEnd type="arrow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8" name="Straight Arrow Connector 107"/>
                    <p:cNvCxnSpPr/>
                    <p:nvPr/>
                  </p:nvCxnSpPr>
                  <p:spPr>
                    <a:xfrm flipV="1">
                      <a:off x="5796136" y="4629268"/>
                      <a:ext cx="71600" cy="126087"/>
                    </a:xfrm>
                    <a:prstGeom prst="straightConnector1">
                      <a:avLst/>
                    </a:prstGeom>
                    <a:ln>
                      <a:tailEnd type="arrow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9" name="Straight Connector 108"/>
                    <p:cNvCxnSpPr/>
                    <p:nvPr/>
                  </p:nvCxnSpPr>
                  <p:spPr>
                    <a:xfrm>
                      <a:off x="5508104" y="4875241"/>
                      <a:ext cx="504056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96" name="Rounded Rectangle 95"/>
              <p:cNvSpPr/>
              <p:nvPr/>
            </p:nvSpPr>
            <p:spPr>
              <a:xfrm>
                <a:off x="5220072" y="4145534"/>
                <a:ext cx="2448272" cy="1280908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7" name="Group 96"/>
              <p:cNvGrpSpPr/>
              <p:nvPr/>
            </p:nvGrpSpPr>
            <p:grpSpPr>
              <a:xfrm>
                <a:off x="7668344" y="4057672"/>
                <a:ext cx="738082" cy="877091"/>
                <a:chOff x="7668344" y="4057672"/>
                <a:chExt cx="738082" cy="877091"/>
              </a:xfrm>
            </p:grpSpPr>
            <p:sp>
              <p:nvSpPr>
                <p:cNvPr id="98" name="Isosceles Triangle 97"/>
                <p:cNvSpPr/>
                <p:nvPr/>
              </p:nvSpPr>
              <p:spPr>
                <a:xfrm rot="5400000">
                  <a:off x="7686611" y="4638017"/>
                  <a:ext cx="305459" cy="288033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99" name="Straight Connector 98"/>
                <p:cNvCxnSpPr/>
                <p:nvPr/>
              </p:nvCxnSpPr>
              <p:spPr>
                <a:xfrm>
                  <a:off x="7983358" y="4782033"/>
                  <a:ext cx="405066" cy="395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TextBox 99"/>
                <p:cNvSpPr txBox="1"/>
                <p:nvPr/>
              </p:nvSpPr>
              <p:spPr>
                <a:xfrm>
                  <a:off x="7668344" y="4057672"/>
                  <a:ext cx="73808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/>
                    <a:t>Optical fiber bundle</a:t>
                  </a:r>
                  <a:endParaRPr lang="en-US" sz="1400" dirty="0"/>
                </a:p>
              </p:txBody>
            </p:sp>
          </p:grpSp>
        </p:grpSp>
        <p:sp>
          <p:nvSpPr>
            <p:cNvPr id="124" name="TextBox 123"/>
            <p:cNvSpPr txBox="1"/>
            <p:nvPr/>
          </p:nvSpPr>
          <p:spPr>
            <a:xfrm>
              <a:off x="6156176" y="4217566"/>
              <a:ext cx="7670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</a:rPr>
                <a:t>. . . . .</a:t>
              </a:r>
              <a:endParaRPr lang="en-US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3077710" y="3582548"/>
            <a:ext cx="2749272" cy="2083749"/>
            <a:chOff x="3077710" y="3582548"/>
            <a:chExt cx="2749272" cy="2083749"/>
          </a:xfrm>
        </p:grpSpPr>
        <p:sp>
          <p:nvSpPr>
            <p:cNvPr id="20" name="TextBox 19"/>
            <p:cNvSpPr txBox="1"/>
            <p:nvPr/>
          </p:nvSpPr>
          <p:spPr>
            <a:xfrm>
              <a:off x="3077710" y="5389298"/>
              <a:ext cx="22863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Amplitude control </a:t>
              </a:r>
              <a:r>
                <a:rPr lang="en-US" sz="1200" dirty="0" smtClean="0"/>
                <a:t>bus I</a:t>
              </a:r>
              <a:r>
                <a:rPr lang="en-US" sz="1200" baseline="30000" dirty="0" smtClean="0"/>
                <a:t>2</a:t>
              </a:r>
              <a:r>
                <a:rPr lang="en-US" sz="1200" dirty="0" smtClean="0"/>
                <a:t>C</a:t>
              </a:r>
              <a:endParaRPr lang="en-US" sz="1200" dirty="0"/>
            </a:p>
          </p:txBody>
        </p:sp>
        <p:sp>
          <p:nvSpPr>
            <p:cNvPr id="127" name="Right Arrow 126"/>
            <p:cNvSpPr/>
            <p:nvPr/>
          </p:nvSpPr>
          <p:spPr>
            <a:xfrm>
              <a:off x="5220072" y="3582548"/>
              <a:ext cx="606910" cy="39796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Up Arrow 127"/>
            <p:cNvSpPr/>
            <p:nvPr/>
          </p:nvSpPr>
          <p:spPr>
            <a:xfrm rot="10800000">
              <a:off x="5134390" y="3687126"/>
              <a:ext cx="375463" cy="1732391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2893405" y="3425018"/>
            <a:ext cx="2933577" cy="1639129"/>
            <a:chOff x="2893405" y="3425018"/>
            <a:chExt cx="2933577" cy="1639129"/>
          </a:xfrm>
        </p:grpSpPr>
        <p:cxnSp>
          <p:nvCxnSpPr>
            <p:cNvPr id="18" name="Straight Arrow Connector 17"/>
            <p:cNvCxnSpPr/>
            <p:nvPr/>
          </p:nvCxnSpPr>
          <p:spPr>
            <a:xfrm>
              <a:off x="2893405" y="5019631"/>
              <a:ext cx="2933577" cy="44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 flipV="1">
              <a:off x="5004048" y="3425018"/>
              <a:ext cx="0" cy="16168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Arrow Connector 134"/>
            <p:cNvCxnSpPr/>
            <p:nvPr/>
          </p:nvCxnSpPr>
          <p:spPr>
            <a:xfrm>
              <a:off x="5004048" y="3425018"/>
              <a:ext cx="822934" cy="114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5552234" y="2546172"/>
            <a:ext cx="205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LED tube + optics</a:t>
            </a:r>
            <a:endParaRPr lang="en-US" sz="1600" dirty="0"/>
          </a:p>
        </p:txBody>
      </p:sp>
      <p:sp>
        <p:nvSpPr>
          <p:cNvPr id="83" name="TextBox 82"/>
          <p:cNvSpPr txBox="1"/>
          <p:nvPr/>
        </p:nvSpPr>
        <p:spPr>
          <a:xfrm>
            <a:off x="6350841" y="1719764"/>
            <a:ext cx="1789409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Optical Pulse Control unit</a:t>
            </a:r>
            <a:endParaRPr lang="en-US" dirty="0"/>
          </a:p>
        </p:txBody>
      </p:sp>
      <p:sp>
        <p:nvSpPr>
          <p:cNvPr id="9" name="Freeform 8"/>
          <p:cNvSpPr/>
          <p:nvPr/>
        </p:nvSpPr>
        <p:spPr>
          <a:xfrm>
            <a:off x="8171503" y="2023973"/>
            <a:ext cx="596496" cy="1548169"/>
          </a:xfrm>
          <a:custGeom>
            <a:avLst/>
            <a:gdLst>
              <a:gd name="connsiteX0" fmla="*/ 1170774 w 1375887"/>
              <a:gd name="connsiteY0" fmla="*/ 1478422 h 1478422"/>
              <a:gd name="connsiteX1" fmla="*/ 1375873 w 1375887"/>
              <a:gd name="connsiteY1" fmla="*/ 1145136 h 1478422"/>
              <a:gd name="connsiteX2" fmla="*/ 1162228 w 1375887"/>
              <a:gd name="connsiteY2" fmla="*/ 145278 h 1478422"/>
              <a:gd name="connsiteX3" fmla="*/ 0 w 1375887"/>
              <a:gd name="connsiteY3" fmla="*/ 0 h 1478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5887" h="1478422">
                <a:moveTo>
                  <a:pt x="1170774" y="1478422"/>
                </a:moveTo>
                <a:cubicBezTo>
                  <a:pt x="1274035" y="1422874"/>
                  <a:pt x="1377297" y="1367327"/>
                  <a:pt x="1375873" y="1145136"/>
                </a:cubicBezTo>
                <a:cubicBezTo>
                  <a:pt x="1374449" y="922945"/>
                  <a:pt x="1391540" y="336134"/>
                  <a:pt x="1162228" y="145278"/>
                </a:cubicBezTo>
                <a:cubicBezTo>
                  <a:pt x="932916" y="-45578"/>
                  <a:pt x="197977" y="28486"/>
                  <a:pt x="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4079776" y="1700808"/>
            <a:ext cx="1501471" cy="648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Oscilloscope</a:t>
            </a:r>
            <a:endParaRPr lang="en-US" dirty="0"/>
          </a:p>
        </p:txBody>
      </p:sp>
      <p:sp>
        <p:nvSpPr>
          <p:cNvPr id="88" name="Right Arrow 87"/>
          <p:cNvSpPr/>
          <p:nvPr/>
        </p:nvSpPr>
        <p:spPr>
          <a:xfrm flipH="1">
            <a:off x="5581247" y="1843946"/>
            <a:ext cx="752794" cy="3979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0" name="Group 89"/>
          <p:cNvGrpSpPr/>
          <p:nvPr/>
        </p:nvGrpSpPr>
        <p:grpSpPr>
          <a:xfrm>
            <a:off x="179512" y="6381328"/>
            <a:ext cx="8784976" cy="307777"/>
            <a:chOff x="179512" y="6381328"/>
            <a:chExt cx="8784976" cy="307777"/>
          </a:xfrm>
        </p:grpSpPr>
        <p:sp>
          <p:nvSpPr>
            <p:cNvPr id="91" name="TextBox 90"/>
            <p:cNvSpPr txBox="1"/>
            <p:nvPr/>
          </p:nvSpPr>
          <p:spPr>
            <a:xfrm>
              <a:off x="179512" y="6381328"/>
              <a:ext cx="2016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20.04.2016</a:t>
              </a:r>
              <a:endParaRPr lang="en-US" sz="1400" dirty="0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5724128" y="6381328"/>
              <a:ext cx="32403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Baby MIND Collaboration Meeting #1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052038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184</TotalTime>
  <Words>163</Words>
  <Application>Microsoft Office PowerPoint</Application>
  <PresentationFormat>On-screen Show (4:3)</PresentationFormat>
  <Paragraphs>55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LED driver design</vt:lpstr>
      <vt:lpstr>Initial LED driver design and use</vt:lpstr>
      <vt:lpstr>Pulse Shape</vt:lpstr>
      <vt:lpstr>LED driver upgrade proposition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LED driver design</dc:title>
  <dc:creator>George Mitev</dc:creator>
  <cp:lastModifiedBy>George Mitev</cp:lastModifiedBy>
  <cp:revision>17</cp:revision>
  <dcterms:created xsi:type="dcterms:W3CDTF">2016-03-30T09:28:30Z</dcterms:created>
  <dcterms:modified xsi:type="dcterms:W3CDTF">2016-04-20T07:45:59Z</dcterms:modified>
</cp:coreProperties>
</file>