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1200">
                <a:solidFill>
                  <a:srgbClr val="8B8B8B"/>
                </a:solidFill>
                <a:latin typeface="Calibri"/>
              </a:rPr>
              <a:t>25/02/16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F5C7D81-F3D9-4CD0-BE81-0AC31C8B4249}" type="slidenum">
              <a:rPr lang="en-GB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8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1200">
                <a:solidFill>
                  <a:srgbClr val="8B8B8B"/>
                </a:solidFill>
                <a:latin typeface="Calibri"/>
              </a:rPr>
              <a:t>25/02/16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D4BD1C6-53D2-4A1D-B96C-2BF24731DF2A}" type="slidenum">
              <a:rPr lang="en-GB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>
                <a:solidFill>
                  <a:srgbClr val="000000"/>
                </a:solidFill>
                <a:latin typeface="Calibri Light"/>
              </a:rPr>
              <a:t>Progress on ETF testing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Calibri"/>
              </a:rPr>
              <a:t>Duncan Rand</a:t>
            </a:r>
            <a:endParaRPr/>
          </a:p>
          <a:p>
            <a:pPr algn="ctr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Calibri"/>
              </a:rPr>
              <a:t>Andrea Sciabà</a:t>
            </a:r>
            <a:endParaRPr/>
          </a:p>
        </p:txBody>
      </p:sp>
      <p:sp>
        <p:nvSpPr>
          <p:cNvPr id="80" name="CustomShape 3"/>
          <p:cNvSpPr/>
          <p:nvPr/>
        </p:nvSpPr>
        <p:spPr>
          <a:xfrm>
            <a:off x="8819280" y="5775120"/>
            <a:ext cx="25261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>
                <a:solidFill>
                  <a:srgbClr val="000000"/>
                </a:solidFill>
                <a:latin typeface="Calibri"/>
              </a:rPr>
              <a:t>25-02-2016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Introduction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As previously reported, an ETF instance is submitting the CMS SAM tests to our testbed since December (</a:t>
            </a:r>
            <a:r>
              <a:rPr lang="en-US" sz="2800" u="sng" dirty="0">
                <a:solidFill>
                  <a:srgbClr val="0563C1"/>
                </a:solidFill>
                <a:latin typeface="Calibri"/>
              </a:rPr>
              <a:t>link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)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The node is dual-stack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Calibri"/>
              </a:rPr>
              <a:t>(new)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A very clever trick by Simon 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Fayer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allows to “simulate” IPv6-only WNs when they are dual-stack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Completely disables IPv4 by replacing the </a:t>
            </a:r>
            <a:r>
              <a:rPr lang="en-US" sz="2400" i="1" dirty="0">
                <a:solidFill>
                  <a:srgbClr val="000000"/>
                </a:solidFill>
                <a:latin typeface="Calibri"/>
              </a:rPr>
              <a:t>connect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function with a version that returns ENETUNREACH when trying to open a IPv4 socket</a:t>
            </a:r>
            <a:endParaRPr dirty="0"/>
          </a:p>
          <a:p>
            <a:pPr marL="1257300" lvl="2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/>
              </a:rPr>
              <a:t>This forces also DNS lookups to go via IPv6…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u="sng" dirty="0">
                <a:solidFill>
                  <a:srgbClr val="0563C1"/>
                </a:solidFill>
                <a:latin typeface="Calibri"/>
              </a:rPr>
              <a:t>https://github.com/ic-hep/ipv6only</a:t>
            </a:r>
            <a:endParaRPr dirty="0"/>
          </a:p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Results (more or less VO-independent)</a:t>
            </a: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DNS</a:t>
            </a:r>
            <a:endParaRPr dirty="0"/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At Brunel, DNS is not dual stack, hence all tests needing to open a remote connection fail by definition. </a:t>
            </a:r>
            <a:endParaRPr dirty="0"/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We may want to refine our approach as it is not necessary to have a dual-stack DNS at a dual-stack site 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org.cms.WN-cvmfs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  <a:latin typeface="Calibri"/>
              </a:rPr>
              <a:t>Description: tests access to CVMFS area for CMS</a:t>
            </a:r>
            <a:endParaRPr dirty="0">
              <a:solidFill>
                <a:srgbClr val="92D050"/>
              </a:solidFill>
            </a:endParaRP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Passed at IC (squid is dual-stack)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Failed elsewhere (cannot resolve hostname or cannot connect)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-frontier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  <a:latin typeface="Calibri"/>
              </a:rPr>
              <a:t>Description: reads calibration data via Frontier</a:t>
            </a:r>
            <a:endParaRPr dirty="0">
              <a:solidFill>
                <a:srgbClr val="92D050"/>
              </a:solidFill>
            </a:endParaRP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Works fine only from PIC (why?)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At IC, Access to squid from 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cmsRun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wants to go via IPv4 even if the squid is dual stack (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known issue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)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-squid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  <a:latin typeface="Calibri"/>
              </a:rPr>
              <a:t>Description:  checks the local squid by doing a simple query that reflects on the Oracle server at CERN (full chain tested)</a:t>
            </a:r>
            <a:endParaRPr dirty="0">
              <a:solidFill>
                <a:srgbClr val="92D050"/>
              </a:solidFill>
            </a:endParaRP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Works fine at PIC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Works fine at IC via the dual-stack local squid (the secondary squids are elsewhere and have no IPv6)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-access, 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-fallback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  <a:latin typeface="Calibri"/>
              </a:rPr>
              <a:t>Description: respectively, test if the files at the sites are accessible via the CERN redirector, and if a job can access a file on a remote </a:t>
            </a:r>
            <a:r>
              <a:rPr lang="en-US" sz="2400" dirty="0" err="1">
                <a:solidFill>
                  <a:srgbClr val="92D050"/>
                </a:solidFill>
                <a:latin typeface="Calibri"/>
              </a:rPr>
              <a:t>xrootd</a:t>
            </a:r>
            <a:r>
              <a:rPr lang="en-US" sz="2400" dirty="0">
                <a:solidFill>
                  <a:srgbClr val="92D050"/>
                </a:solidFill>
                <a:latin typeface="Calibri"/>
              </a:rPr>
              <a:t> server</a:t>
            </a:r>
            <a:endParaRPr dirty="0">
              <a:solidFill>
                <a:srgbClr val="92D050"/>
              </a:solidFill>
            </a:endParaRP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Currently works at IC, may be using IPv4 though; fails intermittently at PIC (both cases to be understood)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-analysis, 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-mc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  <a:latin typeface="Calibri"/>
              </a:rPr>
              <a:t>Description: respectively read and write to the local storage via the local access protocol chosen by the site</a:t>
            </a:r>
            <a:endParaRPr dirty="0">
              <a:solidFill>
                <a:srgbClr val="92D050"/>
              </a:solidFill>
            </a:endParaRP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Work fine (modulo the DNS issue above), again, 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may be using IPv4 at IC (to be understood)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Results (more CMS-specific)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org.cms.WN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-basic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AD47"/>
                </a:solidFill>
                <a:latin typeface="Calibri"/>
              </a:rPr>
              <a:t>Description: does some basic sanity checks of the CMS software installation and compares the local site configuration with the GIT master version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cmsweb.cern.ch is not reachable via IPv6 due to both not having an IPv6 address nor ip6tables being properly configured (both easy to fix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4400">
                <a:latin typeface="Calibri"/>
              </a:rPr>
              <a:t>Xrootd</a:t>
            </a:r>
            <a:r>
              <a:rPr lang="en-US">
                <a:latin typeface="Calibri"/>
              </a:rPr>
              <a:t>	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1197360" y="1872000"/>
            <a:ext cx="8522640" cy="48614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situation not understood yet, may be ignoring 'IPv6-only' environment</a:t>
            </a:r>
            <a:endParaRPr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has an environment variable XRD_NETWORKSTACK which can be used to set the network stack used by the client </a:t>
            </a:r>
            <a:endParaRPr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IPAuto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- automatically detect which IP stack to use</a:t>
            </a:r>
            <a:endParaRPr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IPAll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- use IPv6 stack (AF_INET6 sockets) and both IPv6 and IPv4 (mapped to IPv6) addresses</a:t>
            </a:r>
            <a:endParaRPr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IPv6 - use only IPv6 stack and addresses</a:t>
            </a:r>
            <a:endParaRPr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IPv4 - use only IPv4 stack (AF_INET sockets) and addresses</a:t>
            </a:r>
            <a:endParaRPr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IPv4Mapped6 - use IPv6 stack and mapped IPv4 addresses</a:t>
            </a:r>
            <a:endParaRPr dirty="0"/>
          </a:p>
          <a:p>
            <a:pPr marL="1200150" lvl="2" indent="-285750">
              <a:buSzPct val="45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/>
              </a:rPr>
              <a:t>See e.g. http://xrootd.org/doc/man/xrdcp.1.html#ENVIRONMENT</a:t>
            </a:r>
            <a:endParaRPr dirty="0"/>
          </a:p>
          <a:p>
            <a:pPr marL="285750" indent="-285750">
              <a:buSzPct val="45000"/>
              <a:buFont typeface="Arial" panose="020B0604020202020204" pitchFamily="34" charset="0"/>
              <a:buChar char="•"/>
            </a:pPr>
            <a:endParaRPr dirty="0"/>
          </a:p>
          <a:p>
            <a:pPr marL="285750" indent="-285750">
              <a:buSzPct val="45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Whilst cms-xrd-global.cern.ch is dual-stack, many (all?) of the regional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redirectors (e.g. xrootd-redic.pi.infn.it, llrxrd-redir.in2p3.fr, xrootd.ba.infn.it) still IPv4 only</a:t>
            </a:r>
            <a:endParaRPr dirty="0"/>
          </a:p>
          <a:p>
            <a:pPr marL="285750" indent="-285750">
              <a:buSzPct val="45000"/>
              <a:buFont typeface="Arial" panose="020B0604020202020204" pitchFamily="34" charset="0"/>
              <a:buChar char="•"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Conclusions</a:t>
            </a: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Brunel: perhaps consider making your DNS dual-stack?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We have the ability to crudely simulate IPv6-only WNs for tests and flush out some issues early on 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Test results are consistent with what we already knew</a:t>
            </a:r>
            <a:endParaRPr dirty="0"/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In particular, known issues with Frontier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situation not yet fully understood </a:t>
            </a:r>
            <a:endParaRPr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CMS still needs to enable IPv6 on the central services, such as  regional </a:t>
            </a:r>
            <a:r>
              <a:rPr lang="en-US" sz="2800" dirty="0" err="1">
                <a:solidFill>
                  <a:srgbClr val="000000"/>
                </a:solidFill>
                <a:latin typeface="Calibri"/>
              </a:rPr>
              <a:t>xrootd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redirectors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601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StarSymbol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Andrea Sciaba</cp:lastModifiedBy>
  <cp:revision>3</cp:revision>
  <dcterms:modified xsi:type="dcterms:W3CDTF">2016-02-25T15:11:13Z</dcterms:modified>
</cp:coreProperties>
</file>