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59" r:id="rId6"/>
    <p:sldId id="258" r:id="rId7"/>
    <p:sldId id="260" r:id="rId8"/>
    <p:sldId id="261" r:id="rId9"/>
    <p:sldId id="262" r:id="rId10"/>
    <p:sldId id="264" r:id="rId11"/>
    <p:sldId id="273" r:id="rId12"/>
    <p:sldId id="282" r:id="rId13"/>
    <p:sldId id="284" r:id="rId14"/>
    <p:sldId id="283" r:id="rId15"/>
    <p:sldId id="280" r:id="rId16"/>
    <p:sldId id="285" r:id="rId17"/>
    <p:sldId id="276" r:id="rId18"/>
    <p:sldId id="277" r:id="rId19"/>
    <p:sldId id="279" r:id="rId20"/>
    <p:sldId id="281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3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867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359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15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3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271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57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37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674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9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07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348A4-250E-4580-BE49-E20EDCD771A8}" type="datetimeFigureOut">
              <a:rPr lang="fr-FR" smtClean="0"/>
              <a:t>29/02/2016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B02A7-730C-46B6-9B7C-3F7F14E9AD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8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bvazquez\CAD000777798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0720" y="125422"/>
            <a:ext cx="1051148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UR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add </a:t>
            </a:r>
            <a:r>
              <a:rPr lang="en-GB" dirty="0"/>
              <a:t>l</a:t>
            </a:r>
            <a:r>
              <a:rPr lang="en-GB" dirty="0" smtClean="0"/>
              <a:t>ongitudinal trench (LHC TUNNEL SIDE) :      should use for “pc” cooling pipes ( ahu cooling 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a</a:t>
            </a:r>
            <a:r>
              <a:rPr lang="en-GB" dirty="0" smtClean="0"/>
              <a:t>dd radial trench  :  should use : ahu cooling ; pc cooling ; cables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Junction to UL : increase section to leave more space for service.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808958" y="2271433"/>
            <a:ext cx="890510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UA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a</a:t>
            </a:r>
            <a:r>
              <a:rPr lang="en-GB" dirty="0" smtClean="0"/>
              <a:t>dd safety exit at right side : coax position modified, </a:t>
            </a:r>
            <a:r>
              <a:rPr lang="en-GB" dirty="0" err="1" smtClean="0"/>
              <a:t>rf</a:t>
            </a:r>
            <a:r>
              <a:rPr lang="en-GB" dirty="0" smtClean="0"/>
              <a:t> layout inversed, shielding modified.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a</a:t>
            </a:r>
            <a:r>
              <a:rPr lang="en-GB" dirty="0" smtClean="0"/>
              <a:t>dd longitudinal trench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add radial trench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911" y="4912998"/>
            <a:ext cx="54534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Uw</a:t>
            </a:r>
            <a:r>
              <a:rPr lang="en-GB" dirty="0" smtClean="0"/>
              <a:t> : trench 13 x 10 x 0.8 m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833674" y="5427429"/>
            <a:ext cx="341870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Trench :safety room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Trench :lift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Water 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8958" y="4071655"/>
            <a:ext cx="941584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UL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increase dimension between cores (C.E. request) ,section last 5 m modified .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800720" y="1501141"/>
            <a:ext cx="1051148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UR </a:t>
            </a:r>
            <a:r>
              <a:rPr lang="en-GB" smtClean="0"/>
              <a:t>55: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Add core for QXL (junction to USC55)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426" y="543697"/>
            <a:ext cx="513410" cy="568097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wrap="none" rtlCol="0">
            <a:spAutoFit/>
          </a:bodyPr>
          <a:lstStyle/>
          <a:p>
            <a:r>
              <a:rPr lang="en-GB" dirty="0" smtClean="0"/>
              <a:t>CIVIL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3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63" y="759600"/>
            <a:ext cx="10058400" cy="5675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96281" y="2916194"/>
            <a:ext cx="4942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US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907427" y="506626"/>
            <a:ext cx="4942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169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8958" y="1496370"/>
            <a:ext cx="890510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UA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Option to change shielding blocks in UA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808958" y="2379429"/>
            <a:ext cx="3418702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Change Sump position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Crinoline from the service stairs to the first floor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Cables trays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Cage faraday shorter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New transport area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SCLink</a:t>
            </a:r>
            <a:r>
              <a:rPr lang="en-GB" dirty="0" smtClean="0"/>
              <a:t> drum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08958" y="491445"/>
            <a:ext cx="1470403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rtlCol="0">
            <a:spAutoFit/>
          </a:bodyPr>
          <a:lstStyle/>
          <a:p>
            <a:r>
              <a:rPr lang="en-GB" dirty="0" smtClean="0"/>
              <a:t>INTEGRATION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83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037422"/>
              </p:ext>
            </p:extLst>
          </p:nvPr>
        </p:nvGraphicFramePr>
        <p:xfrm>
          <a:off x="535395" y="792481"/>
          <a:ext cx="10879881" cy="5418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5395" y="792481"/>
                        <a:ext cx="10879881" cy="5418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6061166" y="1428206"/>
            <a:ext cx="513805" cy="13585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07434" y="1058874"/>
            <a:ext cx="7537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SUMP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549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591528"/>
              </p:ext>
            </p:extLst>
          </p:nvPr>
        </p:nvGraphicFramePr>
        <p:xfrm>
          <a:off x="901155" y="983207"/>
          <a:ext cx="10199688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1155" y="983207"/>
                        <a:ext cx="10199688" cy="50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4235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972591"/>
              </p:ext>
            </p:extLst>
          </p:nvPr>
        </p:nvGraphicFramePr>
        <p:xfrm>
          <a:off x="796653" y="887413"/>
          <a:ext cx="10199688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6653" y="887413"/>
                        <a:ext cx="10199688" cy="50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8568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433986"/>
              </p:ext>
            </p:extLst>
          </p:nvPr>
        </p:nvGraphicFramePr>
        <p:xfrm>
          <a:off x="875030" y="939664"/>
          <a:ext cx="10199688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5030" y="939664"/>
                        <a:ext cx="10199688" cy="50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9331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753288"/>
              </p:ext>
            </p:extLst>
          </p:nvPr>
        </p:nvGraphicFramePr>
        <p:xfrm>
          <a:off x="395370" y="-1"/>
          <a:ext cx="11547121" cy="5751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370" y="-1"/>
                        <a:ext cx="11547121" cy="5751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44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878" y="109118"/>
            <a:ext cx="7504493" cy="66511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267939" y="1117600"/>
            <a:ext cx="2258646" cy="12895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69478" y="234462"/>
            <a:ext cx="179004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AFFECTED AREA  </a:t>
            </a: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3759521" y="419128"/>
            <a:ext cx="2602203" cy="1073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8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325" y="984069"/>
            <a:ext cx="7029083" cy="5496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1" y="208336"/>
            <a:ext cx="126015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3348" y="719018"/>
            <a:ext cx="255121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1. Displace:</a:t>
            </a:r>
          </a:p>
          <a:p>
            <a:r>
              <a:rPr lang="en-GB" dirty="0"/>
              <a:t> Racks + door+ safety exit</a:t>
            </a:r>
          </a:p>
        </p:txBody>
      </p:sp>
    </p:spTree>
    <p:extLst>
      <p:ext uri="{BB962C8B-B14F-4D97-AF65-F5344CB8AC3E}">
        <p14:creationId xmlns:p14="http://schemas.microsoft.com/office/powerpoint/2010/main" val="17844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02101"/>
              </p:ext>
            </p:extLst>
          </p:nvPr>
        </p:nvGraphicFramePr>
        <p:xfrm>
          <a:off x="301591" y="367022"/>
          <a:ext cx="11487688" cy="5721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591" y="367022"/>
                        <a:ext cx="11487688" cy="5721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612217" y="3127064"/>
            <a:ext cx="660758" cy="705394"/>
            <a:chOff x="4511040" y="3065417"/>
            <a:chExt cx="660758" cy="705394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511040" y="3065417"/>
              <a:ext cx="0" cy="70539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511040" y="3289595"/>
              <a:ext cx="660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2.7m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56446" y="364817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7m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016237" y="4014196"/>
            <a:ext cx="156644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799462" y="4845818"/>
            <a:ext cx="475493" cy="13195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74955" y="6165325"/>
            <a:ext cx="116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TBD Stairs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" y="330256"/>
            <a:ext cx="14558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SCLink</a:t>
            </a:r>
            <a:r>
              <a:rPr lang="en-GB" dirty="0" smtClean="0"/>
              <a:t> DRUM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64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612" y="313038"/>
            <a:ext cx="10058400" cy="567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6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373566"/>
              </p:ext>
            </p:extLst>
          </p:nvPr>
        </p:nvGraphicFramePr>
        <p:xfrm>
          <a:off x="385658" y="449179"/>
          <a:ext cx="11659854" cy="5807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Product" r:id="rId3" imgW="10199880" imgH="5079600" progId="CATIA.Product">
                  <p:link updateAutomatic="1"/>
                </p:oleObj>
              </mc:Choice>
              <mc:Fallback>
                <p:oleObj name="Product" r:id="rId3" imgW="10199880" imgH="5079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5658" y="449179"/>
                        <a:ext cx="11659854" cy="5807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69333" y="407800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1.5m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969333" y="4447334"/>
            <a:ext cx="49037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010401" y="4836696"/>
            <a:ext cx="1668378" cy="14197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92225" y="6256421"/>
            <a:ext cx="1863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Metallic Structure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079832" y="380528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1m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733839" y="4174618"/>
            <a:ext cx="41818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2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7" r="18655"/>
          <a:stretch/>
        </p:blipFill>
        <p:spPr>
          <a:xfrm>
            <a:off x="217977" y="255373"/>
            <a:ext cx="4337548" cy="36446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7" r="4780"/>
          <a:stretch/>
        </p:blipFill>
        <p:spPr>
          <a:xfrm>
            <a:off x="5717060" y="59384"/>
            <a:ext cx="5486399" cy="39993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26" b="11278"/>
          <a:stretch/>
        </p:blipFill>
        <p:spPr>
          <a:xfrm>
            <a:off x="2388973" y="4341341"/>
            <a:ext cx="7120476" cy="2454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7125" y="1400431"/>
            <a:ext cx="6507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UR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459363" y="1338648"/>
            <a:ext cx="6549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UR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0717428" y="1062680"/>
            <a:ext cx="9391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634682" y="4300150"/>
            <a:ext cx="61783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81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1" b="16923"/>
          <a:stretch/>
        </p:blipFill>
        <p:spPr>
          <a:xfrm>
            <a:off x="888274" y="148046"/>
            <a:ext cx="10058400" cy="26996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930" y="2847703"/>
            <a:ext cx="7506789" cy="37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6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786" y="864972"/>
            <a:ext cx="9148479" cy="5162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3" r="8175" b="7616"/>
          <a:stretch/>
        </p:blipFill>
        <p:spPr>
          <a:xfrm>
            <a:off x="0" y="2215979"/>
            <a:ext cx="4683888" cy="38470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6595" y="2907956"/>
            <a:ext cx="9391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929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2" y="345989"/>
            <a:ext cx="8992727" cy="5074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0735" y="1474572"/>
            <a:ext cx="9391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2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0" r="18969"/>
          <a:stretch/>
        </p:blipFill>
        <p:spPr>
          <a:xfrm>
            <a:off x="0" y="0"/>
            <a:ext cx="5898291" cy="5675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805" y="0"/>
            <a:ext cx="6222910" cy="35115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33503" y="341869"/>
            <a:ext cx="9391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932670" y="123566"/>
            <a:ext cx="9391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1837038" y="4275438"/>
            <a:ext cx="166404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LHC TUNNEL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83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4"/>
          <a:stretch/>
        </p:blipFill>
        <p:spPr>
          <a:xfrm>
            <a:off x="1" y="0"/>
            <a:ext cx="7506824" cy="48850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4995" y="1400431"/>
            <a:ext cx="4942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828801" y="502507"/>
            <a:ext cx="6507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846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r="31367"/>
          <a:stretch/>
        </p:blipFill>
        <p:spPr>
          <a:xfrm>
            <a:off x="0" y="1804087"/>
            <a:ext cx="4648019" cy="47727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8" r="22176"/>
          <a:stretch/>
        </p:blipFill>
        <p:spPr>
          <a:xfrm>
            <a:off x="6905254" y="0"/>
            <a:ext cx="4710097" cy="4583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5007" y="4728518"/>
            <a:ext cx="6507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031525" y="2529016"/>
            <a:ext cx="4942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8604422" y="2772032"/>
            <a:ext cx="4942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1182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204</Words>
  <Application>Microsoft Office PowerPoint</Application>
  <PresentationFormat>Widescreen</PresentationFormat>
  <Paragraphs>56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Office Theme</vt:lpstr>
      <vt:lpstr>C:\SMARTEAMProd_Tmp\bvazquez\CAD000777798.CATProduct</vt:lpstr>
      <vt:lpstr>C:\SMARTEAMProd_Tmp\bvazquez\CAD000777798.CATProduct</vt:lpstr>
      <vt:lpstr>C:\SMARTEAMProd_Tmp\bvazquez\CAD000777798.CATProduct</vt:lpstr>
      <vt:lpstr>C:\SMARTEAMProd_Tmp\bvazquez\CAD000777798.CATProduct</vt:lpstr>
      <vt:lpstr>C:\SMARTEAMProd_Tmp\bvazquez\CAD000777798.CATProduct</vt:lpstr>
      <vt:lpstr>C:\SMARTEAMProd_Tmp\bvazquez\CAD000777798.CATProduct</vt:lpstr>
      <vt:lpstr>C:\SMARTEAMProd_Tmp\bvazquez\CAD000777798.CATProduct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Maridor</dc:creator>
  <cp:lastModifiedBy>Ignacio Zurbano Fernandez</cp:lastModifiedBy>
  <cp:revision>20</cp:revision>
  <dcterms:created xsi:type="dcterms:W3CDTF">2016-02-25T11:10:17Z</dcterms:created>
  <dcterms:modified xsi:type="dcterms:W3CDTF">2016-02-29T13:26:28Z</dcterms:modified>
</cp:coreProperties>
</file>