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3" r:id="rId2"/>
    <p:sldId id="265" r:id="rId3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0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421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Next integration meetings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1944825"/>
              </p:ext>
            </p:extLst>
          </p:nvPr>
        </p:nvGraphicFramePr>
        <p:xfrm>
          <a:off x="22841" y="3464"/>
          <a:ext cx="9144000" cy="66276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08953"/>
                <a:gridCol w="8035047"/>
              </a:tblGrid>
              <a:tr h="21504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26/02/2016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215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Approval Underground </a:t>
                      </a:r>
                      <a:br>
                        <a:rPr lang="en-GB" sz="1400">
                          <a:effectLst/>
                        </a:rPr>
                      </a:br>
                      <a:r>
                        <a:rPr lang="en-GB" sz="1400">
                          <a:effectLst/>
                        </a:rPr>
                        <a:t>structure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122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technical galleries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21504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04/03/2016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Early start at 9:30-10 to be confirmed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215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11 T 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dirty="0">
                          <a:effectLst/>
                        </a:rPr>
                        <a:t>integration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215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BPM in Q1: feasibility statement </a:t>
                      </a:r>
                      <a:br>
                        <a:rPr lang="en-GB" sz="1400">
                          <a:effectLst/>
                        </a:rPr>
                      </a:br>
                      <a:r>
                        <a:rPr lang="en-GB" sz="1400">
                          <a:effectLst/>
                        </a:rPr>
                        <a:t>TE-VSC+TE-MSC-CMI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122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Collimation longitudinal integration between TAXN and D2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21504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11/03/2016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215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Specification of buildings </a:t>
                      </a:r>
                      <a:br>
                        <a:rPr lang="en-GB" sz="1400">
                          <a:effectLst/>
                        </a:rPr>
                      </a:br>
                      <a:r>
                        <a:rPr lang="en-GB" sz="1400">
                          <a:effectLst/>
                        </a:rPr>
                        <a:t>SD SU and SR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122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21504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18/03/2016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2345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Specification of buildings </a:t>
                      </a:r>
                      <a:br>
                        <a:rPr lang="en-GB" sz="1400">
                          <a:effectLst/>
                        </a:rPr>
                      </a:br>
                      <a:r>
                        <a:rPr lang="en-GB" sz="1400">
                          <a:effectLst/>
                        </a:rPr>
                        <a:t>SE SHM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122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machine lay-out Point 1 and Point 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21504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08/04/2016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1172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Specification of building SF and others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1172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machine lay-out Point 1 and Point 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215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excel file with full equipment </a:t>
                      </a:r>
                      <a:r>
                        <a:rPr lang="en-GB" sz="1400" dirty="0" err="1">
                          <a:effectLst/>
                        </a:rPr>
                        <a:t>lsit</a:t>
                      </a:r>
                      <a:r>
                        <a:rPr lang="en-GB" sz="1400" dirty="0">
                          <a:effectLst/>
                        </a:rPr>
                        <a:t> including US and UW: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dirty="0">
                          <a:effectLst/>
                        </a:rPr>
                        <a:t>integration model frozen the 26/02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21504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15/04/2016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215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Point 4: analysis of what shall be done 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dirty="0">
                          <a:effectLst/>
                        </a:rPr>
                        <a:t>to integrate new cryogenic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122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machine lay-out Point 1 and Point 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21504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22/04/2016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122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machine lay-out Point 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21504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29/04/2016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  <a:tr h="122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machine lay-out Point 2  and Point 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87" marR="43987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99761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3554</TotalTime>
  <Words>112</Words>
  <Application>Microsoft Office PowerPoint</Application>
  <PresentationFormat>On-screen Show (4:3)</PresentationFormat>
  <Paragraphs>52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Wingdings</vt:lpstr>
      <vt:lpstr>Thème Office</vt:lpstr>
      <vt:lpstr>Next integration meetings</vt:lpstr>
      <vt:lpstr>PowerPoint Presentation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Paolo Fessia</cp:lastModifiedBy>
  <cp:revision>67</cp:revision>
  <cp:lastPrinted>2016-01-25T13:02:57Z</cp:lastPrinted>
  <dcterms:created xsi:type="dcterms:W3CDTF">2016-01-11T14:38:10Z</dcterms:created>
  <dcterms:modified xsi:type="dcterms:W3CDTF">2016-02-26T08:57:34Z</dcterms:modified>
</cp:coreProperties>
</file>