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3" r:id="rId2"/>
    <p:sldId id="265" r:id="rId3"/>
    <p:sldId id="266" r:id="rId4"/>
    <p:sldId id="267" r:id="rId5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6" d="100"/>
          <a:sy n="126" d="100"/>
        </p:scale>
        <p:origin x="149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Technical galleries integration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Integration meeting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pPr algn="l"/>
            <a:r>
              <a:rPr lang="en-GB" dirty="0" smtClean="0"/>
              <a:t>General Layout P1</a:t>
            </a:r>
            <a:endParaRPr lang="en-GB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40" y="1790541"/>
            <a:ext cx="7155180" cy="3764280"/>
          </a:xfrm>
          <a:prstGeom prst="rect">
            <a:avLst/>
          </a:prstGeom>
          <a:ln>
            <a:tailEnd type="triangle"/>
          </a:ln>
        </p:spPr>
      </p:pic>
      <p:sp>
        <p:nvSpPr>
          <p:cNvPr id="9" name="Oval 8"/>
          <p:cNvSpPr/>
          <p:nvPr/>
        </p:nvSpPr>
        <p:spPr>
          <a:xfrm>
            <a:off x="6872563" y="3261424"/>
            <a:ext cx="595223" cy="55924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 rot="20172652">
            <a:off x="4300462" y="3903701"/>
            <a:ext cx="2237859" cy="160909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190949" y="3672681"/>
            <a:ext cx="595223" cy="62110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9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12000" y="416793"/>
            <a:ext cx="5003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“Back bone section”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" y="1075746"/>
            <a:ext cx="7170420" cy="514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3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65827" y="517583"/>
            <a:ext cx="6194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“Final section (to the PM17</a:t>
            </a:r>
            <a:r>
              <a:rPr lang="en-GB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)”</a:t>
            </a:r>
            <a:endParaRPr lang="en-GB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5" y="1036851"/>
            <a:ext cx="7185875" cy="521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5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3933</TotalTime>
  <Words>43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Technical galleries integration</vt:lpstr>
      <vt:lpstr>General Layout P1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Marta Alcaide Leon</cp:lastModifiedBy>
  <cp:revision>70</cp:revision>
  <cp:lastPrinted>2016-01-25T13:02:57Z</cp:lastPrinted>
  <dcterms:created xsi:type="dcterms:W3CDTF">2016-01-11T14:38:10Z</dcterms:created>
  <dcterms:modified xsi:type="dcterms:W3CDTF">2016-02-26T15:52:16Z</dcterms:modified>
</cp:coreProperties>
</file>