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660"/>
  </p:normalViewPr>
  <p:slideViewPr>
    <p:cSldViewPr snapToGrid="0">
      <p:cViewPr varScale="1">
        <p:scale>
          <a:sx n="82" d="100"/>
          <a:sy n="82" d="100"/>
        </p:scale>
        <p:origin x="70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irst%20Scanning%20test\Thermocouples1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irst%20Scanning%20test\ThermocouplesonPlate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irst%20Scanning%20test\ThermocouplesonPlateFarfromMotor.xls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Boping\cooleightare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irst%20Scanning%20test\ThermocouplesStavethreeareas.xls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irst%20Scanning%20test\ThermocoupleswithFan.xls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E:\Boping\cooleightarea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E:\Boping\cooleightarea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Controller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Sheet1!$C$5:$C$3460</c:f>
              <c:numCache>
                <c:formatCode>0.00</c:formatCode>
                <c:ptCount val="3456"/>
                <c:pt idx="0">
                  <c:v>8.3333333333333329E-2</c:v>
                </c:pt>
                <c:pt idx="1">
                  <c:v>0.16666666666666666</c:v>
                </c:pt>
                <c:pt idx="2">
                  <c:v>0.25</c:v>
                </c:pt>
                <c:pt idx="3">
                  <c:v>0.33333333333333331</c:v>
                </c:pt>
                <c:pt idx="4">
                  <c:v>0.41666666666666663</c:v>
                </c:pt>
                <c:pt idx="5">
                  <c:v>0.49999999999999994</c:v>
                </c:pt>
                <c:pt idx="6">
                  <c:v>0.58333333333333326</c:v>
                </c:pt>
                <c:pt idx="7">
                  <c:v>0.66666666666666663</c:v>
                </c:pt>
                <c:pt idx="8">
                  <c:v>0.75</c:v>
                </c:pt>
                <c:pt idx="9">
                  <c:v>0.83333333333333337</c:v>
                </c:pt>
                <c:pt idx="10">
                  <c:v>0.91666666666666674</c:v>
                </c:pt>
                <c:pt idx="11">
                  <c:v>1</c:v>
                </c:pt>
                <c:pt idx="12">
                  <c:v>1.0833333333333333</c:v>
                </c:pt>
                <c:pt idx="13">
                  <c:v>1.1666666666666665</c:v>
                </c:pt>
                <c:pt idx="14">
                  <c:v>1.2499999999999998</c:v>
                </c:pt>
                <c:pt idx="15">
                  <c:v>1.333333333333333</c:v>
                </c:pt>
                <c:pt idx="16">
                  <c:v>1.4166666666666663</c:v>
                </c:pt>
                <c:pt idx="17">
                  <c:v>1.4999999999999996</c:v>
                </c:pt>
                <c:pt idx="18">
                  <c:v>1.5833333333333328</c:v>
                </c:pt>
                <c:pt idx="19">
                  <c:v>1.6666666666666661</c:v>
                </c:pt>
                <c:pt idx="20">
                  <c:v>1.7499999999999993</c:v>
                </c:pt>
                <c:pt idx="21">
                  <c:v>1.8333333333333326</c:v>
                </c:pt>
                <c:pt idx="22">
                  <c:v>1.9166666666666659</c:v>
                </c:pt>
                <c:pt idx="23">
                  <c:v>1.9999999999999991</c:v>
                </c:pt>
                <c:pt idx="24">
                  <c:v>2.0833333333333326</c:v>
                </c:pt>
                <c:pt idx="25">
                  <c:v>2.1666666666666661</c:v>
                </c:pt>
                <c:pt idx="26">
                  <c:v>2.2499999999999996</c:v>
                </c:pt>
                <c:pt idx="27">
                  <c:v>2.333333333333333</c:v>
                </c:pt>
                <c:pt idx="28">
                  <c:v>2.4166666666666665</c:v>
                </c:pt>
                <c:pt idx="29">
                  <c:v>2.5</c:v>
                </c:pt>
                <c:pt idx="30">
                  <c:v>2.5833333333333335</c:v>
                </c:pt>
                <c:pt idx="31">
                  <c:v>2.666666666666667</c:v>
                </c:pt>
                <c:pt idx="32">
                  <c:v>2.7500000000000004</c:v>
                </c:pt>
                <c:pt idx="33">
                  <c:v>2.8333333333333339</c:v>
                </c:pt>
                <c:pt idx="34">
                  <c:v>2.9166666666666674</c:v>
                </c:pt>
                <c:pt idx="35">
                  <c:v>3.0000000000000009</c:v>
                </c:pt>
                <c:pt idx="36">
                  <c:v>3.0833333333333344</c:v>
                </c:pt>
                <c:pt idx="37">
                  <c:v>3.1666666666666679</c:v>
                </c:pt>
                <c:pt idx="38">
                  <c:v>3.2500000000000013</c:v>
                </c:pt>
                <c:pt idx="39">
                  <c:v>3.3333333333333348</c:v>
                </c:pt>
                <c:pt idx="40">
                  <c:v>3.4166666666666683</c:v>
                </c:pt>
                <c:pt idx="41">
                  <c:v>3.5000000000000018</c:v>
                </c:pt>
                <c:pt idx="42">
                  <c:v>3.5833333333333353</c:v>
                </c:pt>
                <c:pt idx="43">
                  <c:v>3.6666666666666687</c:v>
                </c:pt>
                <c:pt idx="44">
                  <c:v>3.7500000000000022</c:v>
                </c:pt>
                <c:pt idx="45">
                  <c:v>3.8333333333333357</c:v>
                </c:pt>
                <c:pt idx="46">
                  <c:v>3.9166666666666692</c:v>
                </c:pt>
                <c:pt idx="47">
                  <c:v>4.0000000000000027</c:v>
                </c:pt>
                <c:pt idx="48">
                  <c:v>4.0833333333333357</c:v>
                </c:pt>
                <c:pt idx="49">
                  <c:v>4.1666666666666687</c:v>
                </c:pt>
                <c:pt idx="50">
                  <c:v>4.2500000000000018</c:v>
                </c:pt>
                <c:pt idx="51">
                  <c:v>4.3333333333333348</c:v>
                </c:pt>
                <c:pt idx="52">
                  <c:v>4.4166666666666679</c:v>
                </c:pt>
                <c:pt idx="53">
                  <c:v>4.5000000000000009</c:v>
                </c:pt>
                <c:pt idx="54">
                  <c:v>4.5833333333333339</c:v>
                </c:pt>
                <c:pt idx="55">
                  <c:v>4.666666666666667</c:v>
                </c:pt>
                <c:pt idx="56">
                  <c:v>4.75</c:v>
                </c:pt>
                <c:pt idx="57">
                  <c:v>4.833333333333333</c:v>
                </c:pt>
                <c:pt idx="58">
                  <c:v>4.9166666666666661</c:v>
                </c:pt>
                <c:pt idx="59">
                  <c:v>4.9999999999999991</c:v>
                </c:pt>
                <c:pt idx="60">
                  <c:v>5.0833333333333321</c:v>
                </c:pt>
                <c:pt idx="61">
                  <c:v>5.1666666666666652</c:v>
                </c:pt>
                <c:pt idx="62">
                  <c:v>5.2499999999999982</c:v>
                </c:pt>
                <c:pt idx="63">
                  <c:v>5.3333333333333313</c:v>
                </c:pt>
                <c:pt idx="64">
                  <c:v>5.4166666666666643</c:v>
                </c:pt>
                <c:pt idx="65">
                  <c:v>5.4999999999999973</c:v>
                </c:pt>
                <c:pt idx="66">
                  <c:v>5.5833333333333304</c:v>
                </c:pt>
                <c:pt idx="67">
                  <c:v>5.6666666666666634</c:v>
                </c:pt>
                <c:pt idx="68">
                  <c:v>5.7499999999999964</c:v>
                </c:pt>
                <c:pt idx="69">
                  <c:v>5.8333333333333295</c:v>
                </c:pt>
                <c:pt idx="70">
                  <c:v>5.9166666666666625</c:v>
                </c:pt>
                <c:pt idx="71">
                  <c:v>5.9999999999999956</c:v>
                </c:pt>
                <c:pt idx="72">
                  <c:v>6.0833333333333286</c:v>
                </c:pt>
                <c:pt idx="73">
                  <c:v>6.1666666666666616</c:v>
                </c:pt>
                <c:pt idx="74">
                  <c:v>6.2499999999999947</c:v>
                </c:pt>
                <c:pt idx="75">
                  <c:v>6.3333333333333277</c:v>
                </c:pt>
                <c:pt idx="76">
                  <c:v>6.4166666666666607</c:v>
                </c:pt>
                <c:pt idx="77">
                  <c:v>6.4999999999999938</c:v>
                </c:pt>
                <c:pt idx="78">
                  <c:v>6.5833333333333268</c:v>
                </c:pt>
                <c:pt idx="79">
                  <c:v>6.6666666666666599</c:v>
                </c:pt>
                <c:pt idx="80">
                  <c:v>6.7499999999999929</c:v>
                </c:pt>
                <c:pt idx="81">
                  <c:v>6.8333333333333259</c:v>
                </c:pt>
                <c:pt idx="82">
                  <c:v>6.916666666666659</c:v>
                </c:pt>
                <c:pt idx="83">
                  <c:v>6.999999999999992</c:v>
                </c:pt>
                <c:pt idx="84">
                  <c:v>7.083333333333325</c:v>
                </c:pt>
                <c:pt idx="85">
                  <c:v>7.1666666666666581</c:v>
                </c:pt>
                <c:pt idx="86">
                  <c:v>7.2499999999999911</c:v>
                </c:pt>
                <c:pt idx="87">
                  <c:v>7.3333333333333242</c:v>
                </c:pt>
                <c:pt idx="88">
                  <c:v>7.4166666666666572</c:v>
                </c:pt>
                <c:pt idx="89">
                  <c:v>7.4999999999999902</c:v>
                </c:pt>
                <c:pt idx="90">
                  <c:v>7.5833333333333233</c:v>
                </c:pt>
                <c:pt idx="91">
                  <c:v>7.6666666666666563</c:v>
                </c:pt>
                <c:pt idx="92">
                  <c:v>7.7499999999999893</c:v>
                </c:pt>
                <c:pt idx="93">
                  <c:v>7.8333333333333224</c:v>
                </c:pt>
                <c:pt idx="94">
                  <c:v>7.9166666666666554</c:v>
                </c:pt>
                <c:pt idx="95">
                  <c:v>7.9999999999999885</c:v>
                </c:pt>
                <c:pt idx="96">
                  <c:v>8.0833333333333215</c:v>
                </c:pt>
                <c:pt idx="97">
                  <c:v>8.1666666666666554</c:v>
                </c:pt>
                <c:pt idx="98">
                  <c:v>8.2499999999999893</c:v>
                </c:pt>
                <c:pt idx="99">
                  <c:v>8.3333333333333233</c:v>
                </c:pt>
                <c:pt idx="100">
                  <c:v>8.4166666666666572</c:v>
                </c:pt>
                <c:pt idx="101">
                  <c:v>8.4999999999999911</c:v>
                </c:pt>
                <c:pt idx="102">
                  <c:v>8.583333333333325</c:v>
                </c:pt>
                <c:pt idx="103">
                  <c:v>8.666666666666659</c:v>
                </c:pt>
                <c:pt idx="104">
                  <c:v>8.7499999999999929</c:v>
                </c:pt>
                <c:pt idx="105">
                  <c:v>8.8333333333333268</c:v>
                </c:pt>
                <c:pt idx="106">
                  <c:v>8.9166666666666607</c:v>
                </c:pt>
                <c:pt idx="107">
                  <c:v>8.9999999999999947</c:v>
                </c:pt>
                <c:pt idx="108">
                  <c:v>9.0833333333333286</c:v>
                </c:pt>
                <c:pt idx="109">
                  <c:v>9.1666666666666625</c:v>
                </c:pt>
                <c:pt idx="110">
                  <c:v>9.2499999999999964</c:v>
                </c:pt>
                <c:pt idx="111">
                  <c:v>9.3333333333333304</c:v>
                </c:pt>
                <c:pt idx="112">
                  <c:v>9.4166666666666643</c:v>
                </c:pt>
                <c:pt idx="113">
                  <c:v>9.4999999999999982</c:v>
                </c:pt>
                <c:pt idx="114">
                  <c:v>9.5833333333333321</c:v>
                </c:pt>
                <c:pt idx="115">
                  <c:v>9.6666666666666661</c:v>
                </c:pt>
                <c:pt idx="116">
                  <c:v>9.75</c:v>
                </c:pt>
                <c:pt idx="117">
                  <c:v>9.8333333333333339</c:v>
                </c:pt>
                <c:pt idx="118">
                  <c:v>9.9166666666666679</c:v>
                </c:pt>
                <c:pt idx="119">
                  <c:v>10.000000000000002</c:v>
                </c:pt>
                <c:pt idx="120">
                  <c:v>10.083333333333336</c:v>
                </c:pt>
                <c:pt idx="121">
                  <c:v>10.16666666666667</c:v>
                </c:pt>
                <c:pt idx="122">
                  <c:v>10.250000000000004</c:v>
                </c:pt>
                <c:pt idx="123">
                  <c:v>10.333333333333337</c:v>
                </c:pt>
                <c:pt idx="124">
                  <c:v>10.416666666666671</c:v>
                </c:pt>
                <c:pt idx="125">
                  <c:v>10.500000000000005</c:v>
                </c:pt>
                <c:pt idx="126">
                  <c:v>10.583333333333339</c:v>
                </c:pt>
                <c:pt idx="127">
                  <c:v>10.666666666666673</c:v>
                </c:pt>
                <c:pt idx="128">
                  <c:v>10.750000000000007</c:v>
                </c:pt>
                <c:pt idx="129">
                  <c:v>10.833333333333341</c:v>
                </c:pt>
                <c:pt idx="130">
                  <c:v>10.916666666666675</c:v>
                </c:pt>
                <c:pt idx="131">
                  <c:v>11.000000000000009</c:v>
                </c:pt>
                <c:pt idx="132">
                  <c:v>11.083333333333343</c:v>
                </c:pt>
                <c:pt idx="133">
                  <c:v>11.166666666666677</c:v>
                </c:pt>
                <c:pt idx="134">
                  <c:v>11.250000000000011</c:v>
                </c:pt>
                <c:pt idx="135">
                  <c:v>11.333333333333345</c:v>
                </c:pt>
                <c:pt idx="136">
                  <c:v>11.416666666666679</c:v>
                </c:pt>
                <c:pt idx="137">
                  <c:v>11.500000000000012</c:v>
                </c:pt>
                <c:pt idx="138">
                  <c:v>11.583333333333346</c:v>
                </c:pt>
                <c:pt idx="139">
                  <c:v>11.66666666666668</c:v>
                </c:pt>
                <c:pt idx="140">
                  <c:v>11.750000000000014</c:v>
                </c:pt>
                <c:pt idx="141">
                  <c:v>11.833333333333348</c:v>
                </c:pt>
                <c:pt idx="142">
                  <c:v>11.916666666666682</c:v>
                </c:pt>
                <c:pt idx="143">
                  <c:v>12.000000000000016</c:v>
                </c:pt>
                <c:pt idx="144">
                  <c:v>12.08333333333335</c:v>
                </c:pt>
                <c:pt idx="145">
                  <c:v>12.166666666666684</c:v>
                </c:pt>
                <c:pt idx="146">
                  <c:v>12.250000000000018</c:v>
                </c:pt>
                <c:pt idx="147">
                  <c:v>12.333333333333352</c:v>
                </c:pt>
                <c:pt idx="148">
                  <c:v>12.416666666666686</c:v>
                </c:pt>
                <c:pt idx="149">
                  <c:v>12.50000000000002</c:v>
                </c:pt>
                <c:pt idx="150">
                  <c:v>12.583333333333353</c:v>
                </c:pt>
                <c:pt idx="151">
                  <c:v>12.666666666666687</c:v>
                </c:pt>
                <c:pt idx="152">
                  <c:v>12.750000000000021</c:v>
                </c:pt>
                <c:pt idx="153">
                  <c:v>12.833333333333355</c:v>
                </c:pt>
                <c:pt idx="154">
                  <c:v>12.916666666666689</c:v>
                </c:pt>
                <c:pt idx="155">
                  <c:v>13.000000000000023</c:v>
                </c:pt>
                <c:pt idx="156">
                  <c:v>13.083333333333357</c:v>
                </c:pt>
                <c:pt idx="157">
                  <c:v>13.166666666666691</c:v>
                </c:pt>
                <c:pt idx="158">
                  <c:v>13.250000000000025</c:v>
                </c:pt>
                <c:pt idx="159">
                  <c:v>13.333333333333359</c:v>
                </c:pt>
                <c:pt idx="160">
                  <c:v>13.416666666666693</c:v>
                </c:pt>
                <c:pt idx="161">
                  <c:v>13.500000000000027</c:v>
                </c:pt>
                <c:pt idx="162">
                  <c:v>13.583333333333361</c:v>
                </c:pt>
                <c:pt idx="163">
                  <c:v>13.666666666666694</c:v>
                </c:pt>
                <c:pt idx="164">
                  <c:v>13.750000000000028</c:v>
                </c:pt>
                <c:pt idx="165">
                  <c:v>13.833333333333362</c:v>
                </c:pt>
                <c:pt idx="166">
                  <c:v>13.916666666666696</c:v>
                </c:pt>
                <c:pt idx="167">
                  <c:v>14.00000000000003</c:v>
                </c:pt>
                <c:pt idx="168">
                  <c:v>14.083333333333364</c:v>
                </c:pt>
                <c:pt idx="169">
                  <c:v>14.166666666666698</c:v>
                </c:pt>
                <c:pt idx="170">
                  <c:v>14.250000000000032</c:v>
                </c:pt>
                <c:pt idx="171">
                  <c:v>14.333333333333366</c:v>
                </c:pt>
                <c:pt idx="172">
                  <c:v>14.4166666666667</c:v>
                </c:pt>
                <c:pt idx="173">
                  <c:v>14.500000000000034</c:v>
                </c:pt>
                <c:pt idx="174">
                  <c:v>14.583333333333368</c:v>
                </c:pt>
                <c:pt idx="175">
                  <c:v>14.666666666666702</c:v>
                </c:pt>
                <c:pt idx="176">
                  <c:v>14.750000000000036</c:v>
                </c:pt>
                <c:pt idx="177">
                  <c:v>14.833333333333369</c:v>
                </c:pt>
                <c:pt idx="178">
                  <c:v>14.916666666666703</c:v>
                </c:pt>
                <c:pt idx="179">
                  <c:v>15.000000000000037</c:v>
                </c:pt>
                <c:pt idx="180">
                  <c:v>15.083333333333371</c:v>
                </c:pt>
                <c:pt idx="181">
                  <c:v>15.166666666666705</c:v>
                </c:pt>
                <c:pt idx="182">
                  <c:v>15.250000000000039</c:v>
                </c:pt>
                <c:pt idx="183">
                  <c:v>15.333333333333373</c:v>
                </c:pt>
                <c:pt idx="184">
                  <c:v>15.416666666666707</c:v>
                </c:pt>
                <c:pt idx="185">
                  <c:v>15.500000000000041</c:v>
                </c:pt>
                <c:pt idx="186">
                  <c:v>15.583333333333375</c:v>
                </c:pt>
                <c:pt idx="187">
                  <c:v>15.666666666666709</c:v>
                </c:pt>
                <c:pt idx="188">
                  <c:v>15.750000000000043</c:v>
                </c:pt>
                <c:pt idx="189">
                  <c:v>15.833333333333377</c:v>
                </c:pt>
                <c:pt idx="190">
                  <c:v>15.91666666666671</c:v>
                </c:pt>
                <c:pt idx="191">
                  <c:v>16.000000000000043</c:v>
                </c:pt>
                <c:pt idx="192">
                  <c:v>16.083333333333375</c:v>
                </c:pt>
                <c:pt idx="193">
                  <c:v>16.166666666666707</c:v>
                </c:pt>
                <c:pt idx="194">
                  <c:v>16.250000000000039</c:v>
                </c:pt>
                <c:pt idx="195">
                  <c:v>16.333333333333371</c:v>
                </c:pt>
                <c:pt idx="196">
                  <c:v>16.416666666666703</c:v>
                </c:pt>
                <c:pt idx="197">
                  <c:v>16.500000000000036</c:v>
                </c:pt>
                <c:pt idx="198">
                  <c:v>16.583333333333368</c:v>
                </c:pt>
                <c:pt idx="199">
                  <c:v>16.6666666666667</c:v>
                </c:pt>
                <c:pt idx="200">
                  <c:v>16.750000000000032</c:v>
                </c:pt>
                <c:pt idx="201">
                  <c:v>16.833333333333364</c:v>
                </c:pt>
                <c:pt idx="202">
                  <c:v>16.916666666666696</c:v>
                </c:pt>
                <c:pt idx="203">
                  <c:v>17.000000000000028</c:v>
                </c:pt>
                <c:pt idx="204">
                  <c:v>17.083333333333361</c:v>
                </c:pt>
                <c:pt idx="205">
                  <c:v>17.166666666666693</c:v>
                </c:pt>
                <c:pt idx="206">
                  <c:v>17.250000000000025</c:v>
                </c:pt>
                <c:pt idx="207">
                  <c:v>17.333333333333357</c:v>
                </c:pt>
                <c:pt idx="208">
                  <c:v>17.416666666666689</c:v>
                </c:pt>
                <c:pt idx="209">
                  <c:v>17.500000000000021</c:v>
                </c:pt>
                <c:pt idx="210">
                  <c:v>17.583333333333353</c:v>
                </c:pt>
                <c:pt idx="211">
                  <c:v>17.666666666666686</c:v>
                </c:pt>
                <c:pt idx="212">
                  <c:v>17.750000000000018</c:v>
                </c:pt>
                <c:pt idx="213">
                  <c:v>17.83333333333335</c:v>
                </c:pt>
                <c:pt idx="214">
                  <c:v>17.916666666666682</c:v>
                </c:pt>
                <c:pt idx="215">
                  <c:v>18.000000000000014</c:v>
                </c:pt>
                <c:pt idx="216">
                  <c:v>18.083333333333346</c:v>
                </c:pt>
                <c:pt idx="217">
                  <c:v>18.166666666666679</c:v>
                </c:pt>
                <c:pt idx="218">
                  <c:v>18.250000000000011</c:v>
                </c:pt>
                <c:pt idx="219">
                  <c:v>18.333333333333343</c:v>
                </c:pt>
                <c:pt idx="220">
                  <c:v>18.416666666666675</c:v>
                </c:pt>
                <c:pt idx="221">
                  <c:v>18.500000000000007</c:v>
                </c:pt>
                <c:pt idx="222">
                  <c:v>18.583333333333339</c:v>
                </c:pt>
                <c:pt idx="223">
                  <c:v>18.666666666666671</c:v>
                </c:pt>
                <c:pt idx="224">
                  <c:v>18.750000000000004</c:v>
                </c:pt>
                <c:pt idx="225">
                  <c:v>18.833333333333336</c:v>
                </c:pt>
                <c:pt idx="226">
                  <c:v>18.916666666666668</c:v>
                </c:pt>
                <c:pt idx="227">
                  <c:v>19</c:v>
                </c:pt>
                <c:pt idx="228">
                  <c:v>19.083333333333332</c:v>
                </c:pt>
                <c:pt idx="229">
                  <c:v>19.166666666666664</c:v>
                </c:pt>
                <c:pt idx="230">
                  <c:v>19.249999999999996</c:v>
                </c:pt>
                <c:pt idx="231">
                  <c:v>19.333333333333329</c:v>
                </c:pt>
                <c:pt idx="232">
                  <c:v>19.416666666666661</c:v>
                </c:pt>
                <c:pt idx="233">
                  <c:v>19.499999999999993</c:v>
                </c:pt>
                <c:pt idx="234">
                  <c:v>19.583333333333325</c:v>
                </c:pt>
                <c:pt idx="235">
                  <c:v>19.666666666666657</c:v>
                </c:pt>
                <c:pt idx="236">
                  <c:v>19.749999999999989</c:v>
                </c:pt>
                <c:pt idx="237">
                  <c:v>19.833333333333321</c:v>
                </c:pt>
                <c:pt idx="238">
                  <c:v>19.916666666666654</c:v>
                </c:pt>
                <c:pt idx="239">
                  <c:v>19.999999999999986</c:v>
                </c:pt>
                <c:pt idx="240">
                  <c:v>20.083333333333318</c:v>
                </c:pt>
                <c:pt idx="241">
                  <c:v>20.16666666666665</c:v>
                </c:pt>
                <c:pt idx="242">
                  <c:v>20.249999999999982</c:v>
                </c:pt>
                <c:pt idx="243">
                  <c:v>20.333333333333314</c:v>
                </c:pt>
                <c:pt idx="244">
                  <c:v>20.416666666666647</c:v>
                </c:pt>
                <c:pt idx="245">
                  <c:v>20.499999999999979</c:v>
                </c:pt>
                <c:pt idx="246">
                  <c:v>20.583333333333311</c:v>
                </c:pt>
                <c:pt idx="247">
                  <c:v>20.666666666666643</c:v>
                </c:pt>
                <c:pt idx="248">
                  <c:v>20.749999999999975</c:v>
                </c:pt>
                <c:pt idx="249">
                  <c:v>20.833333333333307</c:v>
                </c:pt>
                <c:pt idx="250">
                  <c:v>20.916666666666639</c:v>
                </c:pt>
                <c:pt idx="251">
                  <c:v>20.999999999999972</c:v>
                </c:pt>
                <c:pt idx="252">
                  <c:v>21.083333333333304</c:v>
                </c:pt>
                <c:pt idx="253">
                  <c:v>21.166666666666636</c:v>
                </c:pt>
                <c:pt idx="254">
                  <c:v>21.249999999999968</c:v>
                </c:pt>
                <c:pt idx="255">
                  <c:v>21.3333333333333</c:v>
                </c:pt>
                <c:pt idx="256">
                  <c:v>21.416666666666632</c:v>
                </c:pt>
                <c:pt idx="257">
                  <c:v>21.499999999999964</c:v>
                </c:pt>
                <c:pt idx="258">
                  <c:v>21.583333333333297</c:v>
                </c:pt>
                <c:pt idx="259">
                  <c:v>21.666666666666629</c:v>
                </c:pt>
                <c:pt idx="260">
                  <c:v>21.749999999999961</c:v>
                </c:pt>
                <c:pt idx="261">
                  <c:v>21.833333333333293</c:v>
                </c:pt>
                <c:pt idx="262">
                  <c:v>21.916666666666625</c:v>
                </c:pt>
                <c:pt idx="263">
                  <c:v>21.999999999999957</c:v>
                </c:pt>
                <c:pt idx="264">
                  <c:v>22.08333333333329</c:v>
                </c:pt>
                <c:pt idx="265">
                  <c:v>22.166666666666622</c:v>
                </c:pt>
                <c:pt idx="266">
                  <c:v>22.249999999999954</c:v>
                </c:pt>
                <c:pt idx="267">
                  <c:v>22.333333333333286</c:v>
                </c:pt>
                <c:pt idx="268">
                  <c:v>22.416666666666618</c:v>
                </c:pt>
                <c:pt idx="269">
                  <c:v>22.49999999999995</c:v>
                </c:pt>
                <c:pt idx="270">
                  <c:v>22.583333333333282</c:v>
                </c:pt>
                <c:pt idx="271">
                  <c:v>22.666666666666615</c:v>
                </c:pt>
                <c:pt idx="272">
                  <c:v>22.749999999999947</c:v>
                </c:pt>
                <c:pt idx="273">
                  <c:v>22.833333333333279</c:v>
                </c:pt>
                <c:pt idx="274">
                  <c:v>22.916666666666611</c:v>
                </c:pt>
                <c:pt idx="275">
                  <c:v>22.999999999999943</c:v>
                </c:pt>
                <c:pt idx="276">
                  <c:v>23.083333333333275</c:v>
                </c:pt>
                <c:pt idx="277">
                  <c:v>23.166666666666607</c:v>
                </c:pt>
                <c:pt idx="278">
                  <c:v>23.24999999999994</c:v>
                </c:pt>
                <c:pt idx="279">
                  <c:v>23.333333333333272</c:v>
                </c:pt>
                <c:pt idx="280">
                  <c:v>23.416666666666604</c:v>
                </c:pt>
                <c:pt idx="281">
                  <c:v>23.499999999999936</c:v>
                </c:pt>
                <c:pt idx="282">
                  <c:v>23.583333333333268</c:v>
                </c:pt>
                <c:pt idx="283">
                  <c:v>23.6666666666666</c:v>
                </c:pt>
                <c:pt idx="284">
                  <c:v>23.749999999999932</c:v>
                </c:pt>
                <c:pt idx="285">
                  <c:v>23.833333333333265</c:v>
                </c:pt>
                <c:pt idx="286">
                  <c:v>23.916666666666597</c:v>
                </c:pt>
                <c:pt idx="287">
                  <c:v>23.999999999999929</c:v>
                </c:pt>
                <c:pt idx="288">
                  <c:v>24.083333333333261</c:v>
                </c:pt>
                <c:pt idx="289">
                  <c:v>24.166666666666593</c:v>
                </c:pt>
                <c:pt idx="290">
                  <c:v>24.249999999999925</c:v>
                </c:pt>
                <c:pt idx="291">
                  <c:v>24.333333333333258</c:v>
                </c:pt>
                <c:pt idx="292">
                  <c:v>24.41666666666659</c:v>
                </c:pt>
                <c:pt idx="293">
                  <c:v>24.499999999999922</c:v>
                </c:pt>
                <c:pt idx="294">
                  <c:v>24.583333333333254</c:v>
                </c:pt>
                <c:pt idx="295">
                  <c:v>24.666666666666586</c:v>
                </c:pt>
                <c:pt idx="296">
                  <c:v>24.749999999999918</c:v>
                </c:pt>
                <c:pt idx="297">
                  <c:v>24.83333333333325</c:v>
                </c:pt>
                <c:pt idx="298">
                  <c:v>24.916666666666583</c:v>
                </c:pt>
                <c:pt idx="299">
                  <c:v>24.999999999999915</c:v>
                </c:pt>
                <c:pt idx="300">
                  <c:v>25.083333333333247</c:v>
                </c:pt>
                <c:pt idx="301">
                  <c:v>25.166666666666579</c:v>
                </c:pt>
                <c:pt idx="302">
                  <c:v>25.249999999999911</c:v>
                </c:pt>
                <c:pt idx="303">
                  <c:v>25.333333333333243</c:v>
                </c:pt>
                <c:pt idx="304">
                  <c:v>25.416666666666575</c:v>
                </c:pt>
                <c:pt idx="305">
                  <c:v>25.499999999999908</c:v>
                </c:pt>
                <c:pt idx="306">
                  <c:v>25.58333333333324</c:v>
                </c:pt>
                <c:pt idx="307">
                  <c:v>25.666666666666572</c:v>
                </c:pt>
                <c:pt idx="308">
                  <c:v>25.749999999999904</c:v>
                </c:pt>
                <c:pt idx="309">
                  <c:v>25.833333333333236</c:v>
                </c:pt>
                <c:pt idx="310">
                  <c:v>25.916666666666568</c:v>
                </c:pt>
                <c:pt idx="311">
                  <c:v>25.999999999999901</c:v>
                </c:pt>
                <c:pt idx="312">
                  <c:v>26.083333333333233</c:v>
                </c:pt>
                <c:pt idx="313">
                  <c:v>26.166666666666565</c:v>
                </c:pt>
                <c:pt idx="314">
                  <c:v>26.249999999999897</c:v>
                </c:pt>
                <c:pt idx="315">
                  <c:v>26.333333333333229</c:v>
                </c:pt>
                <c:pt idx="316">
                  <c:v>26.416666666666561</c:v>
                </c:pt>
                <c:pt idx="317">
                  <c:v>26.499999999999893</c:v>
                </c:pt>
                <c:pt idx="318">
                  <c:v>26.583333333333226</c:v>
                </c:pt>
                <c:pt idx="319">
                  <c:v>26.666666666666558</c:v>
                </c:pt>
                <c:pt idx="320">
                  <c:v>26.74999999999989</c:v>
                </c:pt>
                <c:pt idx="321">
                  <c:v>26.833333333333222</c:v>
                </c:pt>
                <c:pt idx="322">
                  <c:v>26.916666666666554</c:v>
                </c:pt>
                <c:pt idx="323">
                  <c:v>26.999999999999886</c:v>
                </c:pt>
                <c:pt idx="324">
                  <c:v>27.083333333333218</c:v>
                </c:pt>
                <c:pt idx="325">
                  <c:v>27.166666666666551</c:v>
                </c:pt>
                <c:pt idx="326">
                  <c:v>27.249999999999883</c:v>
                </c:pt>
                <c:pt idx="327">
                  <c:v>27.333333333333215</c:v>
                </c:pt>
                <c:pt idx="328">
                  <c:v>27.416666666666547</c:v>
                </c:pt>
                <c:pt idx="329">
                  <c:v>27.499999999999879</c:v>
                </c:pt>
                <c:pt idx="330">
                  <c:v>27.583333333333211</c:v>
                </c:pt>
                <c:pt idx="331">
                  <c:v>27.666666666666544</c:v>
                </c:pt>
                <c:pt idx="332">
                  <c:v>27.749999999999876</c:v>
                </c:pt>
                <c:pt idx="333">
                  <c:v>27.833333333333208</c:v>
                </c:pt>
                <c:pt idx="334">
                  <c:v>27.91666666666654</c:v>
                </c:pt>
                <c:pt idx="335">
                  <c:v>27.999999999999872</c:v>
                </c:pt>
                <c:pt idx="336">
                  <c:v>28.083333333333204</c:v>
                </c:pt>
                <c:pt idx="337">
                  <c:v>28.166666666666536</c:v>
                </c:pt>
                <c:pt idx="338">
                  <c:v>28.249999999999869</c:v>
                </c:pt>
                <c:pt idx="339">
                  <c:v>28.333333333333201</c:v>
                </c:pt>
                <c:pt idx="340">
                  <c:v>28.416666666666533</c:v>
                </c:pt>
                <c:pt idx="341">
                  <c:v>28.499999999999865</c:v>
                </c:pt>
                <c:pt idx="342">
                  <c:v>28.583333333333197</c:v>
                </c:pt>
                <c:pt idx="343">
                  <c:v>28.666666666666529</c:v>
                </c:pt>
                <c:pt idx="344">
                  <c:v>28.749999999999861</c:v>
                </c:pt>
                <c:pt idx="345">
                  <c:v>28.833333333333194</c:v>
                </c:pt>
                <c:pt idx="346">
                  <c:v>28.916666666666526</c:v>
                </c:pt>
                <c:pt idx="347">
                  <c:v>28.999999999999858</c:v>
                </c:pt>
                <c:pt idx="348">
                  <c:v>29.08333333333319</c:v>
                </c:pt>
                <c:pt idx="349">
                  <c:v>29.166666666666522</c:v>
                </c:pt>
                <c:pt idx="350">
                  <c:v>29.249999999999854</c:v>
                </c:pt>
                <c:pt idx="351">
                  <c:v>29.333333333333186</c:v>
                </c:pt>
                <c:pt idx="352">
                  <c:v>29.416666666666519</c:v>
                </c:pt>
                <c:pt idx="353">
                  <c:v>29.499999999999851</c:v>
                </c:pt>
                <c:pt idx="354">
                  <c:v>29.583333333333183</c:v>
                </c:pt>
                <c:pt idx="355">
                  <c:v>29.666666666666515</c:v>
                </c:pt>
                <c:pt idx="356">
                  <c:v>29.749999999999847</c:v>
                </c:pt>
                <c:pt idx="357">
                  <c:v>29.833333333333179</c:v>
                </c:pt>
                <c:pt idx="358">
                  <c:v>29.916666666666512</c:v>
                </c:pt>
                <c:pt idx="359">
                  <c:v>29.999999999999844</c:v>
                </c:pt>
                <c:pt idx="360">
                  <c:v>30.083333333333176</c:v>
                </c:pt>
                <c:pt idx="361">
                  <c:v>30.166666666666508</c:v>
                </c:pt>
                <c:pt idx="362">
                  <c:v>30.24999999999984</c:v>
                </c:pt>
                <c:pt idx="363">
                  <c:v>30.333333333333172</c:v>
                </c:pt>
                <c:pt idx="364">
                  <c:v>30.416666666666504</c:v>
                </c:pt>
                <c:pt idx="365">
                  <c:v>30.499999999999837</c:v>
                </c:pt>
                <c:pt idx="366">
                  <c:v>30.583333333333169</c:v>
                </c:pt>
                <c:pt idx="367">
                  <c:v>30.666666666666501</c:v>
                </c:pt>
                <c:pt idx="368">
                  <c:v>30.749999999999833</c:v>
                </c:pt>
                <c:pt idx="369">
                  <c:v>30.833333333333165</c:v>
                </c:pt>
                <c:pt idx="370">
                  <c:v>30.916666666666497</c:v>
                </c:pt>
                <c:pt idx="371">
                  <c:v>30.999999999999829</c:v>
                </c:pt>
                <c:pt idx="372">
                  <c:v>31.083333333333162</c:v>
                </c:pt>
                <c:pt idx="373">
                  <c:v>31.166666666666494</c:v>
                </c:pt>
                <c:pt idx="374">
                  <c:v>31.249999999999826</c:v>
                </c:pt>
                <c:pt idx="375">
                  <c:v>31.333333333333158</c:v>
                </c:pt>
                <c:pt idx="376">
                  <c:v>31.41666666666649</c:v>
                </c:pt>
                <c:pt idx="377">
                  <c:v>31.499999999999822</c:v>
                </c:pt>
                <c:pt idx="378">
                  <c:v>31.583333333333155</c:v>
                </c:pt>
                <c:pt idx="379">
                  <c:v>31.666666666666487</c:v>
                </c:pt>
                <c:pt idx="380">
                  <c:v>31.749999999999819</c:v>
                </c:pt>
                <c:pt idx="381">
                  <c:v>31.833333333333151</c:v>
                </c:pt>
                <c:pt idx="382">
                  <c:v>31.916666666666483</c:v>
                </c:pt>
                <c:pt idx="383">
                  <c:v>31.999999999999815</c:v>
                </c:pt>
                <c:pt idx="384">
                  <c:v>32.083333333333151</c:v>
                </c:pt>
                <c:pt idx="385">
                  <c:v>32.166666666666487</c:v>
                </c:pt>
                <c:pt idx="386">
                  <c:v>32.249999999999822</c:v>
                </c:pt>
                <c:pt idx="387">
                  <c:v>32.333333333333158</c:v>
                </c:pt>
                <c:pt idx="388">
                  <c:v>32.416666666666494</c:v>
                </c:pt>
                <c:pt idx="389">
                  <c:v>32.499999999999829</c:v>
                </c:pt>
                <c:pt idx="390">
                  <c:v>32.583333333333165</c:v>
                </c:pt>
                <c:pt idx="391">
                  <c:v>32.666666666666501</c:v>
                </c:pt>
                <c:pt idx="392">
                  <c:v>32.749999999999837</c:v>
                </c:pt>
                <c:pt idx="393">
                  <c:v>32.833333333333172</c:v>
                </c:pt>
                <c:pt idx="394">
                  <c:v>32.916666666666508</c:v>
                </c:pt>
                <c:pt idx="395">
                  <c:v>32.999999999999844</c:v>
                </c:pt>
                <c:pt idx="396">
                  <c:v>33.083333333333179</c:v>
                </c:pt>
                <c:pt idx="397">
                  <c:v>33.166666666666515</c:v>
                </c:pt>
                <c:pt idx="398">
                  <c:v>33.249999999999851</c:v>
                </c:pt>
                <c:pt idx="399">
                  <c:v>33.333333333333186</c:v>
                </c:pt>
                <c:pt idx="400">
                  <c:v>33.416666666666522</c:v>
                </c:pt>
                <c:pt idx="401">
                  <c:v>33.499999999999858</c:v>
                </c:pt>
                <c:pt idx="402">
                  <c:v>33.583333333333194</c:v>
                </c:pt>
                <c:pt idx="403">
                  <c:v>33.666666666666529</c:v>
                </c:pt>
                <c:pt idx="404">
                  <c:v>33.749999999999865</c:v>
                </c:pt>
                <c:pt idx="405">
                  <c:v>33.833333333333201</c:v>
                </c:pt>
                <c:pt idx="406">
                  <c:v>33.916666666666536</c:v>
                </c:pt>
                <c:pt idx="407">
                  <c:v>33.999999999999872</c:v>
                </c:pt>
                <c:pt idx="408">
                  <c:v>34.083333333333208</c:v>
                </c:pt>
                <c:pt idx="409">
                  <c:v>34.166666666666544</c:v>
                </c:pt>
                <c:pt idx="410">
                  <c:v>34.249999999999879</c:v>
                </c:pt>
                <c:pt idx="411">
                  <c:v>34.333333333333215</c:v>
                </c:pt>
                <c:pt idx="412">
                  <c:v>34.416666666666551</c:v>
                </c:pt>
                <c:pt idx="413">
                  <c:v>34.499999999999886</c:v>
                </c:pt>
                <c:pt idx="414">
                  <c:v>34.583333333333222</c:v>
                </c:pt>
                <c:pt idx="415">
                  <c:v>34.666666666666558</c:v>
                </c:pt>
                <c:pt idx="416">
                  <c:v>34.749999999999893</c:v>
                </c:pt>
                <c:pt idx="417">
                  <c:v>34.833333333333229</c:v>
                </c:pt>
                <c:pt idx="418">
                  <c:v>34.916666666666565</c:v>
                </c:pt>
                <c:pt idx="419">
                  <c:v>34.999999999999901</c:v>
                </c:pt>
                <c:pt idx="420">
                  <c:v>35.083333333333236</c:v>
                </c:pt>
                <c:pt idx="421">
                  <c:v>35.166666666666572</c:v>
                </c:pt>
                <c:pt idx="422">
                  <c:v>35.249999999999908</c:v>
                </c:pt>
                <c:pt idx="423">
                  <c:v>35.333333333333243</c:v>
                </c:pt>
                <c:pt idx="424">
                  <c:v>35.416666666666579</c:v>
                </c:pt>
                <c:pt idx="425">
                  <c:v>35.499999999999915</c:v>
                </c:pt>
                <c:pt idx="426">
                  <c:v>35.58333333333325</c:v>
                </c:pt>
                <c:pt idx="427">
                  <c:v>35.666666666666586</c:v>
                </c:pt>
                <c:pt idx="428">
                  <c:v>35.749999999999922</c:v>
                </c:pt>
                <c:pt idx="429">
                  <c:v>35.833333333333258</c:v>
                </c:pt>
                <c:pt idx="430">
                  <c:v>35.916666666666593</c:v>
                </c:pt>
                <c:pt idx="431">
                  <c:v>35.999999999999929</c:v>
                </c:pt>
                <c:pt idx="432">
                  <c:v>36.083333333333265</c:v>
                </c:pt>
                <c:pt idx="433">
                  <c:v>36.1666666666666</c:v>
                </c:pt>
                <c:pt idx="434">
                  <c:v>36.249999999999936</c:v>
                </c:pt>
                <c:pt idx="435">
                  <c:v>36.333333333333272</c:v>
                </c:pt>
                <c:pt idx="436">
                  <c:v>36.416666666666607</c:v>
                </c:pt>
                <c:pt idx="437">
                  <c:v>36.499999999999943</c:v>
                </c:pt>
                <c:pt idx="438">
                  <c:v>36.583333333333279</c:v>
                </c:pt>
                <c:pt idx="439">
                  <c:v>36.666666666666615</c:v>
                </c:pt>
                <c:pt idx="440">
                  <c:v>36.74999999999995</c:v>
                </c:pt>
                <c:pt idx="441">
                  <c:v>36.833333333333286</c:v>
                </c:pt>
                <c:pt idx="442">
                  <c:v>36.916666666666622</c:v>
                </c:pt>
                <c:pt idx="443">
                  <c:v>36.999999999999957</c:v>
                </c:pt>
                <c:pt idx="444">
                  <c:v>37.083333333333293</c:v>
                </c:pt>
                <c:pt idx="445">
                  <c:v>37.166666666666629</c:v>
                </c:pt>
                <c:pt idx="446">
                  <c:v>37.249999999999964</c:v>
                </c:pt>
                <c:pt idx="447">
                  <c:v>37.3333333333333</c:v>
                </c:pt>
                <c:pt idx="448">
                  <c:v>37.416666666666636</c:v>
                </c:pt>
                <c:pt idx="449">
                  <c:v>37.499999999999972</c:v>
                </c:pt>
                <c:pt idx="450">
                  <c:v>37.583333333333307</c:v>
                </c:pt>
                <c:pt idx="451">
                  <c:v>37.666666666666643</c:v>
                </c:pt>
                <c:pt idx="452">
                  <c:v>37.749999999999979</c:v>
                </c:pt>
                <c:pt idx="453">
                  <c:v>37.833333333333314</c:v>
                </c:pt>
                <c:pt idx="454">
                  <c:v>37.91666666666665</c:v>
                </c:pt>
                <c:pt idx="455">
                  <c:v>37.999999999999986</c:v>
                </c:pt>
                <c:pt idx="456">
                  <c:v>38.083333333333321</c:v>
                </c:pt>
                <c:pt idx="457">
                  <c:v>38.166666666666657</c:v>
                </c:pt>
                <c:pt idx="458">
                  <c:v>38.249999999999993</c:v>
                </c:pt>
                <c:pt idx="459">
                  <c:v>38.333333333333329</c:v>
                </c:pt>
                <c:pt idx="460">
                  <c:v>38.416666666666664</c:v>
                </c:pt>
                <c:pt idx="461">
                  <c:v>38.5</c:v>
                </c:pt>
                <c:pt idx="462">
                  <c:v>38.583333333333336</c:v>
                </c:pt>
                <c:pt idx="463">
                  <c:v>38.666666666666671</c:v>
                </c:pt>
                <c:pt idx="464">
                  <c:v>38.750000000000007</c:v>
                </c:pt>
                <c:pt idx="465">
                  <c:v>38.833333333333343</c:v>
                </c:pt>
                <c:pt idx="466">
                  <c:v>38.916666666666679</c:v>
                </c:pt>
                <c:pt idx="467">
                  <c:v>39.000000000000014</c:v>
                </c:pt>
                <c:pt idx="468">
                  <c:v>39.08333333333335</c:v>
                </c:pt>
                <c:pt idx="469">
                  <c:v>39.166666666666686</c:v>
                </c:pt>
                <c:pt idx="470">
                  <c:v>39.250000000000021</c:v>
                </c:pt>
                <c:pt idx="471">
                  <c:v>39.333333333333357</c:v>
                </c:pt>
                <c:pt idx="472">
                  <c:v>39.416666666666693</c:v>
                </c:pt>
                <c:pt idx="473">
                  <c:v>39.500000000000028</c:v>
                </c:pt>
                <c:pt idx="474">
                  <c:v>39.583333333333364</c:v>
                </c:pt>
                <c:pt idx="475">
                  <c:v>39.6666666666667</c:v>
                </c:pt>
                <c:pt idx="476">
                  <c:v>39.750000000000036</c:v>
                </c:pt>
                <c:pt idx="477">
                  <c:v>39.833333333333371</c:v>
                </c:pt>
                <c:pt idx="478">
                  <c:v>39.916666666666707</c:v>
                </c:pt>
                <c:pt idx="479">
                  <c:v>40.000000000000043</c:v>
                </c:pt>
                <c:pt idx="480">
                  <c:v>40.083333333333378</c:v>
                </c:pt>
                <c:pt idx="481">
                  <c:v>40.166666666666714</c:v>
                </c:pt>
                <c:pt idx="482">
                  <c:v>40.25000000000005</c:v>
                </c:pt>
                <c:pt idx="483">
                  <c:v>40.333333333333385</c:v>
                </c:pt>
                <c:pt idx="484">
                  <c:v>40.416666666666721</c:v>
                </c:pt>
                <c:pt idx="485">
                  <c:v>40.500000000000057</c:v>
                </c:pt>
                <c:pt idx="486">
                  <c:v>40.583333333333393</c:v>
                </c:pt>
                <c:pt idx="487">
                  <c:v>40.666666666666728</c:v>
                </c:pt>
                <c:pt idx="488">
                  <c:v>40.750000000000064</c:v>
                </c:pt>
                <c:pt idx="489">
                  <c:v>40.8333333333334</c:v>
                </c:pt>
                <c:pt idx="490">
                  <c:v>40.916666666666735</c:v>
                </c:pt>
                <c:pt idx="491">
                  <c:v>41.000000000000071</c:v>
                </c:pt>
                <c:pt idx="492">
                  <c:v>41.083333333333407</c:v>
                </c:pt>
                <c:pt idx="493">
                  <c:v>41.166666666666742</c:v>
                </c:pt>
                <c:pt idx="494">
                  <c:v>41.250000000000078</c:v>
                </c:pt>
                <c:pt idx="495">
                  <c:v>41.333333333333414</c:v>
                </c:pt>
                <c:pt idx="496">
                  <c:v>41.41666666666675</c:v>
                </c:pt>
                <c:pt idx="497">
                  <c:v>41.500000000000085</c:v>
                </c:pt>
                <c:pt idx="498">
                  <c:v>41.583333333333421</c:v>
                </c:pt>
                <c:pt idx="499">
                  <c:v>41.666666666666757</c:v>
                </c:pt>
                <c:pt idx="500">
                  <c:v>41.750000000000092</c:v>
                </c:pt>
                <c:pt idx="501">
                  <c:v>41.833333333333428</c:v>
                </c:pt>
                <c:pt idx="502">
                  <c:v>41.916666666666764</c:v>
                </c:pt>
                <c:pt idx="503">
                  <c:v>42.000000000000099</c:v>
                </c:pt>
                <c:pt idx="504">
                  <c:v>42.083333333333435</c:v>
                </c:pt>
                <c:pt idx="505">
                  <c:v>42.166666666666771</c:v>
                </c:pt>
                <c:pt idx="506">
                  <c:v>42.250000000000107</c:v>
                </c:pt>
                <c:pt idx="507">
                  <c:v>42.333333333333442</c:v>
                </c:pt>
                <c:pt idx="508">
                  <c:v>42.416666666666778</c:v>
                </c:pt>
                <c:pt idx="509">
                  <c:v>42.500000000000114</c:v>
                </c:pt>
                <c:pt idx="510">
                  <c:v>42.583333333333449</c:v>
                </c:pt>
                <c:pt idx="511">
                  <c:v>42.666666666666785</c:v>
                </c:pt>
                <c:pt idx="512">
                  <c:v>42.750000000000121</c:v>
                </c:pt>
                <c:pt idx="513">
                  <c:v>42.833333333333456</c:v>
                </c:pt>
                <c:pt idx="514">
                  <c:v>42.916666666666792</c:v>
                </c:pt>
                <c:pt idx="515">
                  <c:v>43.000000000000128</c:v>
                </c:pt>
                <c:pt idx="516">
                  <c:v>43.083333333333464</c:v>
                </c:pt>
                <c:pt idx="517">
                  <c:v>43.166666666666799</c:v>
                </c:pt>
                <c:pt idx="518">
                  <c:v>43.250000000000135</c:v>
                </c:pt>
                <c:pt idx="519">
                  <c:v>43.333333333333471</c:v>
                </c:pt>
                <c:pt idx="520">
                  <c:v>43.416666666666806</c:v>
                </c:pt>
                <c:pt idx="521">
                  <c:v>43.500000000000142</c:v>
                </c:pt>
                <c:pt idx="522">
                  <c:v>43.583333333333478</c:v>
                </c:pt>
                <c:pt idx="523">
                  <c:v>43.666666666666814</c:v>
                </c:pt>
                <c:pt idx="524">
                  <c:v>43.750000000000149</c:v>
                </c:pt>
                <c:pt idx="525">
                  <c:v>43.833333333333485</c:v>
                </c:pt>
                <c:pt idx="526">
                  <c:v>43.916666666666821</c:v>
                </c:pt>
                <c:pt idx="527">
                  <c:v>44.000000000000156</c:v>
                </c:pt>
                <c:pt idx="528">
                  <c:v>44.083333333333492</c:v>
                </c:pt>
                <c:pt idx="529">
                  <c:v>44.166666666666828</c:v>
                </c:pt>
                <c:pt idx="530">
                  <c:v>44.250000000000163</c:v>
                </c:pt>
                <c:pt idx="531">
                  <c:v>44.333333333333499</c:v>
                </c:pt>
                <c:pt idx="532">
                  <c:v>44.416666666666835</c:v>
                </c:pt>
                <c:pt idx="533">
                  <c:v>44.500000000000171</c:v>
                </c:pt>
                <c:pt idx="534">
                  <c:v>44.583333333333506</c:v>
                </c:pt>
                <c:pt idx="535">
                  <c:v>44.666666666666842</c:v>
                </c:pt>
                <c:pt idx="536">
                  <c:v>44.750000000000178</c:v>
                </c:pt>
                <c:pt idx="537">
                  <c:v>44.833333333333513</c:v>
                </c:pt>
                <c:pt idx="538">
                  <c:v>44.916666666666849</c:v>
                </c:pt>
                <c:pt idx="539">
                  <c:v>45.000000000000185</c:v>
                </c:pt>
                <c:pt idx="540">
                  <c:v>45.08333333333352</c:v>
                </c:pt>
                <c:pt idx="541">
                  <c:v>45.166666666666856</c:v>
                </c:pt>
                <c:pt idx="542">
                  <c:v>45.250000000000192</c:v>
                </c:pt>
                <c:pt idx="543">
                  <c:v>45.333333333333528</c:v>
                </c:pt>
                <c:pt idx="544">
                  <c:v>45.416666666666863</c:v>
                </c:pt>
                <c:pt idx="545">
                  <c:v>45.500000000000199</c:v>
                </c:pt>
                <c:pt idx="546">
                  <c:v>45.583333333333535</c:v>
                </c:pt>
                <c:pt idx="547">
                  <c:v>45.66666666666687</c:v>
                </c:pt>
                <c:pt idx="548">
                  <c:v>45.750000000000206</c:v>
                </c:pt>
                <c:pt idx="549">
                  <c:v>45.833333333333542</c:v>
                </c:pt>
                <c:pt idx="550">
                  <c:v>45.916666666666877</c:v>
                </c:pt>
                <c:pt idx="551">
                  <c:v>46.000000000000213</c:v>
                </c:pt>
                <c:pt idx="552">
                  <c:v>46.083333333333549</c:v>
                </c:pt>
                <c:pt idx="553">
                  <c:v>46.166666666666885</c:v>
                </c:pt>
                <c:pt idx="554">
                  <c:v>46.25000000000022</c:v>
                </c:pt>
                <c:pt idx="555">
                  <c:v>46.333333333333556</c:v>
                </c:pt>
                <c:pt idx="556">
                  <c:v>46.416666666666892</c:v>
                </c:pt>
                <c:pt idx="557">
                  <c:v>46.500000000000227</c:v>
                </c:pt>
                <c:pt idx="558">
                  <c:v>46.583333333333563</c:v>
                </c:pt>
                <c:pt idx="559">
                  <c:v>46.666666666666899</c:v>
                </c:pt>
                <c:pt idx="560">
                  <c:v>46.750000000000234</c:v>
                </c:pt>
                <c:pt idx="561">
                  <c:v>46.83333333333357</c:v>
                </c:pt>
                <c:pt idx="562">
                  <c:v>46.916666666666906</c:v>
                </c:pt>
                <c:pt idx="563">
                  <c:v>47.000000000000242</c:v>
                </c:pt>
                <c:pt idx="564">
                  <c:v>47.083333333333577</c:v>
                </c:pt>
                <c:pt idx="565">
                  <c:v>47.166666666666913</c:v>
                </c:pt>
                <c:pt idx="566">
                  <c:v>47.250000000000249</c:v>
                </c:pt>
                <c:pt idx="567">
                  <c:v>47.333333333333584</c:v>
                </c:pt>
                <c:pt idx="568">
                  <c:v>47.41666666666692</c:v>
                </c:pt>
                <c:pt idx="569">
                  <c:v>47.500000000000256</c:v>
                </c:pt>
                <c:pt idx="570">
                  <c:v>47.583333333333591</c:v>
                </c:pt>
                <c:pt idx="571">
                  <c:v>47.666666666666927</c:v>
                </c:pt>
                <c:pt idx="572">
                  <c:v>47.750000000000263</c:v>
                </c:pt>
                <c:pt idx="573">
                  <c:v>47.833333333333599</c:v>
                </c:pt>
                <c:pt idx="574">
                  <c:v>47.916666666666934</c:v>
                </c:pt>
                <c:pt idx="575">
                  <c:v>48.00000000000027</c:v>
                </c:pt>
                <c:pt idx="576">
                  <c:v>48.083333333333606</c:v>
                </c:pt>
                <c:pt idx="577">
                  <c:v>48.166666666666941</c:v>
                </c:pt>
                <c:pt idx="578">
                  <c:v>48.250000000000277</c:v>
                </c:pt>
                <c:pt idx="579">
                  <c:v>48.333333333333613</c:v>
                </c:pt>
                <c:pt idx="580">
                  <c:v>48.416666666666949</c:v>
                </c:pt>
                <c:pt idx="581">
                  <c:v>48.500000000000284</c:v>
                </c:pt>
                <c:pt idx="582">
                  <c:v>48.58333333333362</c:v>
                </c:pt>
                <c:pt idx="583">
                  <c:v>48.666666666666956</c:v>
                </c:pt>
                <c:pt idx="584">
                  <c:v>48.750000000000291</c:v>
                </c:pt>
                <c:pt idx="585">
                  <c:v>48.833333333333627</c:v>
                </c:pt>
                <c:pt idx="586">
                  <c:v>48.916666666666963</c:v>
                </c:pt>
                <c:pt idx="587">
                  <c:v>49.000000000000298</c:v>
                </c:pt>
                <c:pt idx="588">
                  <c:v>49.083333333333634</c:v>
                </c:pt>
                <c:pt idx="589">
                  <c:v>49.16666666666697</c:v>
                </c:pt>
                <c:pt idx="590">
                  <c:v>49.250000000000306</c:v>
                </c:pt>
                <c:pt idx="591">
                  <c:v>49.333333333333641</c:v>
                </c:pt>
                <c:pt idx="592">
                  <c:v>49.416666666666977</c:v>
                </c:pt>
                <c:pt idx="593">
                  <c:v>49.500000000000313</c:v>
                </c:pt>
                <c:pt idx="594">
                  <c:v>49.583333333333648</c:v>
                </c:pt>
                <c:pt idx="595">
                  <c:v>49.666666666666984</c:v>
                </c:pt>
                <c:pt idx="596">
                  <c:v>49.75000000000032</c:v>
                </c:pt>
                <c:pt idx="597">
                  <c:v>49.833333333333655</c:v>
                </c:pt>
                <c:pt idx="598">
                  <c:v>49.916666666666991</c:v>
                </c:pt>
                <c:pt idx="599">
                  <c:v>50.000000000000327</c:v>
                </c:pt>
                <c:pt idx="600">
                  <c:v>50.083333333333663</c:v>
                </c:pt>
                <c:pt idx="601">
                  <c:v>50.166666666666998</c:v>
                </c:pt>
                <c:pt idx="602">
                  <c:v>50.250000000000334</c:v>
                </c:pt>
                <c:pt idx="603">
                  <c:v>50.33333333333367</c:v>
                </c:pt>
                <c:pt idx="604">
                  <c:v>50.416666666667005</c:v>
                </c:pt>
                <c:pt idx="605">
                  <c:v>50.500000000000341</c:v>
                </c:pt>
                <c:pt idx="606">
                  <c:v>50.583333333333677</c:v>
                </c:pt>
                <c:pt idx="607">
                  <c:v>50.666666666667012</c:v>
                </c:pt>
                <c:pt idx="608">
                  <c:v>50.750000000000348</c:v>
                </c:pt>
                <c:pt idx="609">
                  <c:v>50.833333333333684</c:v>
                </c:pt>
                <c:pt idx="610">
                  <c:v>50.91666666666702</c:v>
                </c:pt>
                <c:pt idx="611">
                  <c:v>51.000000000000355</c:v>
                </c:pt>
                <c:pt idx="612">
                  <c:v>51.083333333333691</c:v>
                </c:pt>
                <c:pt idx="613">
                  <c:v>51.166666666667027</c:v>
                </c:pt>
                <c:pt idx="614">
                  <c:v>51.250000000000362</c:v>
                </c:pt>
                <c:pt idx="615">
                  <c:v>51.333333333333698</c:v>
                </c:pt>
                <c:pt idx="616">
                  <c:v>51.416666666667034</c:v>
                </c:pt>
                <c:pt idx="617">
                  <c:v>51.500000000000369</c:v>
                </c:pt>
                <c:pt idx="618">
                  <c:v>51.583333333333705</c:v>
                </c:pt>
                <c:pt idx="619">
                  <c:v>51.666666666667041</c:v>
                </c:pt>
                <c:pt idx="620">
                  <c:v>51.750000000000377</c:v>
                </c:pt>
                <c:pt idx="621">
                  <c:v>51.833333333333712</c:v>
                </c:pt>
                <c:pt idx="622">
                  <c:v>51.916666666667048</c:v>
                </c:pt>
                <c:pt idx="623">
                  <c:v>52.000000000000384</c:v>
                </c:pt>
                <c:pt idx="624">
                  <c:v>52.083333333333719</c:v>
                </c:pt>
                <c:pt idx="625">
                  <c:v>52.166666666667055</c:v>
                </c:pt>
                <c:pt idx="626">
                  <c:v>52.250000000000391</c:v>
                </c:pt>
                <c:pt idx="627">
                  <c:v>52.333333333333727</c:v>
                </c:pt>
                <c:pt idx="628">
                  <c:v>52.416666666667062</c:v>
                </c:pt>
                <c:pt idx="629">
                  <c:v>52.500000000000398</c:v>
                </c:pt>
                <c:pt idx="630">
                  <c:v>52.583333333333734</c:v>
                </c:pt>
                <c:pt idx="631">
                  <c:v>52.666666666667069</c:v>
                </c:pt>
                <c:pt idx="632">
                  <c:v>52.750000000000405</c:v>
                </c:pt>
                <c:pt idx="633">
                  <c:v>52.833333333333741</c:v>
                </c:pt>
                <c:pt idx="634">
                  <c:v>52.916666666667076</c:v>
                </c:pt>
                <c:pt idx="635">
                  <c:v>53.000000000000412</c:v>
                </c:pt>
                <c:pt idx="636">
                  <c:v>53.083333333333748</c:v>
                </c:pt>
                <c:pt idx="637">
                  <c:v>53.166666666667084</c:v>
                </c:pt>
                <c:pt idx="638">
                  <c:v>53.250000000000419</c:v>
                </c:pt>
                <c:pt idx="639">
                  <c:v>53.333333333333755</c:v>
                </c:pt>
                <c:pt idx="640">
                  <c:v>53.416666666667091</c:v>
                </c:pt>
                <c:pt idx="641">
                  <c:v>53.500000000000426</c:v>
                </c:pt>
                <c:pt idx="642">
                  <c:v>53.583333333333762</c:v>
                </c:pt>
                <c:pt idx="643">
                  <c:v>53.666666666667098</c:v>
                </c:pt>
                <c:pt idx="644">
                  <c:v>53.750000000000433</c:v>
                </c:pt>
                <c:pt idx="645">
                  <c:v>53.833333333333769</c:v>
                </c:pt>
                <c:pt idx="646">
                  <c:v>53.916666666667105</c:v>
                </c:pt>
                <c:pt idx="647">
                  <c:v>54.000000000000441</c:v>
                </c:pt>
                <c:pt idx="648">
                  <c:v>54.083333333333776</c:v>
                </c:pt>
                <c:pt idx="649">
                  <c:v>54.166666666667112</c:v>
                </c:pt>
                <c:pt idx="650">
                  <c:v>54.250000000000448</c:v>
                </c:pt>
                <c:pt idx="651">
                  <c:v>54.333333333333783</c:v>
                </c:pt>
                <c:pt idx="652">
                  <c:v>54.416666666667119</c:v>
                </c:pt>
                <c:pt idx="653">
                  <c:v>54.500000000000455</c:v>
                </c:pt>
                <c:pt idx="654">
                  <c:v>54.58333333333379</c:v>
                </c:pt>
                <c:pt idx="655">
                  <c:v>54.666666666667126</c:v>
                </c:pt>
                <c:pt idx="656">
                  <c:v>54.750000000000462</c:v>
                </c:pt>
                <c:pt idx="657">
                  <c:v>54.833333333333798</c:v>
                </c:pt>
                <c:pt idx="658">
                  <c:v>54.916666666667133</c:v>
                </c:pt>
                <c:pt idx="659">
                  <c:v>55.000000000000469</c:v>
                </c:pt>
                <c:pt idx="660">
                  <c:v>55.083333333333805</c:v>
                </c:pt>
                <c:pt idx="661">
                  <c:v>55.16666666666714</c:v>
                </c:pt>
                <c:pt idx="662">
                  <c:v>55.250000000000476</c:v>
                </c:pt>
                <c:pt idx="663">
                  <c:v>55.333333333333812</c:v>
                </c:pt>
                <c:pt idx="664">
                  <c:v>55.416666666667147</c:v>
                </c:pt>
                <c:pt idx="665">
                  <c:v>55.500000000000483</c:v>
                </c:pt>
                <c:pt idx="666">
                  <c:v>55.583333333333819</c:v>
                </c:pt>
                <c:pt idx="667">
                  <c:v>55.666666666667155</c:v>
                </c:pt>
                <c:pt idx="668">
                  <c:v>55.75000000000049</c:v>
                </c:pt>
                <c:pt idx="669">
                  <c:v>55.833333333333826</c:v>
                </c:pt>
                <c:pt idx="670">
                  <c:v>55.916666666667162</c:v>
                </c:pt>
                <c:pt idx="671">
                  <c:v>56.000000000000497</c:v>
                </c:pt>
                <c:pt idx="672">
                  <c:v>56.083333333333833</c:v>
                </c:pt>
                <c:pt idx="673">
                  <c:v>56.166666666667169</c:v>
                </c:pt>
                <c:pt idx="674">
                  <c:v>56.250000000000504</c:v>
                </c:pt>
                <c:pt idx="675">
                  <c:v>56.33333333333384</c:v>
                </c:pt>
                <c:pt idx="676">
                  <c:v>56.416666666667176</c:v>
                </c:pt>
                <c:pt idx="677">
                  <c:v>56.500000000000512</c:v>
                </c:pt>
                <c:pt idx="678">
                  <c:v>56.583333333333847</c:v>
                </c:pt>
                <c:pt idx="679">
                  <c:v>56.666666666667183</c:v>
                </c:pt>
                <c:pt idx="680">
                  <c:v>56.750000000000519</c:v>
                </c:pt>
                <c:pt idx="681">
                  <c:v>56.833333333333854</c:v>
                </c:pt>
                <c:pt idx="682">
                  <c:v>56.91666666666719</c:v>
                </c:pt>
                <c:pt idx="683">
                  <c:v>57.000000000000526</c:v>
                </c:pt>
                <c:pt idx="684">
                  <c:v>57.083333333333862</c:v>
                </c:pt>
                <c:pt idx="685">
                  <c:v>57.166666666667197</c:v>
                </c:pt>
                <c:pt idx="686">
                  <c:v>57.250000000000533</c:v>
                </c:pt>
                <c:pt idx="687">
                  <c:v>57.333333333333869</c:v>
                </c:pt>
                <c:pt idx="688">
                  <c:v>57.416666666667204</c:v>
                </c:pt>
                <c:pt idx="689">
                  <c:v>57.50000000000054</c:v>
                </c:pt>
                <c:pt idx="690">
                  <c:v>57.583333333333876</c:v>
                </c:pt>
                <c:pt idx="691">
                  <c:v>57.666666666667211</c:v>
                </c:pt>
                <c:pt idx="692">
                  <c:v>57.750000000000547</c:v>
                </c:pt>
                <c:pt idx="693">
                  <c:v>57.833333333333883</c:v>
                </c:pt>
                <c:pt idx="694">
                  <c:v>57.916666666667219</c:v>
                </c:pt>
                <c:pt idx="695">
                  <c:v>58.000000000000554</c:v>
                </c:pt>
                <c:pt idx="696">
                  <c:v>58.08333333333389</c:v>
                </c:pt>
                <c:pt idx="697">
                  <c:v>58.166666666667226</c:v>
                </c:pt>
                <c:pt idx="698">
                  <c:v>58.250000000000561</c:v>
                </c:pt>
                <c:pt idx="699">
                  <c:v>58.333333333333897</c:v>
                </c:pt>
                <c:pt idx="700">
                  <c:v>58.416666666667233</c:v>
                </c:pt>
                <c:pt idx="701">
                  <c:v>58.500000000000568</c:v>
                </c:pt>
                <c:pt idx="702">
                  <c:v>58.583333333333904</c:v>
                </c:pt>
                <c:pt idx="703">
                  <c:v>58.66666666666724</c:v>
                </c:pt>
                <c:pt idx="704">
                  <c:v>58.750000000000576</c:v>
                </c:pt>
                <c:pt idx="705">
                  <c:v>58.833333333333911</c:v>
                </c:pt>
                <c:pt idx="706">
                  <c:v>58.916666666667247</c:v>
                </c:pt>
                <c:pt idx="707">
                  <c:v>59.000000000000583</c:v>
                </c:pt>
                <c:pt idx="708">
                  <c:v>59.083333333333918</c:v>
                </c:pt>
                <c:pt idx="709">
                  <c:v>59.166666666667254</c:v>
                </c:pt>
                <c:pt idx="710">
                  <c:v>59.25000000000059</c:v>
                </c:pt>
                <c:pt idx="711">
                  <c:v>59.333333333333925</c:v>
                </c:pt>
                <c:pt idx="712">
                  <c:v>59.416666666667261</c:v>
                </c:pt>
                <c:pt idx="713">
                  <c:v>59.500000000000597</c:v>
                </c:pt>
                <c:pt idx="714">
                  <c:v>59.583333333333933</c:v>
                </c:pt>
                <c:pt idx="715">
                  <c:v>59.666666666667268</c:v>
                </c:pt>
                <c:pt idx="716">
                  <c:v>59.750000000000604</c:v>
                </c:pt>
                <c:pt idx="717">
                  <c:v>59.83333333333394</c:v>
                </c:pt>
                <c:pt idx="718">
                  <c:v>59.916666666667275</c:v>
                </c:pt>
                <c:pt idx="719">
                  <c:v>60.000000000000611</c:v>
                </c:pt>
                <c:pt idx="720">
                  <c:v>60.083333333333947</c:v>
                </c:pt>
                <c:pt idx="721">
                  <c:v>60.166666666667282</c:v>
                </c:pt>
                <c:pt idx="722">
                  <c:v>60.250000000000618</c:v>
                </c:pt>
                <c:pt idx="723">
                  <c:v>60.333333333333954</c:v>
                </c:pt>
                <c:pt idx="724">
                  <c:v>60.41666666666729</c:v>
                </c:pt>
                <c:pt idx="725">
                  <c:v>60.500000000000625</c:v>
                </c:pt>
                <c:pt idx="726">
                  <c:v>60.583333333333961</c:v>
                </c:pt>
                <c:pt idx="727">
                  <c:v>60.666666666667297</c:v>
                </c:pt>
                <c:pt idx="728">
                  <c:v>60.750000000000632</c:v>
                </c:pt>
                <c:pt idx="729">
                  <c:v>60.833333333333968</c:v>
                </c:pt>
                <c:pt idx="730">
                  <c:v>60.916666666667304</c:v>
                </c:pt>
                <c:pt idx="731">
                  <c:v>61.000000000000639</c:v>
                </c:pt>
                <c:pt idx="732">
                  <c:v>61.083333333333975</c:v>
                </c:pt>
                <c:pt idx="733">
                  <c:v>61.166666666667311</c:v>
                </c:pt>
                <c:pt idx="734">
                  <c:v>61.250000000000647</c:v>
                </c:pt>
                <c:pt idx="735">
                  <c:v>61.333333333333982</c:v>
                </c:pt>
                <c:pt idx="736">
                  <c:v>61.416666666667318</c:v>
                </c:pt>
                <c:pt idx="737">
                  <c:v>61.500000000000654</c:v>
                </c:pt>
                <c:pt idx="738">
                  <c:v>61.583333333333989</c:v>
                </c:pt>
                <c:pt idx="739">
                  <c:v>61.666666666667325</c:v>
                </c:pt>
                <c:pt idx="740">
                  <c:v>61.750000000000661</c:v>
                </c:pt>
                <c:pt idx="741">
                  <c:v>61.833333333333997</c:v>
                </c:pt>
                <c:pt idx="742">
                  <c:v>61.916666666667332</c:v>
                </c:pt>
                <c:pt idx="743">
                  <c:v>62.000000000000668</c:v>
                </c:pt>
                <c:pt idx="744">
                  <c:v>62.083333333334004</c:v>
                </c:pt>
                <c:pt idx="745">
                  <c:v>62.166666666667339</c:v>
                </c:pt>
                <c:pt idx="746">
                  <c:v>62.250000000000675</c:v>
                </c:pt>
                <c:pt idx="747">
                  <c:v>62.333333333334011</c:v>
                </c:pt>
                <c:pt idx="748">
                  <c:v>62.416666666667346</c:v>
                </c:pt>
                <c:pt idx="749">
                  <c:v>62.500000000000682</c:v>
                </c:pt>
                <c:pt idx="750">
                  <c:v>62.583333333334018</c:v>
                </c:pt>
                <c:pt idx="751">
                  <c:v>62.666666666667354</c:v>
                </c:pt>
                <c:pt idx="752">
                  <c:v>62.750000000000689</c:v>
                </c:pt>
                <c:pt idx="753">
                  <c:v>62.833333333334025</c:v>
                </c:pt>
                <c:pt idx="754">
                  <c:v>62.916666666667361</c:v>
                </c:pt>
                <c:pt idx="755">
                  <c:v>63.000000000000696</c:v>
                </c:pt>
                <c:pt idx="756">
                  <c:v>63.083333333334032</c:v>
                </c:pt>
                <c:pt idx="757">
                  <c:v>63.166666666667368</c:v>
                </c:pt>
                <c:pt idx="758">
                  <c:v>63.250000000000703</c:v>
                </c:pt>
                <c:pt idx="759">
                  <c:v>63.333333333334039</c:v>
                </c:pt>
                <c:pt idx="760">
                  <c:v>63.416666666667375</c:v>
                </c:pt>
                <c:pt idx="761">
                  <c:v>63.500000000000711</c:v>
                </c:pt>
                <c:pt idx="762">
                  <c:v>63.583333333334046</c:v>
                </c:pt>
                <c:pt idx="763">
                  <c:v>63.666666666667382</c:v>
                </c:pt>
                <c:pt idx="764">
                  <c:v>63.750000000000718</c:v>
                </c:pt>
                <c:pt idx="765">
                  <c:v>63.833333333334053</c:v>
                </c:pt>
                <c:pt idx="766">
                  <c:v>63.916666666667389</c:v>
                </c:pt>
                <c:pt idx="767">
                  <c:v>64.000000000000725</c:v>
                </c:pt>
                <c:pt idx="768">
                  <c:v>64.083333333334053</c:v>
                </c:pt>
                <c:pt idx="769">
                  <c:v>64.166666666667382</c:v>
                </c:pt>
                <c:pt idx="770">
                  <c:v>64.250000000000711</c:v>
                </c:pt>
                <c:pt idx="771">
                  <c:v>64.333333333334039</c:v>
                </c:pt>
                <c:pt idx="772">
                  <c:v>64.416666666667368</c:v>
                </c:pt>
                <c:pt idx="773">
                  <c:v>64.500000000000696</c:v>
                </c:pt>
                <c:pt idx="774">
                  <c:v>64.583333333334025</c:v>
                </c:pt>
                <c:pt idx="775">
                  <c:v>64.666666666667354</c:v>
                </c:pt>
                <c:pt idx="776">
                  <c:v>64.750000000000682</c:v>
                </c:pt>
                <c:pt idx="777">
                  <c:v>64.833333333334011</c:v>
                </c:pt>
                <c:pt idx="778">
                  <c:v>64.916666666667339</c:v>
                </c:pt>
                <c:pt idx="779">
                  <c:v>65.000000000000668</c:v>
                </c:pt>
                <c:pt idx="780">
                  <c:v>65.083333333333997</c:v>
                </c:pt>
                <c:pt idx="781">
                  <c:v>65.166666666667325</c:v>
                </c:pt>
                <c:pt idx="782">
                  <c:v>65.250000000000654</c:v>
                </c:pt>
                <c:pt idx="783">
                  <c:v>65.333333333333982</c:v>
                </c:pt>
                <c:pt idx="784">
                  <c:v>65.416666666667311</c:v>
                </c:pt>
                <c:pt idx="785">
                  <c:v>65.500000000000639</c:v>
                </c:pt>
                <c:pt idx="786">
                  <c:v>65.583333333333968</c:v>
                </c:pt>
                <c:pt idx="787">
                  <c:v>65.666666666667297</c:v>
                </c:pt>
                <c:pt idx="788">
                  <c:v>65.750000000000625</c:v>
                </c:pt>
                <c:pt idx="789">
                  <c:v>65.833333333333954</c:v>
                </c:pt>
                <c:pt idx="790">
                  <c:v>65.916666666667282</c:v>
                </c:pt>
                <c:pt idx="791">
                  <c:v>66.000000000000611</c:v>
                </c:pt>
                <c:pt idx="792">
                  <c:v>66.08333333333394</c:v>
                </c:pt>
                <c:pt idx="793">
                  <c:v>66.166666666667268</c:v>
                </c:pt>
                <c:pt idx="794">
                  <c:v>66.250000000000597</c:v>
                </c:pt>
                <c:pt idx="795">
                  <c:v>66.333333333333925</c:v>
                </c:pt>
                <c:pt idx="796">
                  <c:v>66.416666666667254</c:v>
                </c:pt>
                <c:pt idx="797">
                  <c:v>66.500000000000583</c:v>
                </c:pt>
                <c:pt idx="798">
                  <c:v>66.583333333333911</c:v>
                </c:pt>
                <c:pt idx="799">
                  <c:v>66.66666666666724</c:v>
                </c:pt>
                <c:pt idx="800">
                  <c:v>66.750000000000568</c:v>
                </c:pt>
                <c:pt idx="801">
                  <c:v>66.833333333333897</c:v>
                </c:pt>
                <c:pt idx="802">
                  <c:v>66.916666666667226</c:v>
                </c:pt>
                <c:pt idx="803">
                  <c:v>67.000000000000554</c:v>
                </c:pt>
                <c:pt idx="804">
                  <c:v>67.083333333333883</c:v>
                </c:pt>
                <c:pt idx="805">
                  <c:v>67.166666666667211</c:v>
                </c:pt>
                <c:pt idx="806">
                  <c:v>67.25000000000054</c:v>
                </c:pt>
                <c:pt idx="807">
                  <c:v>67.333333333333869</c:v>
                </c:pt>
                <c:pt idx="808">
                  <c:v>67.416666666667197</c:v>
                </c:pt>
                <c:pt idx="809">
                  <c:v>67.500000000000526</c:v>
                </c:pt>
                <c:pt idx="810">
                  <c:v>67.583333333333854</c:v>
                </c:pt>
                <c:pt idx="811">
                  <c:v>67.666666666667183</c:v>
                </c:pt>
                <c:pt idx="812">
                  <c:v>67.750000000000512</c:v>
                </c:pt>
                <c:pt idx="813">
                  <c:v>67.83333333333384</c:v>
                </c:pt>
                <c:pt idx="814">
                  <c:v>67.916666666667169</c:v>
                </c:pt>
                <c:pt idx="815">
                  <c:v>68.000000000000497</c:v>
                </c:pt>
                <c:pt idx="816">
                  <c:v>68.083333333333826</c:v>
                </c:pt>
                <c:pt idx="817">
                  <c:v>68.166666666667155</c:v>
                </c:pt>
                <c:pt idx="818">
                  <c:v>68.250000000000483</c:v>
                </c:pt>
                <c:pt idx="819">
                  <c:v>68.333333333333812</c:v>
                </c:pt>
                <c:pt idx="820">
                  <c:v>68.41666666666714</c:v>
                </c:pt>
                <c:pt idx="821">
                  <c:v>68.500000000000469</c:v>
                </c:pt>
                <c:pt idx="822">
                  <c:v>68.583333333333798</c:v>
                </c:pt>
                <c:pt idx="823">
                  <c:v>68.666666666667126</c:v>
                </c:pt>
                <c:pt idx="824">
                  <c:v>68.750000000000455</c:v>
                </c:pt>
                <c:pt idx="825">
                  <c:v>68.833333333333783</c:v>
                </c:pt>
                <c:pt idx="826">
                  <c:v>68.916666666667112</c:v>
                </c:pt>
                <c:pt idx="827">
                  <c:v>69.000000000000441</c:v>
                </c:pt>
                <c:pt idx="828">
                  <c:v>69.083333333333769</c:v>
                </c:pt>
                <c:pt idx="829">
                  <c:v>69.166666666667098</c:v>
                </c:pt>
                <c:pt idx="830">
                  <c:v>69.250000000000426</c:v>
                </c:pt>
                <c:pt idx="831">
                  <c:v>69.333333333333755</c:v>
                </c:pt>
                <c:pt idx="832">
                  <c:v>69.416666666667084</c:v>
                </c:pt>
                <c:pt idx="833">
                  <c:v>69.500000000000412</c:v>
                </c:pt>
                <c:pt idx="834">
                  <c:v>69.583333333333741</c:v>
                </c:pt>
                <c:pt idx="835">
                  <c:v>69.666666666667069</c:v>
                </c:pt>
                <c:pt idx="836">
                  <c:v>69.750000000000398</c:v>
                </c:pt>
                <c:pt idx="837">
                  <c:v>69.833333333333727</c:v>
                </c:pt>
                <c:pt idx="838">
                  <c:v>69.916666666667055</c:v>
                </c:pt>
                <c:pt idx="839">
                  <c:v>70.000000000000384</c:v>
                </c:pt>
                <c:pt idx="840">
                  <c:v>70.083333333333712</c:v>
                </c:pt>
                <c:pt idx="841">
                  <c:v>70.166666666667041</c:v>
                </c:pt>
                <c:pt idx="842">
                  <c:v>70.250000000000369</c:v>
                </c:pt>
                <c:pt idx="843">
                  <c:v>70.333333333333698</c:v>
                </c:pt>
                <c:pt idx="844">
                  <c:v>70.416666666667027</c:v>
                </c:pt>
                <c:pt idx="845">
                  <c:v>70.500000000000355</c:v>
                </c:pt>
                <c:pt idx="846">
                  <c:v>70.583333333333684</c:v>
                </c:pt>
                <c:pt idx="847">
                  <c:v>70.666666666667012</c:v>
                </c:pt>
                <c:pt idx="848">
                  <c:v>70.750000000000341</c:v>
                </c:pt>
                <c:pt idx="849">
                  <c:v>70.83333333333367</c:v>
                </c:pt>
                <c:pt idx="850">
                  <c:v>70.916666666666998</c:v>
                </c:pt>
                <c:pt idx="851">
                  <c:v>71.000000000000327</c:v>
                </c:pt>
                <c:pt idx="852">
                  <c:v>71.083333333333655</c:v>
                </c:pt>
                <c:pt idx="853">
                  <c:v>71.166666666666984</c:v>
                </c:pt>
                <c:pt idx="854">
                  <c:v>71.250000000000313</c:v>
                </c:pt>
                <c:pt idx="855">
                  <c:v>71.333333333333641</c:v>
                </c:pt>
                <c:pt idx="856">
                  <c:v>71.41666666666697</c:v>
                </c:pt>
                <c:pt idx="857">
                  <c:v>71.500000000000298</c:v>
                </c:pt>
                <c:pt idx="858">
                  <c:v>71.583333333333627</c:v>
                </c:pt>
                <c:pt idx="859">
                  <c:v>71.666666666666956</c:v>
                </c:pt>
                <c:pt idx="860">
                  <c:v>71.750000000000284</c:v>
                </c:pt>
                <c:pt idx="861">
                  <c:v>71.833333333333613</c:v>
                </c:pt>
                <c:pt idx="862">
                  <c:v>71.916666666666941</c:v>
                </c:pt>
                <c:pt idx="863">
                  <c:v>72.00000000000027</c:v>
                </c:pt>
                <c:pt idx="864">
                  <c:v>72.083333333333599</c:v>
                </c:pt>
                <c:pt idx="865">
                  <c:v>72.166666666666927</c:v>
                </c:pt>
                <c:pt idx="866">
                  <c:v>72.250000000000256</c:v>
                </c:pt>
                <c:pt idx="867">
                  <c:v>72.333333333333584</c:v>
                </c:pt>
                <c:pt idx="868">
                  <c:v>72.416666666666913</c:v>
                </c:pt>
                <c:pt idx="869">
                  <c:v>72.500000000000242</c:v>
                </c:pt>
                <c:pt idx="870">
                  <c:v>72.58333333333357</c:v>
                </c:pt>
                <c:pt idx="871">
                  <c:v>72.666666666666899</c:v>
                </c:pt>
                <c:pt idx="872">
                  <c:v>72.750000000000227</c:v>
                </c:pt>
                <c:pt idx="873">
                  <c:v>72.833333333333556</c:v>
                </c:pt>
                <c:pt idx="874">
                  <c:v>72.916666666666885</c:v>
                </c:pt>
                <c:pt idx="875">
                  <c:v>73.000000000000213</c:v>
                </c:pt>
                <c:pt idx="876">
                  <c:v>73.083333333333542</c:v>
                </c:pt>
                <c:pt idx="877">
                  <c:v>73.16666666666687</c:v>
                </c:pt>
                <c:pt idx="878">
                  <c:v>73.250000000000199</c:v>
                </c:pt>
                <c:pt idx="879">
                  <c:v>73.333333333333528</c:v>
                </c:pt>
                <c:pt idx="880">
                  <c:v>73.416666666666856</c:v>
                </c:pt>
                <c:pt idx="881">
                  <c:v>73.500000000000185</c:v>
                </c:pt>
                <c:pt idx="882">
                  <c:v>73.583333333333513</c:v>
                </c:pt>
                <c:pt idx="883">
                  <c:v>73.666666666666842</c:v>
                </c:pt>
                <c:pt idx="884">
                  <c:v>73.750000000000171</c:v>
                </c:pt>
                <c:pt idx="885">
                  <c:v>73.833333333333499</c:v>
                </c:pt>
                <c:pt idx="886">
                  <c:v>73.916666666666828</c:v>
                </c:pt>
                <c:pt idx="887">
                  <c:v>74.000000000000156</c:v>
                </c:pt>
                <c:pt idx="888">
                  <c:v>74.083333333333485</c:v>
                </c:pt>
                <c:pt idx="889">
                  <c:v>74.166666666666814</c:v>
                </c:pt>
                <c:pt idx="890">
                  <c:v>74.250000000000142</c:v>
                </c:pt>
                <c:pt idx="891">
                  <c:v>74.333333333333471</c:v>
                </c:pt>
                <c:pt idx="892">
                  <c:v>74.416666666666799</c:v>
                </c:pt>
                <c:pt idx="893">
                  <c:v>74.500000000000128</c:v>
                </c:pt>
                <c:pt idx="894">
                  <c:v>74.583333333333456</c:v>
                </c:pt>
                <c:pt idx="895">
                  <c:v>74.666666666666785</c:v>
                </c:pt>
                <c:pt idx="896">
                  <c:v>74.750000000000114</c:v>
                </c:pt>
                <c:pt idx="897">
                  <c:v>74.833333333333442</c:v>
                </c:pt>
                <c:pt idx="898">
                  <c:v>74.916666666666771</c:v>
                </c:pt>
                <c:pt idx="899">
                  <c:v>75.000000000000099</c:v>
                </c:pt>
                <c:pt idx="900">
                  <c:v>75.083333333333428</c:v>
                </c:pt>
                <c:pt idx="901">
                  <c:v>75.166666666666757</c:v>
                </c:pt>
                <c:pt idx="902">
                  <c:v>75.250000000000085</c:v>
                </c:pt>
                <c:pt idx="903">
                  <c:v>75.333333333333414</c:v>
                </c:pt>
                <c:pt idx="904">
                  <c:v>75.416666666666742</c:v>
                </c:pt>
                <c:pt idx="905">
                  <c:v>75.500000000000071</c:v>
                </c:pt>
                <c:pt idx="906">
                  <c:v>75.5833333333334</c:v>
                </c:pt>
                <c:pt idx="907">
                  <c:v>75.666666666666728</c:v>
                </c:pt>
                <c:pt idx="908">
                  <c:v>75.750000000000057</c:v>
                </c:pt>
                <c:pt idx="909">
                  <c:v>75.833333333333385</c:v>
                </c:pt>
                <c:pt idx="910">
                  <c:v>75.916666666666714</c:v>
                </c:pt>
                <c:pt idx="911">
                  <c:v>76.000000000000043</c:v>
                </c:pt>
                <c:pt idx="912">
                  <c:v>76.083333333333371</c:v>
                </c:pt>
                <c:pt idx="913">
                  <c:v>76.1666666666667</c:v>
                </c:pt>
                <c:pt idx="914">
                  <c:v>76.250000000000028</c:v>
                </c:pt>
                <c:pt idx="915">
                  <c:v>76.333333333333357</c:v>
                </c:pt>
                <c:pt idx="916">
                  <c:v>76.416666666666686</c:v>
                </c:pt>
                <c:pt idx="917">
                  <c:v>76.500000000000014</c:v>
                </c:pt>
                <c:pt idx="918">
                  <c:v>76.583333333333343</c:v>
                </c:pt>
                <c:pt idx="919">
                  <c:v>76.666666666666671</c:v>
                </c:pt>
                <c:pt idx="920">
                  <c:v>76.75</c:v>
                </c:pt>
                <c:pt idx="921">
                  <c:v>76.833333333333329</c:v>
                </c:pt>
                <c:pt idx="922">
                  <c:v>76.916666666666657</c:v>
                </c:pt>
                <c:pt idx="923">
                  <c:v>76.999999999999986</c:v>
                </c:pt>
                <c:pt idx="924">
                  <c:v>77.083333333333314</c:v>
                </c:pt>
                <c:pt idx="925">
                  <c:v>77.166666666666643</c:v>
                </c:pt>
                <c:pt idx="926">
                  <c:v>77.249999999999972</c:v>
                </c:pt>
                <c:pt idx="927">
                  <c:v>77.3333333333333</c:v>
                </c:pt>
                <c:pt idx="928">
                  <c:v>77.416666666666629</c:v>
                </c:pt>
                <c:pt idx="929">
                  <c:v>77.499999999999957</c:v>
                </c:pt>
                <c:pt idx="930">
                  <c:v>77.583333333333286</c:v>
                </c:pt>
                <c:pt idx="931">
                  <c:v>77.666666666666615</c:v>
                </c:pt>
                <c:pt idx="932">
                  <c:v>77.749999999999943</c:v>
                </c:pt>
                <c:pt idx="933">
                  <c:v>77.833333333333272</c:v>
                </c:pt>
                <c:pt idx="934">
                  <c:v>77.9166666666666</c:v>
                </c:pt>
                <c:pt idx="935">
                  <c:v>77.999999999999929</c:v>
                </c:pt>
                <c:pt idx="936">
                  <c:v>78.083333333333258</c:v>
                </c:pt>
                <c:pt idx="937">
                  <c:v>78.166666666666586</c:v>
                </c:pt>
                <c:pt idx="938">
                  <c:v>78.249999999999915</c:v>
                </c:pt>
                <c:pt idx="939">
                  <c:v>78.333333333333243</c:v>
                </c:pt>
                <c:pt idx="940">
                  <c:v>78.416666666666572</c:v>
                </c:pt>
                <c:pt idx="941">
                  <c:v>78.499999999999901</c:v>
                </c:pt>
                <c:pt idx="942">
                  <c:v>78.583333333333229</c:v>
                </c:pt>
                <c:pt idx="943">
                  <c:v>78.666666666666558</c:v>
                </c:pt>
                <c:pt idx="944">
                  <c:v>78.749999999999886</c:v>
                </c:pt>
                <c:pt idx="945">
                  <c:v>78.833333333333215</c:v>
                </c:pt>
                <c:pt idx="946">
                  <c:v>78.916666666666544</c:v>
                </c:pt>
                <c:pt idx="947">
                  <c:v>78.999999999999872</c:v>
                </c:pt>
                <c:pt idx="948">
                  <c:v>79.083333333333201</c:v>
                </c:pt>
                <c:pt idx="949">
                  <c:v>79.166666666666529</c:v>
                </c:pt>
                <c:pt idx="950">
                  <c:v>79.249999999999858</c:v>
                </c:pt>
                <c:pt idx="951">
                  <c:v>79.333333333333186</c:v>
                </c:pt>
                <c:pt idx="952">
                  <c:v>79.416666666666515</c:v>
                </c:pt>
                <c:pt idx="953">
                  <c:v>79.499999999999844</c:v>
                </c:pt>
                <c:pt idx="954">
                  <c:v>79.583333333333172</c:v>
                </c:pt>
                <c:pt idx="955">
                  <c:v>79.666666666666501</c:v>
                </c:pt>
                <c:pt idx="956">
                  <c:v>79.749999999999829</c:v>
                </c:pt>
                <c:pt idx="957">
                  <c:v>79.833333333333158</c:v>
                </c:pt>
                <c:pt idx="958">
                  <c:v>79.916666666666487</c:v>
                </c:pt>
                <c:pt idx="959">
                  <c:v>79.999999999999815</c:v>
                </c:pt>
                <c:pt idx="960">
                  <c:v>80.083333333333144</c:v>
                </c:pt>
                <c:pt idx="961">
                  <c:v>80.166666666666472</c:v>
                </c:pt>
                <c:pt idx="962">
                  <c:v>80.249999999999801</c:v>
                </c:pt>
                <c:pt idx="963">
                  <c:v>80.33333333333313</c:v>
                </c:pt>
                <c:pt idx="964">
                  <c:v>80.416666666666458</c:v>
                </c:pt>
                <c:pt idx="965">
                  <c:v>80.499999999999787</c:v>
                </c:pt>
                <c:pt idx="966">
                  <c:v>80.583333333333115</c:v>
                </c:pt>
                <c:pt idx="967">
                  <c:v>80.666666666666444</c:v>
                </c:pt>
                <c:pt idx="968">
                  <c:v>80.749999999999773</c:v>
                </c:pt>
                <c:pt idx="969">
                  <c:v>80.833333333333101</c:v>
                </c:pt>
                <c:pt idx="970">
                  <c:v>80.91666666666643</c:v>
                </c:pt>
                <c:pt idx="971">
                  <c:v>80.999999999999758</c:v>
                </c:pt>
                <c:pt idx="972">
                  <c:v>81.083333333333087</c:v>
                </c:pt>
                <c:pt idx="973">
                  <c:v>81.166666666666416</c:v>
                </c:pt>
                <c:pt idx="974">
                  <c:v>81.249999999999744</c:v>
                </c:pt>
                <c:pt idx="975">
                  <c:v>81.333333333333073</c:v>
                </c:pt>
                <c:pt idx="976">
                  <c:v>81.416666666666401</c:v>
                </c:pt>
                <c:pt idx="977">
                  <c:v>81.49999999999973</c:v>
                </c:pt>
                <c:pt idx="978">
                  <c:v>81.583333333333059</c:v>
                </c:pt>
                <c:pt idx="979">
                  <c:v>81.666666666666387</c:v>
                </c:pt>
                <c:pt idx="980">
                  <c:v>81.749999999999716</c:v>
                </c:pt>
                <c:pt idx="981">
                  <c:v>81.833333333333044</c:v>
                </c:pt>
                <c:pt idx="982">
                  <c:v>81.916666666666373</c:v>
                </c:pt>
                <c:pt idx="983">
                  <c:v>81.999999999999702</c:v>
                </c:pt>
                <c:pt idx="984">
                  <c:v>82.08333333333303</c:v>
                </c:pt>
                <c:pt idx="985">
                  <c:v>82.166666666666359</c:v>
                </c:pt>
                <c:pt idx="986">
                  <c:v>82.249999999999687</c:v>
                </c:pt>
                <c:pt idx="987">
                  <c:v>82.333333333333016</c:v>
                </c:pt>
                <c:pt idx="988">
                  <c:v>82.416666666666345</c:v>
                </c:pt>
                <c:pt idx="989">
                  <c:v>82.499999999999673</c:v>
                </c:pt>
                <c:pt idx="990">
                  <c:v>82.583333333333002</c:v>
                </c:pt>
                <c:pt idx="991">
                  <c:v>82.66666666666633</c:v>
                </c:pt>
                <c:pt idx="992">
                  <c:v>82.749999999999659</c:v>
                </c:pt>
                <c:pt idx="993">
                  <c:v>82.833333333332988</c:v>
                </c:pt>
                <c:pt idx="994">
                  <c:v>82.916666666666316</c:v>
                </c:pt>
                <c:pt idx="995">
                  <c:v>82.999999999999645</c:v>
                </c:pt>
                <c:pt idx="996">
                  <c:v>83.083333333332973</c:v>
                </c:pt>
                <c:pt idx="997">
                  <c:v>83.166666666666302</c:v>
                </c:pt>
                <c:pt idx="998">
                  <c:v>83.249999999999631</c:v>
                </c:pt>
                <c:pt idx="999">
                  <c:v>83.333333333332959</c:v>
                </c:pt>
                <c:pt idx="1000">
                  <c:v>83.416666666666288</c:v>
                </c:pt>
                <c:pt idx="1001">
                  <c:v>83.499999999999616</c:v>
                </c:pt>
                <c:pt idx="1002">
                  <c:v>83.583333333332945</c:v>
                </c:pt>
                <c:pt idx="1003">
                  <c:v>83.666666666666273</c:v>
                </c:pt>
                <c:pt idx="1004">
                  <c:v>83.749999999999602</c:v>
                </c:pt>
                <c:pt idx="1005">
                  <c:v>83.833333333332931</c:v>
                </c:pt>
                <c:pt idx="1006">
                  <c:v>83.916666666666259</c:v>
                </c:pt>
                <c:pt idx="1007">
                  <c:v>83.999999999999588</c:v>
                </c:pt>
                <c:pt idx="1008">
                  <c:v>84.083333333332916</c:v>
                </c:pt>
                <c:pt idx="1009">
                  <c:v>84.166666666666245</c:v>
                </c:pt>
                <c:pt idx="1010">
                  <c:v>84.249999999999574</c:v>
                </c:pt>
                <c:pt idx="1011">
                  <c:v>84.333333333332902</c:v>
                </c:pt>
                <c:pt idx="1012">
                  <c:v>84.416666666666231</c:v>
                </c:pt>
                <c:pt idx="1013">
                  <c:v>84.499999999999559</c:v>
                </c:pt>
                <c:pt idx="1014">
                  <c:v>84.583333333332888</c:v>
                </c:pt>
                <c:pt idx="1015">
                  <c:v>84.666666666666217</c:v>
                </c:pt>
                <c:pt idx="1016">
                  <c:v>84.749999999999545</c:v>
                </c:pt>
                <c:pt idx="1017">
                  <c:v>84.833333333332874</c:v>
                </c:pt>
                <c:pt idx="1018">
                  <c:v>84.916666666666202</c:v>
                </c:pt>
                <c:pt idx="1019">
                  <c:v>84.999999999999531</c:v>
                </c:pt>
                <c:pt idx="1020">
                  <c:v>85.08333333333286</c:v>
                </c:pt>
                <c:pt idx="1021">
                  <c:v>85.166666666666188</c:v>
                </c:pt>
                <c:pt idx="1022">
                  <c:v>85.249999999999517</c:v>
                </c:pt>
                <c:pt idx="1023">
                  <c:v>85.333333333332845</c:v>
                </c:pt>
                <c:pt idx="1024">
                  <c:v>85.416666666666174</c:v>
                </c:pt>
                <c:pt idx="1025">
                  <c:v>85.499999999999503</c:v>
                </c:pt>
                <c:pt idx="1026">
                  <c:v>85.583333333332831</c:v>
                </c:pt>
                <c:pt idx="1027">
                  <c:v>85.66666666666616</c:v>
                </c:pt>
                <c:pt idx="1028">
                  <c:v>85.749999999999488</c:v>
                </c:pt>
                <c:pt idx="1029">
                  <c:v>85.833333333332817</c:v>
                </c:pt>
                <c:pt idx="1030">
                  <c:v>85.916666666666146</c:v>
                </c:pt>
                <c:pt idx="1031">
                  <c:v>85.999999999999474</c:v>
                </c:pt>
                <c:pt idx="1032">
                  <c:v>86.083333333332803</c:v>
                </c:pt>
                <c:pt idx="1033">
                  <c:v>86.166666666666131</c:v>
                </c:pt>
                <c:pt idx="1034">
                  <c:v>86.24999999999946</c:v>
                </c:pt>
                <c:pt idx="1035">
                  <c:v>86.333333333332789</c:v>
                </c:pt>
                <c:pt idx="1036">
                  <c:v>86.416666666666117</c:v>
                </c:pt>
                <c:pt idx="1037">
                  <c:v>86.499999999999446</c:v>
                </c:pt>
                <c:pt idx="1038">
                  <c:v>86.583333333332774</c:v>
                </c:pt>
                <c:pt idx="1039">
                  <c:v>86.666666666666103</c:v>
                </c:pt>
                <c:pt idx="1040">
                  <c:v>86.749999999999432</c:v>
                </c:pt>
                <c:pt idx="1041">
                  <c:v>86.83333333333276</c:v>
                </c:pt>
                <c:pt idx="1042">
                  <c:v>86.916666666666089</c:v>
                </c:pt>
                <c:pt idx="1043">
                  <c:v>86.999999999999417</c:v>
                </c:pt>
                <c:pt idx="1044">
                  <c:v>87.083333333332746</c:v>
                </c:pt>
                <c:pt idx="1045">
                  <c:v>87.166666666666075</c:v>
                </c:pt>
                <c:pt idx="1046">
                  <c:v>87.249999999999403</c:v>
                </c:pt>
                <c:pt idx="1047">
                  <c:v>87.333333333332732</c:v>
                </c:pt>
                <c:pt idx="1048">
                  <c:v>87.41666666666606</c:v>
                </c:pt>
                <c:pt idx="1049">
                  <c:v>87.499999999999389</c:v>
                </c:pt>
                <c:pt idx="1050">
                  <c:v>87.583333333332718</c:v>
                </c:pt>
                <c:pt idx="1051">
                  <c:v>87.666666666666046</c:v>
                </c:pt>
                <c:pt idx="1052">
                  <c:v>87.749999999999375</c:v>
                </c:pt>
                <c:pt idx="1053">
                  <c:v>87.833333333332703</c:v>
                </c:pt>
                <c:pt idx="1054">
                  <c:v>87.916666666666032</c:v>
                </c:pt>
                <c:pt idx="1055">
                  <c:v>87.999999999999361</c:v>
                </c:pt>
                <c:pt idx="1056">
                  <c:v>88.083333333332689</c:v>
                </c:pt>
                <c:pt idx="1057">
                  <c:v>88.166666666666018</c:v>
                </c:pt>
                <c:pt idx="1058">
                  <c:v>88.249999999999346</c:v>
                </c:pt>
                <c:pt idx="1059">
                  <c:v>88.333333333332675</c:v>
                </c:pt>
                <c:pt idx="1060">
                  <c:v>88.416666666666003</c:v>
                </c:pt>
                <c:pt idx="1061">
                  <c:v>88.499999999999332</c:v>
                </c:pt>
                <c:pt idx="1062">
                  <c:v>88.583333333332661</c:v>
                </c:pt>
                <c:pt idx="1063">
                  <c:v>88.666666666665989</c:v>
                </c:pt>
                <c:pt idx="1064">
                  <c:v>88.749999999999318</c:v>
                </c:pt>
                <c:pt idx="1065">
                  <c:v>88.833333333332646</c:v>
                </c:pt>
                <c:pt idx="1066">
                  <c:v>88.916666666665975</c:v>
                </c:pt>
                <c:pt idx="1067">
                  <c:v>88.999999999999304</c:v>
                </c:pt>
                <c:pt idx="1068">
                  <c:v>89.083333333332632</c:v>
                </c:pt>
                <c:pt idx="1069">
                  <c:v>89.166666666665961</c:v>
                </c:pt>
                <c:pt idx="1070">
                  <c:v>89.249999999999289</c:v>
                </c:pt>
                <c:pt idx="1071">
                  <c:v>89.333333333332618</c:v>
                </c:pt>
                <c:pt idx="1072">
                  <c:v>89.416666666665947</c:v>
                </c:pt>
                <c:pt idx="1073">
                  <c:v>89.499999999999275</c:v>
                </c:pt>
                <c:pt idx="1074">
                  <c:v>89.583333333332604</c:v>
                </c:pt>
                <c:pt idx="1075">
                  <c:v>89.666666666665932</c:v>
                </c:pt>
                <c:pt idx="1076">
                  <c:v>89.749999999999261</c:v>
                </c:pt>
                <c:pt idx="1077">
                  <c:v>89.83333333333259</c:v>
                </c:pt>
                <c:pt idx="1078">
                  <c:v>89.916666666665918</c:v>
                </c:pt>
                <c:pt idx="1079">
                  <c:v>89.999999999999247</c:v>
                </c:pt>
                <c:pt idx="1080">
                  <c:v>90.083333333332575</c:v>
                </c:pt>
                <c:pt idx="1081">
                  <c:v>90.166666666665904</c:v>
                </c:pt>
                <c:pt idx="1082">
                  <c:v>90.249999999999233</c:v>
                </c:pt>
                <c:pt idx="1083">
                  <c:v>90.333333333332561</c:v>
                </c:pt>
                <c:pt idx="1084">
                  <c:v>90.41666666666589</c:v>
                </c:pt>
                <c:pt idx="1085">
                  <c:v>90.499999999999218</c:v>
                </c:pt>
                <c:pt idx="1086">
                  <c:v>90.583333333332547</c:v>
                </c:pt>
                <c:pt idx="1087">
                  <c:v>90.666666666665876</c:v>
                </c:pt>
                <c:pt idx="1088">
                  <c:v>90.749999999999204</c:v>
                </c:pt>
                <c:pt idx="1089">
                  <c:v>90.833333333332533</c:v>
                </c:pt>
                <c:pt idx="1090">
                  <c:v>90.916666666665861</c:v>
                </c:pt>
                <c:pt idx="1091">
                  <c:v>90.99999999999919</c:v>
                </c:pt>
                <c:pt idx="1092">
                  <c:v>91.083333333332519</c:v>
                </c:pt>
                <c:pt idx="1093">
                  <c:v>91.166666666665847</c:v>
                </c:pt>
                <c:pt idx="1094">
                  <c:v>91.249999999999176</c:v>
                </c:pt>
                <c:pt idx="1095">
                  <c:v>91.333333333332504</c:v>
                </c:pt>
                <c:pt idx="1096">
                  <c:v>91.416666666665833</c:v>
                </c:pt>
                <c:pt idx="1097">
                  <c:v>91.499999999999162</c:v>
                </c:pt>
                <c:pt idx="1098">
                  <c:v>91.58333333333249</c:v>
                </c:pt>
                <c:pt idx="1099">
                  <c:v>91.666666666665819</c:v>
                </c:pt>
                <c:pt idx="1100">
                  <c:v>91.749999999999147</c:v>
                </c:pt>
                <c:pt idx="1101">
                  <c:v>91.833333333332476</c:v>
                </c:pt>
                <c:pt idx="1102">
                  <c:v>91.916666666665805</c:v>
                </c:pt>
                <c:pt idx="1103">
                  <c:v>91.999999999999133</c:v>
                </c:pt>
                <c:pt idx="1104">
                  <c:v>92.083333333332462</c:v>
                </c:pt>
                <c:pt idx="1105">
                  <c:v>92.16666666666579</c:v>
                </c:pt>
                <c:pt idx="1106">
                  <c:v>92.249999999999119</c:v>
                </c:pt>
                <c:pt idx="1107">
                  <c:v>92.333333333332448</c:v>
                </c:pt>
                <c:pt idx="1108">
                  <c:v>92.416666666665776</c:v>
                </c:pt>
                <c:pt idx="1109">
                  <c:v>92.499999999999105</c:v>
                </c:pt>
                <c:pt idx="1110">
                  <c:v>92.583333333332433</c:v>
                </c:pt>
                <c:pt idx="1111">
                  <c:v>92.666666666665762</c:v>
                </c:pt>
                <c:pt idx="1112">
                  <c:v>92.749999999999091</c:v>
                </c:pt>
                <c:pt idx="1113">
                  <c:v>92.833333333332419</c:v>
                </c:pt>
                <c:pt idx="1114">
                  <c:v>92.916666666665748</c:v>
                </c:pt>
                <c:pt idx="1115">
                  <c:v>92.999999999999076</c:v>
                </c:pt>
                <c:pt idx="1116">
                  <c:v>93.083333333332405</c:v>
                </c:pt>
                <c:pt idx="1117">
                  <c:v>93.166666666665733</c:v>
                </c:pt>
                <c:pt idx="1118">
                  <c:v>93.249999999999062</c:v>
                </c:pt>
                <c:pt idx="1119">
                  <c:v>93.333333333332391</c:v>
                </c:pt>
                <c:pt idx="1120">
                  <c:v>93.416666666665719</c:v>
                </c:pt>
                <c:pt idx="1121">
                  <c:v>93.499999999999048</c:v>
                </c:pt>
                <c:pt idx="1122">
                  <c:v>93.583333333332376</c:v>
                </c:pt>
                <c:pt idx="1123">
                  <c:v>93.666666666665705</c:v>
                </c:pt>
                <c:pt idx="1124">
                  <c:v>93.749999999999034</c:v>
                </c:pt>
                <c:pt idx="1125">
                  <c:v>93.833333333332362</c:v>
                </c:pt>
                <c:pt idx="1126">
                  <c:v>93.916666666665691</c:v>
                </c:pt>
                <c:pt idx="1127">
                  <c:v>93.999999999999019</c:v>
                </c:pt>
                <c:pt idx="1128">
                  <c:v>94.083333333332348</c:v>
                </c:pt>
                <c:pt idx="1129">
                  <c:v>94.166666666665677</c:v>
                </c:pt>
                <c:pt idx="1130">
                  <c:v>94.249999999999005</c:v>
                </c:pt>
                <c:pt idx="1131">
                  <c:v>94.333333333332334</c:v>
                </c:pt>
                <c:pt idx="1132">
                  <c:v>94.416666666665662</c:v>
                </c:pt>
                <c:pt idx="1133">
                  <c:v>94.499999999998991</c:v>
                </c:pt>
                <c:pt idx="1134">
                  <c:v>94.58333333333232</c:v>
                </c:pt>
                <c:pt idx="1135">
                  <c:v>94.666666666665648</c:v>
                </c:pt>
                <c:pt idx="1136">
                  <c:v>94.749999999998977</c:v>
                </c:pt>
                <c:pt idx="1137">
                  <c:v>94.833333333332305</c:v>
                </c:pt>
                <c:pt idx="1138">
                  <c:v>94.916666666665634</c:v>
                </c:pt>
                <c:pt idx="1139">
                  <c:v>94.999999999998963</c:v>
                </c:pt>
                <c:pt idx="1140">
                  <c:v>95.083333333332291</c:v>
                </c:pt>
                <c:pt idx="1141">
                  <c:v>95.16666666666562</c:v>
                </c:pt>
                <c:pt idx="1142">
                  <c:v>95.249999999998948</c:v>
                </c:pt>
                <c:pt idx="1143">
                  <c:v>95.333333333332277</c:v>
                </c:pt>
                <c:pt idx="1144">
                  <c:v>95.416666666665606</c:v>
                </c:pt>
                <c:pt idx="1145">
                  <c:v>95.499999999998934</c:v>
                </c:pt>
                <c:pt idx="1146">
                  <c:v>95.583333333332263</c:v>
                </c:pt>
                <c:pt idx="1147">
                  <c:v>95.666666666665591</c:v>
                </c:pt>
                <c:pt idx="1148">
                  <c:v>95.74999999999892</c:v>
                </c:pt>
                <c:pt idx="1149">
                  <c:v>95.833333333332249</c:v>
                </c:pt>
                <c:pt idx="1150">
                  <c:v>95.916666666665577</c:v>
                </c:pt>
                <c:pt idx="1151">
                  <c:v>95.999999999998906</c:v>
                </c:pt>
                <c:pt idx="1152">
                  <c:v>96.083333333332234</c:v>
                </c:pt>
                <c:pt idx="1153">
                  <c:v>96.166666666665563</c:v>
                </c:pt>
                <c:pt idx="1154">
                  <c:v>96.249999999998892</c:v>
                </c:pt>
                <c:pt idx="1155">
                  <c:v>96.33333333333222</c:v>
                </c:pt>
                <c:pt idx="1156">
                  <c:v>96.416666666665549</c:v>
                </c:pt>
                <c:pt idx="1157">
                  <c:v>96.499999999998877</c:v>
                </c:pt>
                <c:pt idx="1158">
                  <c:v>96.583333333332206</c:v>
                </c:pt>
                <c:pt idx="1159">
                  <c:v>96.666666666665535</c:v>
                </c:pt>
                <c:pt idx="1160">
                  <c:v>96.749999999998863</c:v>
                </c:pt>
                <c:pt idx="1161">
                  <c:v>96.833333333332192</c:v>
                </c:pt>
                <c:pt idx="1162">
                  <c:v>96.91666666666552</c:v>
                </c:pt>
                <c:pt idx="1163">
                  <c:v>96.999999999998849</c:v>
                </c:pt>
                <c:pt idx="1164">
                  <c:v>97.083333333332178</c:v>
                </c:pt>
                <c:pt idx="1165">
                  <c:v>97.166666666665506</c:v>
                </c:pt>
                <c:pt idx="1166">
                  <c:v>97.249999999998835</c:v>
                </c:pt>
                <c:pt idx="1167">
                  <c:v>97.333333333332163</c:v>
                </c:pt>
                <c:pt idx="1168">
                  <c:v>97.416666666665492</c:v>
                </c:pt>
                <c:pt idx="1169">
                  <c:v>97.49999999999882</c:v>
                </c:pt>
                <c:pt idx="1170">
                  <c:v>97.583333333332149</c:v>
                </c:pt>
                <c:pt idx="1171">
                  <c:v>97.666666666665478</c:v>
                </c:pt>
                <c:pt idx="1172">
                  <c:v>97.749999999998806</c:v>
                </c:pt>
                <c:pt idx="1173">
                  <c:v>97.833333333332135</c:v>
                </c:pt>
                <c:pt idx="1174">
                  <c:v>97.916666666665463</c:v>
                </c:pt>
                <c:pt idx="1175">
                  <c:v>97.999999999998792</c:v>
                </c:pt>
                <c:pt idx="1176">
                  <c:v>98.083333333332121</c:v>
                </c:pt>
                <c:pt idx="1177">
                  <c:v>98.166666666665449</c:v>
                </c:pt>
                <c:pt idx="1178">
                  <c:v>98.249999999998778</c:v>
                </c:pt>
                <c:pt idx="1179">
                  <c:v>98.333333333332106</c:v>
                </c:pt>
                <c:pt idx="1180">
                  <c:v>98.416666666665435</c:v>
                </c:pt>
                <c:pt idx="1181">
                  <c:v>98.499999999998764</c:v>
                </c:pt>
                <c:pt idx="1182">
                  <c:v>98.583333333332092</c:v>
                </c:pt>
                <c:pt idx="1183">
                  <c:v>98.666666666665421</c:v>
                </c:pt>
                <c:pt idx="1184">
                  <c:v>98.749999999998749</c:v>
                </c:pt>
                <c:pt idx="1185">
                  <c:v>98.833333333332078</c:v>
                </c:pt>
                <c:pt idx="1186">
                  <c:v>98.916666666665407</c:v>
                </c:pt>
                <c:pt idx="1187">
                  <c:v>98.999999999998735</c:v>
                </c:pt>
                <c:pt idx="1188">
                  <c:v>99.083333333332064</c:v>
                </c:pt>
                <c:pt idx="1189">
                  <c:v>99.166666666665392</c:v>
                </c:pt>
                <c:pt idx="1190">
                  <c:v>99.249999999998721</c:v>
                </c:pt>
                <c:pt idx="1191">
                  <c:v>99.33333333333205</c:v>
                </c:pt>
                <c:pt idx="1192">
                  <c:v>99.416666666665378</c:v>
                </c:pt>
                <c:pt idx="1193">
                  <c:v>99.499999999998707</c:v>
                </c:pt>
                <c:pt idx="1194">
                  <c:v>99.583333333332035</c:v>
                </c:pt>
                <c:pt idx="1195">
                  <c:v>99.666666666665364</c:v>
                </c:pt>
                <c:pt idx="1196">
                  <c:v>99.749999999998693</c:v>
                </c:pt>
                <c:pt idx="1197">
                  <c:v>99.833333333332021</c:v>
                </c:pt>
                <c:pt idx="1198">
                  <c:v>99.91666666666535</c:v>
                </c:pt>
                <c:pt idx="1199">
                  <c:v>99.999999999998678</c:v>
                </c:pt>
                <c:pt idx="1200">
                  <c:v>100.08333333333201</c:v>
                </c:pt>
                <c:pt idx="1201">
                  <c:v>100.16666666666534</c:v>
                </c:pt>
                <c:pt idx="1202">
                  <c:v>100.24999999999866</c:v>
                </c:pt>
                <c:pt idx="1203">
                  <c:v>100.33333333333199</c:v>
                </c:pt>
                <c:pt idx="1204">
                  <c:v>100.41666666666532</c:v>
                </c:pt>
                <c:pt idx="1205">
                  <c:v>100.49999999999865</c:v>
                </c:pt>
                <c:pt idx="1206">
                  <c:v>100.58333333333198</c:v>
                </c:pt>
                <c:pt idx="1207">
                  <c:v>100.66666666666531</c:v>
                </c:pt>
                <c:pt idx="1208">
                  <c:v>100.74999999999864</c:v>
                </c:pt>
                <c:pt idx="1209">
                  <c:v>100.83333333333196</c:v>
                </c:pt>
                <c:pt idx="1210">
                  <c:v>100.91666666666529</c:v>
                </c:pt>
                <c:pt idx="1211">
                  <c:v>100.99999999999862</c:v>
                </c:pt>
                <c:pt idx="1212">
                  <c:v>101.08333333333195</c:v>
                </c:pt>
                <c:pt idx="1213">
                  <c:v>101.16666666666528</c:v>
                </c:pt>
                <c:pt idx="1214">
                  <c:v>101.24999999999861</c:v>
                </c:pt>
                <c:pt idx="1215">
                  <c:v>101.33333333333194</c:v>
                </c:pt>
                <c:pt idx="1216">
                  <c:v>101.41666666666526</c:v>
                </c:pt>
                <c:pt idx="1217">
                  <c:v>101.49999999999859</c:v>
                </c:pt>
                <c:pt idx="1218">
                  <c:v>101.58333333333192</c:v>
                </c:pt>
                <c:pt idx="1219">
                  <c:v>101.66666666666525</c:v>
                </c:pt>
                <c:pt idx="1220">
                  <c:v>101.74999999999858</c:v>
                </c:pt>
                <c:pt idx="1221">
                  <c:v>101.83333333333191</c:v>
                </c:pt>
                <c:pt idx="1222">
                  <c:v>101.91666666666524</c:v>
                </c:pt>
                <c:pt idx="1223">
                  <c:v>101.99999999999856</c:v>
                </c:pt>
                <c:pt idx="1224">
                  <c:v>102.08333333333189</c:v>
                </c:pt>
                <c:pt idx="1225">
                  <c:v>102.16666666666522</c:v>
                </c:pt>
                <c:pt idx="1226">
                  <c:v>102.24999999999855</c:v>
                </c:pt>
                <c:pt idx="1227">
                  <c:v>102.33333333333188</c:v>
                </c:pt>
                <c:pt idx="1228">
                  <c:v>102.41666666666521</c:v>
                </c:pt>
                <c:pt idx="1229">
                  <c:v>102.49999999999854</c:v>
                </c:pt>
                <c:pt idx="1230">
                  <c:v>102.58333333333186</c:v>
                </c:pt>
                <c:pt idx="1231">
                  <c:v>102.66666666666519</c:v>
                </c:pt>
                <c:pt idx="1232">
                  <c:v>102.74999999999852</c:v>
                </c:pt>
                <c:pt idx="1233">
                  <c:v>102.83333333333185</c:v>
                </c:pt>
                <c:pt idx="1234">
                  <c:v>102.91666666666518</c:v>
                </c:pt>
                <c:pt idx="1235">
                  <c:v>102.99999999999851</c:v>
                </c:pt>
                <c:pt idx="1236">
                  <c:v>103.08333333333184</c:v>
                </c:pt>
                <c:pt idx="1237">
                  <c:v>103.16666666666517</c:v>
                </c:pt>
                <c:pt idx="1238">
                  <c:v>103.24999999999849</c:v>
                </c:pt>
                <c:pt idx="1239">
                  <c:v>103.33333333333182</c:v>
                </c:pt>
                <c:pt idx="1240">
                  <c:v>103.41666666666515</c:v>
                </c:pt>
                <c:pt idx="1241">
                  <c:v>103.49999999999848</c:v>
                </c:pt>
                <c:pt idx="1242">
                  <c:v>103.58333333333181</c:v>
                </c:pt>
                <c:pt idx="1243">
                  <c:v>103.66666666666514</c:v>
                </c:pt>
                <c:pt idx="1244">
                  <c:v>103.74999999999847</c:v>
                </c:pt>
                <c:pt idx="1245">
                  <c:v>103.83333333333179</c:v>
                </c:pt>
                <c:pt idx="1246">
                  <c:v>103.91666666666512</c:v>
                </c:pt>
                <c:pt idx="1247">
                  <c:v>103.99999999999845</c:v>
                </c:pt>
                <c:pt idx="1248">
                  <c:v>104.08333333333178</c:v>
                </c:pt>
                <c:pt idx="1249">
                  <c:v>104.16666666666511</c:v>
                </c:pt>
                <c:pt idx="1250">
                  <c:v>104.24999999999844</c:v>
                </c:pt>
                <c:pt idx="1251">
                  <c:v>104.33333333333177</c:v>
                </c:pt>
                <c:pt idx="1252">
                  <c:v>104.41666666666509</c:v>
                </c:pt>
                <c:pt idx="1253">
                  <c:v>104.49999999999842</c:v>
                </c:pt>
                <c:pt idx="1254">
                  <c:v>104.58333333333175</c:v>
                </c:pt>
                <c:pt idx="1255">
                  <c:v>104.66666666666508</c:v>
                </c:pt>
                <c:pt idx="1256">
                  <c:v>104.74999999999841</c:v>
                </c:pt>
                <c:pt idx="1257">
                  <c:v>104.83333333333174</c:v>
                </c:pt>
                <c:pt idx="1258">
                  <c:v>104.91666666666507</c:v>
                </c:pt>
                <c:pt idx="1259">
                  <c:v>104.99999999999839</c:v>
                </c:pt>
                <c:pt idx="1260">
                  <c:v>105.08333333333172</c:v>
                </c:pt>
                <c:pt idx="1261">
                  <c:v>105.16666666666505</c:v>
                </c:pt>
                <c:pt idx="1262">
                  <c:v>105.24999999999838</c:v>
                </c:pt>
                <c:pt idx="1263">
                  <c:v>105.33333333333171</c:v>
                </c:pt>
                <c:pt idx="1264">
                  <c:v>105.41666666666504</c:v>
                </c:pt>
                <c:pt idx="1265">
                  <c:v>105.49999999999837</c:v>
                </c:pt>
                <c:pt idx="1266">
                  <c:v>105.58333333333169</c:v>
                </c:pt>
                <c:pt idx="1267">
                  <c:v>105.66666666666502</c:v>
                </c:pt>
                <c:pt idx="1268">
                  <c:v>105.74999999999835</c:v>
                </c:pt>
                <c:pt idx="1269">
                  <c:v>105.83333333333168</c:v>
                </c:pt>
                <c:pt idx="1270">
                  <c:v>105.91666666666501</c:v>
                </c:pt>
                <c:pt idx="1271">
                  <c:v>105.99999999999834</c:v>
                </c:pt>
                <c:pt idx="1272">
                  <c:v>106.08333333333167</c:v>
                </c:pt>
                <c:pt idx="1273">
                  <c:v>106.16666666666499</c:v>
                </c:pt>
                <c:pt idx="1274">
                  <c:v>106.24999999999832</c:v>
                </c:pt>
                <c:pt idx="1275">
                  <c:v>106.33333333333165</c:v>
                </c:pt>
                <c:pt idx="1276">
                  <c:v>106.41666666666498</c:v>
                </c:pt>
                <c:pt idx="1277">
                  <c:v>106.49999999999831</c:v>
                </c:pt>
                <c:pt idx="1278">
                  <c:v>106.58333333333164</c:v>
                </c:pt>
                <c:pt idx="1279">
                  <c:v>106.66666666666497</c:v>
                </c:pt>
                <c:pt idx="1280">
                  <c:v>106.74999999999829</c:v>
                </c:pt>
                <c:pt idx="1281">
                  <c:v>106.83333333333162</c:v>
                </c:pt>
                <c:pt idx="1282">
                  <c:v>106.91666666666495</c:v>
                </c:pt>
                <c:pt idx="1283">
                  <c:v>106.99999999999828</c:v>
                </c:pt>
                <c:pt idx="1284">
                  <c:v>107.08333333333161</c:v>
                </c:pt>
                <c:pt idx="1285">
                  <c:v>107.16666666666494</c:v>
                </c:pt>
                <c:pt idx="1286">
                  <c:v>107.24999999999827</c:v>
                </c:pt>
                <c:pt idx="1287">
                  <c:v>107.33333333333159</c:v>
                </c:pt>
                <c:pt idx="1288">
                  <c:v>107.41666666666492</c:v>
                </c:pt>
                <c:pt idx="1289">
                  <c:v>107.49999999999825</c:v>
                </c:pt>
                <c:pt idx="1290">
                  <c:v>107.58333333333158</c:v>
                </c:pt>
                <c:pt idx="1291">
                  <c:v>107.66666666666491</c:v>
                </c:pt>
                <c:pt idx="1292">
                  <c:v>107.74999999999824</c:v>
                </c:pt>
                <c:pt idx="1293">
                  <c:v>107.83333333333157</c:v>
                </c:pt>
                <c:pt idx="1294">
                  <c:v>107.9166666666649</c:v>
                </c:pt>
                <c:pt idx="1295">
                  <c:v>107.99999999999822</c:v>
                </c:pt>
                <c:pt idx="1296">
                  <c:v>108.08333333333155</c:v>
                </c:pt>
                <c:pt idx="1297">
                  <c:v>108.16666666666488</c:v>
                </c:pt>
                <c:pt idx="1298">
                  <c:v>108.24999999999821</c:v>
                </c:pt>
                <c:pt idx="1299">
                  <c:v>108.33333333333154</c:v>
                </c:pt>
                <c:pt idx="1300">
                  <c:v>108.41666666666487</c:v>
                </c:pt>
                <c:pt idx="1301">
                  <c:v>108.4999999999982</c:v>
                </c:pt>
                <c:pt idx="1302">
                  <c:v>108.58333333333152</c:v>
                </c:pt>
                <c:pt idx="1303">
                  <c:v>108.66666666666485</c:v>
                </c:pt>
                <c:pt idx="1304">
                  <c:v>108.74999999999818</c:v>
                </c:pt>
                <c:pt idx="1305">
                  <c:v>108.83333333333151</c:v>
                </c:pt>
                <c:pt idx="1306">
                  <c:v>108.91666666666484</c:v>
                </c:pt>
                <c:pt idx="1307">
                  <c:v>108.99999999999817</c:v>
                </c:pt>
                <c:pt idx="1308">
                  <c:v>109.0833333333315</c:v>
                </c:pt>
                <c:pt idx="1309">
                  <c:v>109.16666666666482</c:v>
                </c:pt>
                <c:pt idx="1310">
                  <c:v>109.24999999999815</c:v>
                </c:pt>
                <c:pt idx="1311">
                  <c:v>109.33333333333148</c:v>
                </c:pt>
                <c:pt idx="1312">
                  <c:v>109.41666666666481</c:v>
                </c:pt>
                <c:pt idx="1313">
                  <c:v>109.49999999999814</c:v>
                </c:pt>
                <c:pt idx="1314">
                  <c:v>109.58333333333147</c:v>
                </c:pt>
                <c:pt idx="1315">
                  <c:v>109.6666666666648</c:v>
                </c:pt>
                <c:pt idx="1316">
                  <c:v>109.74999999999812</c:v>
                </c:pt>
                <c:pt idx="1317">
                  <c:v>109.83333333333145</c:v>
                </c:pt>
                <c:pt idx="1318">
                  <c:v>109.91666666666478</c:v>
                </c:pt>
                <c:pt idx="1319">
                  <c:v>109.99999999999811</c:v>
                </c:pt>
                <c:pt idx="1320">
                  <c:v>110.08333333333144</c:v>
                </c:pt>
                <c:pt idx="1321">
                  <c:v>110.16666666666477</c:v>
                </c:pt>
                <c:pt idx="1322">
                  <c:v>110.2499999999981</c:v>
                </c:pt>
                <c:pt idx="1323">
                  <c:v>110.33333333333142</c:v>
                </c:pt>
                <c:pt idx="1324">
                  <c:v>110.41666666666475</c:v>
                </c:pt>
                <c:pt idx="1325">
                  <c:v>110.49999999999808</c:v>
                </c:pt>
                <c:pt idx="1326">
                  <c:v>110.58333333333141</c:v>
                </c:pt>
                <c:pt idx="1327">
                  <c:v>110.66666666666474</c:v>
                </c:pt>
                <c:pt idx="1328">
                  <c:v>110.74999999999807</c:v>
                </c:pt>
                <c:pt idx="1329">
                  <c:v>110.8333333333314</c:v>
                </c:pt>
                <c:pt idx="1330">
                  <c:v>110.91666666666472</c:v>
                </c:pt>
                <c:pt idx="1331">
                  <c:v>110.99999999999805</c:v>
                </c:pt>
                <c:pt idx="1332">
                  <c:v>111.08333333333138</c:v>
                </c:pt>
                <c:pt idx="1333">
                  <c:v>111.16666666666471</c:v>
                </c:pt>
                <c:pt idx="1334">
                  <c:v>111.24999999999804</c:v>
                </c:pt>
                <c:pt idx="1335">
                  <c:v>111.33333333333137</c:v>
                </c:pt>
                <c:pt idx="1336">
                  <c:v>111.4166666666647</c:v>
                </c:pt>
                <c:pt idx="1337">
                  <c:v>111.49999999999802</c:v>
                </c:pt>
                <c:pt idx="1338">
                  <c:v>111.58333333333135</c:v>
                </c:pt>
                <c:pt idx="1339">
                  <c:v>111.66666666666468</c:v>
                </c:pt>
                <c:pt idx="1340">
                  <c:v>111.74999999999801</c:v>
                </c:pt>
                <c:pt idx="1341">
                  <c:v>111.83333333333134</c:v>
                </c:pt>
                <c:pt idx="1342">
                  <c:v>111.91666666666467</c:v>
                </c:pt>
                <c:pt idx="1343">
                  <c:v>111.999999999998</c:v>
                </c:pt>
                <c:pt idx="1344">
                  <c:v>112.08333333333132</c:v>
                </c:pt>
                <c:pt idx="1345">
                  <c:v>112.16666666666465</c:v>
                </c:pt>
                <c:pt idx="1346">
                  <c:v>112.24999999999798</c:v>
                </c:pt>
                <c:pt idx="1347">
                  <c:v>112.33333333333131</c:v>
                </c:pt>
                <c:pt idx="1348">
                  <c:v>112.41666666666464</c:v>
                </c:pt>
                <c:pt idx="1349">
                  <c:v>112.49999999999797</c:v>
                </c:pt>
                <c:pt idx="1350">
                  <c:v>112.5833333333313</c:v>
                </c:pt>
                <c:pt idx="1351">
                  <c:v>112.66666666666463</c:v>
                </c:pt>
                <c:pt idx="1352">
                  <c:v>112.74999999999795</c:v>
                </c:pt>
                <c:pt idx="1353">
                  <c:v>112.83333333333128</c:v>
                </c:pt>
                <c:pt idx="1354">
                  <c:v>112.91666666666461</c:v>
                </c:pt>
                <c:pt idx="1355">
                  <c:v>112.99999999999794</c:v>
                </c:pt>
                <c:pt idx="1356">
                  <c:v>113.08333333333127</c:v>
                </c:pt>
                <c:pt idx="1357">
                  <c:v>113.1666666666646</c:v>
                </c:pt>
                <c:pt idx="1358">
                  <c:v>113.24999999999793</c:v>
                </c:pt>
                <c:pt idx="1359">
                  <c:v>113.33333333333125</c:v>
                </c:pt>
                <c:pt idx="1360">
                  <c:v>113.41666666666458</c:v>
                </c:pt>
                <c:pt idx="1361">
                  <c:v>113.49999999999791</c:v>
                </c:pt>
                <c:pt idx="1362">
                  <c:v>113.58333333333124</c:v>
                </c:pt>
                <c:pt idx="1363">
                  <c:v>113.66666666666457</c:v>
                </c:pt>
                <c:pt idx="1364">
                  <c:v>113.7499999999979</c:v>
                </c:pt>
                <c:pt idx="1365">
                  <c:v>113.83333333333123</c:v>
                </c:pt>
                <c:pt idx="1366">
                  <c:v>113.91666666666455</c:v>
                </c:pt>
                <c:pt idx="1367">
                  <c:v>113.99999999999788</c:v>
                </c:pt>
                <c:pt idx="1368">
                  <c:v>114.08333333333121</c:v>
                </c:pt>
                <c:pt idx="1369">
                  <c:v>114.16666666666454</c:v>
                </c:pt>
                <c:pt idx="1370">
                  <c:v>114.24999999999787</c:v>
                </c:pt>
                <c:pt idx="1371">
                  <c:v>114.3333333333312</c:v>
                </c:pt>
                <c:pt idx="1372">
                  <c:v>114.41666666666453</c:v>
                </c:pt>
                <c:pt idx="1373">
                  <c:v>114.49999999999785</c:v>
                </c:pt>
                <c:pt idx="1374">
                  <c:v>114.58333333333118</c:v>
                </c:pt>
                <c:pt idx="1375">
                  <c:v>114.66666666666451</c:v>
                </c:pt>
                <c:pt idx="1376">
                  <c:v>114.74999999999784</c:v>
                </c:pt>
                <c:pt idx="1377">
                  <c:v>114.83333333333117</c:v>
                </c:pt>
                <c:pt idx="1378">
                  <c:v>114.9166666666645</c:v>
                </c:pt>
                <c:pt idx="1379">
                  <c:v>114.99999999999783</c:v>
                </c:pt>
                <c:pt idx="1380">
                  <c:v>115.08333333333115</c:v>
                </c:pt>
                <c:pt idx="1381">
                  <c:v>115.16666666666448</c:v>
                </c:pt>
                <c:pt idx="1382">
                  <c:v>115.24999999999781</c:v>
                </c:pt>
                <c:pt idx="1383">
                  <c:v>115.33333333333114</c:v>
                </c:pt>
                <c:pt idx="1384">
                  <c:v>115.41666666666447</c:v>
                </c:pt>
                <c:pt idx="1385">
                  <c:v>115.4999999999978</c:v>
                </c:pt>
                <c:pt idx="1386">
                  <c:v>115.58333333333113</c:v>
                </c:pt>
                <c:pt idx="1387">
                  <c:v>115.66666666666445</c:v>
                </c:pt>
                <c:pt idx="1388">
                  <c:v>115.74999999999778</c:v>
                </c:pt>
                <c:pt idx="1389">
                  <c:v>115.83333333333111</c:v>
                </c:pt>
                <c:pt idx="1390">
                  <c:v>115.91666666666444</c:v>
                </c:pt>
                <c:pt idx="1391">
                  <c:v>115.99999999999777</c:v>
                </c:pt>
                <c:pt idx="1392">
                  <c:v>116.0833333333311</c:v>
                </c:pt>
                <c:pt idx="1393">
                  <c:v>116.16666666666443</c:v>
                </c:pt>
                <c:pt idx="1394">
                  <c:v>116.24999999999775</c:v>
                </c:pt>
                <c:pt idx="1395">
                  <c:v>116.33333333333108</c:v>
                </c:pt>
                <c:pt idx="1396">
                  <c:v>116.41666666666441</c:v>
                </c:pt>
                <c:pt idx="1397">
                  <c:v>116.49999999999774</c:v>
                </c:pt>
                <c:pt idx="1398">
                  <c:v>116.58333333333107</c:v>
                </c:pt>
                <c:pt idx="1399">
                  <c:v>116.6666666666644</c:v>
                </c:pt>
                <c:pt idx="1400">
                  <c:v>116.74999999999773</c:v>
                </c:pt>
                <c:pt idx="1401">
                  <c:v>116.83333333333105</c:v>
                </c:pt>
                <c:pt idx="1402">
                  <c:v>116.91666666666438</c:v>
                </c:pt>
                <c:pt idx="1403">
                  <c:v>116.99999999999771</c:v>
                </c:pt>
                <c:pt idx="1404">
                  <c:v>117.08333333333104</c:v>
                </c:pt>
                <c:pt idx="1405">
                  <c:v>117.16666666666437</c:v>
                </c:pt>
                <c:pt idx="1406">
                  <c:v>117.2499999999977</c:v>
                </c:pt>
                <c:pt idx="1407">
                  <c:v>117.33333333333103</c:v>
                </c:pt>
                <c:pt idx="1408">
                  <c:v>117.41666666666436</c:v>
                </c:pt>
                <c:pt idx="1409">
                  <c:v>117.49999999999768</c:v>
                </c:pt>
                <c:pt idx="1410">
                  <c:v>117.58333333333101</c:v>
                </c:pt>
                <c:pt idx="1411">
                  <c:v>117.66666666666434</c:v>
                </c:pt>
                <c:pt idx="1412">
                  <c:v>117.74999999999767</c:v>
                </c:pt>
                <c:pt idx="1413">
                  <c:v>117.833333333331</c:v>
                </c:pt>
                <c:pt idx="1414">
                  <c:v>117.91666666666433</c:v>
                </c:pt>
                <c:pt idx="1415">
                  <c:v>117.99999999999766</c:v>
                </c:pt>
                <c:pt idx="1416">
                  <c:v>118.08333333333098</c:v>
                </c:pt>
                <c:pt idx="1417">
                  <c:v>118.16666666666431</c:v>
                </c:pt>
                <c:pt idx="1418">
                  <c:v>118.24999999999764</c:v>
                </c:pt>
                <c:pt idx="1419">
                  <c:v>118.33333333333097</c:v>
                </c:pt>
                <c:pt idx="1420">
                  <c:v>118.4166666666643</c:v>
                </c:pt>
                <c:pt idx="1421">
                  <c:v>118.49999999999763</c:v>
                </c:pt>
                <c:pt idx="1422">
                  <c:v>118.58333333333096</c:v>
                </c:pt>
                <c:pt idx="1423">
                  <c:v>118.66666666666428</c:v>
                </c:pt>
                <c:pt idx="1424">
                  <c:v>118.74999999999761</c:v>
                </c:pt>
                <c:pt idx="1425">
                  <c:v>118.83333333333094</c:v>
                </c:pt>
                <c:pt idx="1426">
                  <c:v>118.91666666666427</c:v>
                </c:pt>
                <c:pt idx="1427">
                  <c:v>118.9999999999976</c:v>
                </c:pt>
                <c:pt idx="1428">
                  <c:v>119.08333333333093</c:v>
                </c:pt>
                <c:pt idx="1429">
                  <c:v>119.16666666666426</c:v>
                </c:pt>
                <c:pt idx="1430">
                  <c:v>119.24999999999758</c:v>
                </c:pt>
                <c:pt idx="1431">
                  <c:v>119.33333333333091</c:v>
                </c:pt>
                <c:pt idx="1432">
                  <c:v>119.41666666666424</c:v>
                </c:pt>
                <c:pt idx="1433">
                  <c:v>119.49999999999757</c:v>
                </c:pt>
                <c:pt idx="1434">
                  <c:v>119.5833333333309</c:v>
                </c:pt>
                <c:pt idx="1435">
                  <c:v>119.66666666666423</c:v>
                </c:pt>
                <c:pt idx="1436">
                  <c:v>119.74999999999756</c:v>
                </c:pt>
                <c:pt idx="1437">
                  <c:v>119.83333333333088</c:v>
                </c:pt>
                <c:pt idx="1438">
                  <c:v>119.91666666666421</c:v>
                </c:pt>
                <c:pt idx="1439">
                  <c:v>119.99999999999754</c:v>
                </c:pt>
                <c:pt idx="1440">
                  <c:v>120.08333333333087</c:v>
                </c:pt>
                <c:pt idx="1441">
                  <c:v>120.1666666666642</c:v>
                </c:pt>
                <c:pt idx="1442">
                  <c:v>120.24999999999753</c:v>
                </c:pt>
                <c:pt idx="1443">
                  <c:v>120.33333333333086</c:v>
                </c:pt>
                <c:pt idx="1444">
                  <c:v>120.41666666666418</c:v>
                </c:pt>
                <c:pt idx="1445">
                  <c:v>120.49999999999751</c:v>
                </c:pt>
                <c:pt idx="1446">
                  <c:v>120.58333333333084</c:v>
                </c:pt>
                <c:pt idx="1447">
                  <c:v>120.66666666666417</c:v>
                </c:pt>
                <c:pt idx="1448">
                  <c:v>120.7499999999975</c:v>
                </c:pt>
                <c:pt idx="1449">
                  <c:v>120.83333333333083</c:v>
                </c:pt>
                <c:pt idx="1450">
                  <c:v>120.91666666666416</c:v>
                </c:pt>
                <c:pt idx="1451">
                  <c:v>120.99999999999748</c:v>
                </c:pt>
                <c:pt idx="1452">
                  <c:v>121.08333333333081</c:v>
                </c:pt>
                <c:pt idx="1453">
                  <c:v>121.16666666666414</c:v>
                </c:pt>
                <c:pt idx="1454">
                  <c:v>121.24999999999747</c:v>
                </c:pt>
                <c:pt idx="1455">
                  <c:v>121.3333333333308</c:v>
                </c:pt>
                <c:pt idx="1456">
                  <c:v>121.41666666666413</c:v>
                </c:pt>
                <c:pt idx="1457">
                  <c:v>121.49999999999746</c:v>
                </c:pt>
                <c:pt idx="1458">
                  <c:v>121.58333333333078</c:v>
                </c:pt>
                <c:pt idx="1459">
                  <c:v>121.66666666666411</c:v>
                </c:pt>
                <c:pt idx="1460">
                  <c:v>121.74999999999744</c:v>
                </c:pt>
                <c:pt idx="1461">
                  <c:v>121.83333333333077</c:v>
                </c:pt>
                <c:pt idx="1462">
                  <c:v>121.9166666666641</c:v>
                </c:pt>
                <c:pt idx="1463">
                  <c:v>121.99999999999743</c:v>
                </c:pt>
                <c:pt idx="1464">
                  <c:v>122.08333333333076</c:v>
                </c:pt>
                <c:pt idx="1465">
                  <c:v>122.16666666666409</c:v>
                </c:pt>
                <c:pt idx="1466">
                  <c:v>122.24999999999741</c:v>
                </c:pt>
                <c:pt idx="1467">
                  <c:v>122.33333333333074</c:v>
                </c:pt>
                <c:pt idx="1468">
                  <c:v>122.41666666666407</c:v>
                </c:pt>
                <c:pt idx="1469">
                  <c:v>122.4999999999974</c:v>
                </c:pt>
                <c:pt idx="1470">
                  <c:v>122.58333333333073</c:v>
                </c:pt>
                <c:pt idx="1471">
                  <c:v>122.66666666666406</c:v>
                </c:pt>
                <c:pt idx="1472">
                  <c:v>122.74999999999739</c:v>
                </c:pt>
                <c:pt idx="1473">
                  <c:v>122.83333333333071</c:v>
                </c:pt>
                <c:pt idx="1474">
                  <c:v>122.91666666666404</c:v>
                </c:pt>
                <c:pt idx="1475">
                  <c:v>122.99999999999737</c:v>
                </c:pt>
                <c:pt idx="1476">
                  <c:v>123.0833333333307</c:v>
                </c:pt>
                <c:pt idx="1477">
                  <c:v>123.16666666666403</c:v>
                </c:pt>
                <c:pt idx="1478">
                  <c:v>123.24999999999736</c:v>
                </c:pt>
                <c:pt idx="1479">
                  <c:v>123.33333333333069</c:v>
                </c:pt>
                <c:pt idx="1480">
                  <c:v>123.41666666666401</c:v>
                </c:pt>
                <c:pt idx="1481">
                  <c:v>123.49999999999734</c:v>
                </c:pt>
                <c:pt idx="1482">
                  <c:v>123.58333333333067</c:v>
                </c:pt>
                <c:pt idx="1483">
                  <c:v>123.666666666664</c:v>
                </c:pt>
                <c:pt idx="1484">
                  <c:v>123.74999999999733</c:v>
                </c:pt>
                <c:pt idx="1485">
                  <c:v>123.83333333333066</c:v>
                </c:pt>
                <c:pt idx="1486">
                  <c:v>123.91666666666399</c:v>
                </c:pt>
                <c:pt idx="1487">
                  <c:v>123.99999999999731</c:v>
                </c:pt>
                <c:pt idx="1488">
                  <c:v>124.08333333333064</c:v>
                </c:pt>
                <c:pt idx="1489">
                  <c:v>124.16666666666397</c:v>
                </c:pt>
                <c:pt idx="1490">
                  <c:v>124.2499999999973</c:v>
                </c:pt>
                <c:pt idx="1491">
                  <c:v>124.33333333333063</c:v>
                </c:pt>
                <c:pt idx="1492">
                  <c:v>124.41666666666396</c:v>
                </c:pt>
                <c:pt idx="1493">
                  <c:v>124.49999999999729</c:v>
                </c:pt>
                <c:pt idx="1494">
                  <c:v>124.58333333333061</c:v>
                </c:pt>
                <c:pt idx="1495">
                  <c:v>124.66666666666394</c:v>
                </c:pt>
                <c:pt idx="1496">
                  <c:v>124.74999999999727</c:v>
                </c:pt>
                <c:pt idx="1497">
                  <c:v>124.8333333333306</c:v>
                </c:pt>
                <c:pt idx="1498">
                  <c:v>124.91666666666393</c:v>
                </c:pt>
                <c:pt idx="1499">
                  <c:v>124.99999999999726</c:v>
                </c:pt>
                <c:pt idx="1500">
                  <c:v>125.08333333333059</c:v>
                </c:pt>
                <c:pt idx="1501">
                  <c:v>125.16666666666391</c:v>
                </c:pt>
                <c:pt idx="1502">
                  <c:v>125.24999999999724</c:v>
                </c:pt>
                <c:pt idx="1503">
                  <c:v>125.33333333333057</c:v>
                </c:pt>
                <c:pt idx="1504">
                  <c:v>125.4166666666639</c:v>
                </c:pt>
                <c:pt idx="1505">
                  <c:v>125.49999999999723</c:v>
                </c:pt>
                <c:pt idx="1506">
                  <c:v>125.58333333333056</c:v>
                </c:pt>
                <c:pt idx="1507">
                  <c:v>125.66666666666389</c:v>
                </c:pt>
                <c:pt idx="1508">
                  <c:v>125.74999999999721</c:v>
                </c:pt>
                <c:pt idx="1509">
                  <c:v>125.83333333333054</c:v>
                </c:pt>
                <c:pt idx="1510">
                  <c:v>125.91666666666387</c:v>
                </c:pt>
                <c:pt idx="1511">
                  <c:v>125.9999999999972</c:v>
                </c:pt>
                <c:pt idx="1512">
                  <c:v>126.08333333333053</c:v>
                </c:pt>
                <c:pt idx="1513">
                  <c:v>126.16666666666386</c:v>
                </c:pt>
                <c:pt idx="1514">
                  <c:v>126.24999999999719</c:v>
                </c:pt>
                <c:pt idx="1515">
                  <c:v>126.33333333333051</c:v>
                </c:pt>
                <c:pt idx="1516">
                  <c:v>126.41666666666384</c:v>
                </c:pt>
                <c:pt idx="1517">
                  <c:v>126.49999999999717</c:v>
                </c:pt>
                <c:pt idx="1518">
                  <c:v>126.5833333333305</c:v>
                </c:pt>
                <c:pt idx="1519">
                  <c:v>126.66666666666383</c:v>
                </c:pt>
                <c:pt idx="1520">
                  <c:v>126.74999999999716</c:v>
                </c:pt>
                <c:pt idx="1521">
                  <c:v>126.83333333333049</c:v>
                </c:pt>
                <c:pt idx="1522">
                  <c:v>126.91666666666382</c:v>
                </c:pt>
                <c:pt idx="1523">
                  <c:v>126.99999999999714</c:v>
                </c:pt>
                <c:pt idx="1524">
                  <c:v>127.08333333333047</c:v>
                </c:pt>
                <c:pt idx="1525">
                  <c:v>127.1666666666638</c:v>
                </c:pt>
                <c:pt idx="1526">
                  <c:v>127.24999999999713</c:v>
                </c:pt>
                <c:pt idx="1527">
                  <c:v>127.33333333333046</c:v>
                </c:pt>
                <c:pt idx="1528">
                  <c:v>127.41666666666379</c:v>
                </c:pt>
                <c:pt idx="1529">
                  <c:v>127.49999999999712</c:v>
                </c:pt>
                <c:pt idx="1530">
                  <c:v>127.58333333333044</c:v>
                </c:pt>
                <c:pt idx="1531">
                  <c:v>127.66666666666377</c:v>
                </c:pt>
                <c:pt idx="1532">
                  <c:v>127.7499999999971</c:v>
                </c:pt>
                <c:pt idx="1533">
                  <c:v>127.83333333333043</c:v>
                </c:pt>
                <c:pt idx="1534">
                  <c:v>127.91666666666376</c:v>
                </c:pt>
                <c:pt idx="1535">
                  <c:v>127.99999999999709</c:v>
                </c:pt>
                <c:pt idx="1536">
                  <c:v>128.08333333333042</c:v>
                </c:pt>
                <c:pt idx="1537">
                  <c:v>128.16666666666376</c:v>
                </c:pt>
                <c:pt idx="1538">
                  <c:v>128.2499999999971</c:v>
                </c:pt>
                <c:pt idx="1539">
                  <c:v>128.33333333333044</c:v>
                </c:pt>
                <c:pt idx="1540">
                  <c:v>128.41666666666379</c:v>
                </c:pt>
                <c:pt idx="1541">
                  <c:v>128.49999999999713</c:v>
                </c:pt>
                <c:pt idx="1542">
                  <c:v>128.58333333333047</c:v>
                </c:pt>
                <c:pt idx="1543">
                  <c:v>128.66666666666382</c:v>
                </c:pt>
                <c:pt idx="1544">
                  <c:v>128.74999999999716</c:v>
                </c:pt>
                <c:pt idx="1545">
                  <c:v>128.8333333333305</c:v>
                </c:pt>
                <c:pt idx="1546">
                  <c:v>128.91666666666384</c:v>
                </c:pt>
                <c:pt idx="1547">
                  <c:v>128.99999999999719</c:v>
                </c:pt>
                <c:pt idx="1548">
                  <c:v>129.08333333333053</c:v>
                </c:pt>
                <c:pt idx="1549">
                  <c:v>129.16666666666387</c:v>
                </c:pt>
                <c:pt idx="1550">
                  <c:v>129.24999999999721</c:v>
                </c:pt>
                <c:pt idx="1551">
                  <c:v>129.33333333333056</c:v>
                </c:pt>
                <c:pt idx="1552">
                  <c:v>129.4166666666639</c:v>
                </c:pt>
                <c:pt idx="1553">
                  <c:v>129.49999999999724</c:v>
                </c:pt>
                <c:pt idx="1554">
                  <c:v>129.58333333333059</c:v>
                </c:pt>
                <c:pt idx="1555">
                  <c:v>129.66666666666393</c:v>
                </c:pt>
                <c:pt idx="1556">
                  <c:v>129.74999999999727</c:v>
                </c:pt>
                <c:pt idx="1557">
                  <c:v>129.83333333333061</c:v>
                </c:pt>
                <c:pt idx="1558">
                  <c:v>129.91666666666396</c:v>
                </c:pt>
                <c:pt idx="1559">
                  <c:v>129.9999999999973</c:v>
                </c:pt>
                <c:pt idx="1560">
                  <c:v>130.08333333333064</c:v>
                </c:pt>
                <c:pt idx="1561">
                  <c:v>130.16666666666399</c:v>
                </c:pt>
                <c:pt idx="1562">
                  <c:v>130.24999999999733</c:v>
                </c:pt>
                <c:pt idx="1563">
                  <c:v>130.33333333333067</c:v>
                </c:pt>
                <c:pt idx="1564">
                  <c:v>130.41666666666401</c:v>
                </c:pt>
                <c:pt idx="1565">
                  <c:v>130.49999999999736</c:v>
                </c:pt>
                <c:pt idx="1566">
                  <c:v>130.5833333333307</c:v>
                </c:pt>
                <c:pt idx="1567">
                  <c:v>130.66666666666404</c:v>
                </c:pt>
                <c:pt idx="1568">
                  <c:v>130.74999999999739</c:v>
                </c:pt>
                <c:pt idx="1569">
                  <c:v>130.83333333333073</c:v>
                </c:pt>
                <c:pt idx="1570">
                  <c:v>130.91666666666407</c:v>
                </c:pt>
                <c:pt idx="1571">
                  <c:v>130.99999999999741</c:v>
                </c:pt>
                <c:pt idx="1572">
                  <c:v>131.08333333333076</c:v>
                </c:pt>
                <c:pt idx="1573">
                  <c:v>131.1666666666641</c:v>
                </c:pt>
                <c:pt idx="1574">
                  <c:v>131.24999999999744</c:v>
                </c:pt>
                <c:pt idx="1575">
                  <c:v>131.33333333333078</c:v>
                </c:pt>
                <c:pt idx="1576">
                  <c:v>131.41666666666413</c:v>
                </c:pt>
                <c:pt idx="1577">
                  <c:v>131.49999999999747</c:v>
                </c:pt>
                <c:pt idx="1578">
                  <c:v>131.58333333333081</c:v>
                </c:pt>
                <c:pt idx="1579">
                  <c:v>131.66666666666416</c:v>
                </c:pt>
                <c:pt idx="1580">
                  <c:v>131.7499999999975</c:v>
                </c:pt>
                <c:pt idx="1581">
                  <c:v>131.83333333333084</c:v>
                </c:pt>
                <c:pt idx="1582">
                  <c:v>131.91666666666418</c:v>
                </c:pt>
                <c:pt idx="1583">
                  <c:v>131.99999999999753</c:v>
                </c:pt>
                <c:pt idx="1584">
                  <c:v>132.08333333333087</c:v>
                </c:pt>
                <c:pt idx="1585">
                  <c:v>132.16666666666421</c:v>
                </c:pt>
                <c:pt idx="1586">
                  <c:v>132.24999999999756</c:v>
                </c:pt>
                <c:pt idx="1587">
                  <c:v>132.3333333333309</c:v>
                </c:pt>
                <c:pt idx="1588">
                  <c:v>132.41666666666424</c:v>
                </c:pt>
                <c:pt idx="1589">
                  <c:v>132.49999999999758</c:v>
                </c:pt>
                <c:pt idx="1590">
                  <c:v>132.58333333333093</c:v>
                </c:pt>
                <c:pt idx="1591">
                  <c:v>132.66666666666427</c:v>
                </c:pt>
                <c:pt idx="1592">
                  <c:v>132.74999999999761</c:v>
                </c:pt>
                <c:pt idx="1593">
                  <c:v>132.83333333333096</c:v>
                </c:pt>
                <c:pt idx="1594">
                  <c:v>132.9166666666643</c:v>
                </c:pt>
                <c:pt idx="1595">
                  <c:v>132.99999999999764</c:v>
                </c:pt>
                <c:pt idx="1596">
                  <c:v>133.08333333333098</c:v>
                </c:pt>
                <c:pt idx="1597">
                  <c:v>133.16666666666433</c:v>
                </c:pt>
                <c:pt idx="1598">
                  <c:v>133.24999999999767</c:v>
                </c:pt>
                <c:pt idx="1599">
                  <c:v>133.33333333333101</c:v>
                </c:pt>
                <c:pt idx="1600">
                  <c:v>133.41666666666436</c:v>
                </c:pt>
                <c:pt idx="1601">
                  <c:v>133.4999999999977</c:v>
                </c:pt>
                <c:pt idx="1602">
                  <c:v>133.58333333333104</c:v>
                </c:pt>
                <c:pt idx="1603">
                  <c:v>133.66666666666438</c:v>
                </c:pt>
                <c:pt idx="1604">
                  <c:v>133.74999999999773</c:v>
                </c:pt>
                <c:pt idx="1605">
                  <c:v>133.83333333333107</c:v>
                </c:pt>
                <c:pt idx="1606">
                  <c:v>133.91666666666441</c:v>
                </c:pt>
                <c:pt idx="1607">
                  <c:v>133.99999999999775</c:v>
                </c:pt>
                <c:pt idx="1608">
                  <c:v>134.0833333333311</c:v>
                </c:pt>
                <c:pt idx="1609">
                  <c:v>134.16666666666444</c:v>
                </c:pt>
                <c:pt idx="1610">
                  <c:v>134.24999999999778</c:v>
                </c:pt>
                <c:pt idx="1611">
                  <c:v>134.33333333333113</c:v>
                </c:pt>
                <c:pt idx="1612">
                  <c:v>134.41666666666447</c:v>
                </c:pt>
                <c:pt idx="1613">
                  <c:v>134.49999999999781</c:v>
                </c:pt>
                <c:pt idx="1614">
                  <c:v>134.58333333333115</c:v>
                </c:pt>
                <c:pt idx="1615">
                  <c:v>134.6666666666645</c:v>
                </c:pt>
                <c:pt idx="1616">
                  <c:v>134.74999999999784</c:v>
                </c:pt>
                <c:pt idx="1617">
                  <c:v>134.83333333333118</c:v>
                </c:pt>
                <c:pt idx="1618">
                  <c:v>134.91666666666453</c:v>
                </c:pt>
                <c:pt idx="1619">
                  <c:v>134.99999999999787</c:v>
                </c:pt>
                <c:pt idx="1620">
                  <c:v>135.08333333333121</c:v>
                </c:pt>
                <c:pt idx="1621">
                  <c:v>135.16666666666455</c:v>
                </c:pt>
                <c:pt idx="1622">
                  <c:v>135.2499999999979</c:v>
                </c:pt>
                <c:pt idx="1623">
                  <c:v>135.33333333333124</c:v>
                </c:pt>
                <c:pt idx="1624">
                  <c:v>135.41666666666458</c:v>
                </c:pt>
                <c:pt idx="1625">
                  <c:v>135.49999999999793</c:v>
                </c:pt>
                <c:pt idx="1626">
                  <c:v>135.58333333333127</c:v>
                </c:pt>
                <c:pt idx="1627">
                  <c:v>135.66666666666461</c:v>
                </c:pt>
                <c:pt idx="1628">
                  <c:v>135.74999999999795</c:v>
                </c:pt>
                <c:pt idx="1629">
                  <c:v>135.8333333333313</c:v>
                </c:pt>
                <c:pt idx="1630">
                  <c:v>135.91666666666464</c:v>
                </c:pt>
                <c:pt idx="1631">
                  <c:v>135.99999999999798</c:v>
                </c:pt>
                <c:pt idx="1632">
                  <c:v>136.08333333333132</c:v>
                </c:pt>
                <c:pt idx="1633">
                  <c:v>136.16666666666467</c:v>
                </c:pt>
                <c:pt idx="1634">
                  <c:v>136.24999999999801</c:v>
                </c:pt>
                <c:pt idx="1635">
                  <c:v>136.33333333333135</c:v>
                </c:pt>
                <c:pt idx="1636">
                  <c:v>136.4166666666647</c:v>
                </c:pt>
                <c:pt idx="1637">
                  <c:v>136.49999999999804</c:v>
                </c:pt>
                <c:pt idx="1638">
                  <c:v>136.58333333333138</c:v>
                </c:pt>
                <c:pt idx="1639">
                  <c:v>136.66666666666472</c:v>
                </c:pt>
                <c:pt idx="1640">
                  <c:v>136.74999999999807</c:v>
                </c:pt>
                <c:pt idx="1641">
                  <c:v>136.83333333333141</c:v>
                </c:pt>
                <c:pt idx="1642">
                  <c:v>136.91666666666475</c:v>
                </c:pt>
                <c:pt idx="1643">
                  <c:v>136.9999999999981</c:v>
                </c:pt>
                <c:pt idx="1644">
                  <c:v>137.08333333333144</c:v>
                </c:pt>
                <c:pt idx="1645">
                  <c:v>137.16666666666478</c:v>
                </c:pt>
                <c:pt idx="1646">
                  <c:v>137.24999999999812</c:v>
                </c:pt>
                <c:pt idx="1647">
                  <c:v>137.33333333333147</c:v>
                </c:pt>
                <c:pt idx="1648">
                  <c:v>137.41666666666481</c:v>
                </c:pt>
                <c:pt idx="1649">
                  <c:v>137.49999999999815</c:v>
                </c:pt>
                <c:pt idx="1650">
                  <c:v>137.5833333333315</c:v>
                </c:pt>
                <c:pt idx="1651">
                  <c:v>137.66666666666484</c:v>
                </c:pt>
                <c:pt idx="1652">
                  <c:v>137.74999999999818</c:v>
                </c:pt>
                <c:pt idx="1653">
                  <c:v>137.83333333333152</c:v>
                </c:pt>
                <c:pt idx="1654">
                  <c:v>137.91666666666487</c:v>
                </c:pt>
                <c:pt idx="1655">
                  <c:v>137.99999999999821</c:v>
                </c:pt>
                <c:pt idx="1656">
                  <c:v>138.08333333333155</c:v>
                </c:pt>
                <c:pt idx="1657">
                  <c:v>138.1666666666649</c:v>
                </c:pt>
                <c:pt idx="1658">
                  <c:v>138.24999999999824</c:v>
                </c:pt>
                <c:pt idx="1659">
                  <c:v>138.33333333333158</c:v>
                </c:pt>
                <c:pt idx="1660">
                  <c:v>138.41666666666492</c:v>
                </c:pt>
                <c:pt idx="1661">
                  <c:v>138.49999999999827</c:v>
                </c:pt>
                <c:pt idx="1662">
                  <c:v>138.58333333333161</c:v>
                </c:pt>
                <c:pt idx="1663">
                  <c:v>138.66666666666495</c:v>
                </c:pt>
                <c:pt idx="1664">
                  <c:v>138.74999999999829</c:v>
                </c:pt>
                <c:pt idx="1665">
                  <c:v>138.83333333333164</c:v>
                </c:pt>
                <c:pt idx="1666">
                  <c:v>138.91666666666498</c:v>
                </c:pt>
                <c:pt idx="1667">
                  <c:v>138.99999999999832</c:v>
                </c:pt>
                <c:pt idx="1668">
                  <c:v>139.08333333333167</c:v>
                </c:pt>
                <c:pt idx="1669">
                  <c:v>139.16666666666501</c:v>
                </c:pt>
                <c:pt idx="1670">
                  <c:v>139.24999999999835</c:v>
                </c:pt>
                <c:pt idx="1671">
                  <c:v>139.33333333333169</c:v>
                </c:pt>
                <c:pt idx="1672">
                  <c:v>139.41666666666504</c:v>
                </c:pt>
                <c:pt idx="1673">
                  <c:v>139.49999999999838</c:v>
                </c:pt>
                <c:pt idx="1674">
                  <c:v>139.58333333333172</c:v>
                </c:pt>
                <c:pt idx="1675">
                  <c:v>139.66666666666507</c:v>
                </c:pt>
                <c:pt idx="1676">
                  <c:v>139.74999999999841</c:v>
                </c:pt>
                <c:pt idx="1677">
                  <c:v>139.83333333333175</c:v>
                </c:pt>
                <c:pt idx="1678">
                  <c:v>139.91666666666509</c:v>
                </c:pt>
                <c:pt idx="1679">
                  <c:v>139.99999999999844</c:v>
                </c:pt>
                <c:pt idx="1680">
                  <c:v>140.08333333333178</c:v>
                </c:pt>
                <c:pt idx="1681">
                  <c:v>140.16666666666512</c:v>
                </c:pt>
                <c:pt idx="1682">
                  <c:v>140.24999999999847</c:v>
                </c:pt>
                <c:pt idx="1683">
                  <c:v>140.33333333333181</c:v>
                </c:pt>
                <c:pt idx="1684">
                  <c:v>140.41666666666515</c:v>
                </c:pt>
                <c:pt idx="1685">
                  <c:v>140.49999999999849</c:v>
                </c:pt>
                <c:pt idx="1686">
                  <c:v>140.58333333333184</c:v>
                </c:pt>
                <c:pt idx="1687">
                  <c:v>140.66666666666518</c:v>
                </c:pt>
                <c:pt idx="1688">
                  <c:v>140.74999999999852</c:v>
                </c:pt>
                <c:pt idx="1689">
                  <c:v>140.83333333333186</c:v>
                </c:pt>
                <c:pt idx="1690">
                  <c:v>140.91666666666521</c:v>
                </c:pt>
                <c:pt idx="1691">
                  <c:v>140.99999999999855</c:v>
                </c:pt>
                <c:pt idx="1692">
                  <c:v>141.08333333333189</c:v>
                </c:pt>
                <c:pt idx="1693">
                  <c:v>141.16666666666524</c:v>
                </c:pt>
                <c:pt idx="1694">
                  <c:v>141.24999999999858</c:v>
                </c:pt>
                <c:pt idx="1695">
                  <c:v>141.33333333333192</c:v>
                </c:pt>
                <c:pt idx="1696">
                  <c:v>141.41666666666526</c:v>
                </c:pt>
                <c:pt idx="1697">
                  <c:v>141.49999999999861</c:v>
                </c:pt>
                <c:pt idx="1698">
                  <c:v>141.58333333333195</c:v>
                </c:pt>
                <c:pt idx="1699">
                  <c:v>141.66666666666529</c:v>
                </c:pt>
                <c:pt idx="1700">
                  <c:v>141.74999999999864</c:v>
                </c:pt>
                <c:pt idx="1701">
                  <c:v>141.83333333333198</c:v>
                </c:pt>
                <c:pt idx="1702">
                  <c:v>141.91666666666532</c:v>
                </c:pt>
                <c:pt idx="1703">
                  <c:v>141.99999999999866</c:v>
                </c:pt>
                <c:pt idx="1704">
                  <c:v>142.08333333333201</c:v>
                </c:pt>
                <c:pt idx="1705">
                  <c:v>142.16666666666535</c:v>
                </c:pt>
                <c:pt idx="1706">
                  <c:v>142.24999999999869</c:v>
                </c:pt>
                <c:pt idx="1707">
                  <c:v>142.33333333333204</c:v>
                </c:pt>
                <c:pt idx="1708">
                  <c:v>142.41666666666538</c:v>
                </c:pt>
                <c:pt idx="1709">
                  <c:v>142.49999999999872</c:v>
                </c:pt>
                <c:pt idx="1710">
                  <c:v>142.58333333333206</c:v>
                </c:pt>
                <c:pt idx="1711">
                  <c:v>142.66666666666541</c:v>
                </c:pt>
                <c:pt idx="1712">
                  <c:v>142.74999999999875</c:v>
                </c:pt>
                <c:pt idx="1713">
                  <c:v>142.83333333333209</c:v>
                </c:pt>
                <c:pt idx="1714">
                  <c:v>142.91666666666544</c:v>
                </c:pt>
                <c:pt idx="1715">
                  <c:v>142.99999999999878</c:v>
                </c:pt>
                <c:pt idx="1716">
                  <c:v>143.08333333333212</c:v>
                </c:pt>
                <c:pt idx="1717">
                  <c:v>143.16666666666546</c:v>
                </c:pt>
                <c:pt idx="1718">
                  <c:v>143.24999999999881</c:v>
                </c:pt>
                <c:pt idx="1719">
                  <c:v>143.33333333333215</c:v>
                </c:pt>
                <c:pt idx="1720">
                  <c:v>143.41666666666549</c:v>
                </c:pt>
                <c:pt idx="1721">
                  <c:v>143.49999999999883</c:v>
                </c:pt>
                <c:pt idx="1722">
                  <c:v>143.58333333333218</c:v>
                </c:pt>
                <c:pt idx="1723">
                  <c:v>143.66666666666552</c:v>
                </c:pt>
                <c:pt idx="1724">
                  <c:v>143.74999999999886</c:v>
                </c:pt>
                <c:pt idx="1725">
                  <c:v>143.83333333333221</c:v>
                </c:pt>
                <c:pt idx="1726">
                  <c:v>143.91666666666555</c:v>
                </c:pt>
                <c:pt idx="1727">
                  <c:v>143.99999999999889</c:v>
                </c:pt>
                <c:pt idx="1728">
                  <c:v>144.08333333333223</c:v>
                </c:pt>
                <c:pt idx="1729">
                  <c:v>144.16666666666558</c:v>
                </c:pt>
                <c:pt idx="1730">
                  <c:v>144.24999999999892</c:v>
                </c:pt>
                <c:pt idx="1731">
                  <c:v>144.33333333333226</c:v>
                </c:pt>
                <c:pt idx="1732">
                  <c:v>144.41666666666561</c:v>
                </c:pt>
                <c:pt idx="1733">
                  <c:v>144.49999999999895</c:v>
                </c:pt>
                <c:pt idx="1734">
                  <c:v>144.58333333333229</c:v>
                </c:pt>
                <c:pt idx="1735">
                  <c:v>144.66666666666563</c:v>
                </c:pt>
                <c:pt idx="1736">
                  <c:v>144.74999999999898</c:v>
                </c:pt>
                <c:pt idx="1737">
                  <c:v>144.83333333333232</c:v>
                </c:pt>
                <c:pt idx="1738">
                  <c:v>144.91666666666566</c:v>
                </c:pt>
                <c:pt idx="1739">
                  <c:v>144.99999999999901</c:v>
                </c:pt>
                <c:pt idx="1740">
                  <c:v>145.08333333333235</c:v>
                </c:pt>
                <c:pt idx="1741">
                  <c:v>145.16666666666569</c:v>
                </c:pt>
                <c:pt idx="1742">
                  <c:v>145.24999999999903</c:v>
                </c:pt>
                <c:pt idx="1743">
                  <c:v>145.33333333333238</c:v>
                </c:pt>
                <c:pt idx="1744">
                  <c:v>145.41666666666572</c:v>
                </c:pt>
                <c:pt idx="1745">
                  <c:v>145.49999999999906</c:v>
                </c:pt>
                <c:pt idx="1746">
                  <c:v>145.5833333333324</c:v>
                </c:pt>
                <c:pt idx="1747">
                  <c:v>145.66666666666575</c:v>
                </c:pt>
                <c:pt idx="1748">
                  <c:v>145.74999999999909</c:v>
                </c:pt>
                <c:pt idx="1749">
                  <c:v>145.83333333333243</c:v>
                </c:pt>
                <c:pt idx="1750">
                  <c:v>145.91666666666578</c:v>
                </c:pt>
                <c:pt idx="1751">
                  <c:v>145.99999999999912</c:v>
                </c:pt>
                <c:pt idx="1752">
                  <c:v>146.08333333333246</c:v>
                </c:pt>
                <c:pt idx="1753">
                  <c:v>146.1666666666658</c:v>
                </c:pt>
                <c:pt idx="1754">
                  <c:v>146.24999999999915</c:v>
                </c:pt>
                <c:pt idx="1755">
                  <c:v>146.33333333333249</c:v>
                </c:pt>
                <c:pt idx="1756">
                  <c:v>146.41666666666583</c:v>
                </c:pt>
                <c:pt idx="1757">
                  <c:v>146.49999999999918</c:v>
                </c:pt>
                <c:pt idx="1758">
                  <c:v>146.58333333333252</c:v>
                </c:pt>
                <c:pt idx="1759">
                  <c:v>146.66666666666586</c:v>
                </c:pt>
                <c:pt idx="1760">
                  <c:v>146.7499999999992</c:v>
                </c:pt>
                <c:pt idx="1761">
                  <c:v>146.83333333333255</c:v>
                </c:pt>
                <c:pt idx="1762">
                  <c:v>146.91666666666589</c:v>
                </c:pt>
                <c:pt idx="1763">
                  <c:v>146.99999999999923</c:v>
                </c:pt>
                <c:pt idx="1764">
                  <c:v>147.08333333333258</c:v>
                </c:pt>
                <c:pt idx="1765">
                  <c:v>147.16666666666592</c:v>
                </c:pt>
                <c:pt idx="1766">
                  <c:v>147.24999999999926</c:v>
                </c:pt>
                <c:pt idx="1767">
                  <c:v>147.3333333333326</c:v>
                </c:pt>
                <c:pt idx="1768">
                  <c:v>147.41666666666595</c:v>
                </c:pt>
                <c:pt idx="1769">
                  <c:v>147.49999999999929</c:v>
                </c:pt>
                <c:pt idx="1770">
                  <c:v>147.58333333333263</c:v>
                </c:pt>
                <c:pt idx="1771">
                  <c:v>147.66666666666598</c:v>
                </c:pt>
                <c:pt idx="1772">
                  <c:v>147.74999999999932</c:v>
                </c:pt>
                <c:pt idx="1773">
                  <c:v>147.83333333333266</c:v>
                </c:pt>
                <c:pt idx="1774">
                  <c:v>147.916666666666</c:v>
                </c:pt>
                <c:pt idx="1775">
                  <c:v>147.99999999999935</c:v>
                </c:pt>
                <c:pt idx="1776">
                  <c:v>148.08333333333269</c:v>
                </c:pt>
                <c:pt idx="1777">
                  <c:v>148.16666666666603</c:v>
                </c:pt>
                <c:pt idx="1778">
                  <c:v>148.24999999999937</c:v>
                </c:pt>
                <c:pt idx="1779">
                  <c:v>148.33333333333272</c:v>
                </c:pt>
                <c:pt idx="1780">
                  <c:v>148.41666666666606</c:v>
                </c:pt>
                <c:pt idx="1781">
                  <c:v>148.4999999999994</c:v>
                </c:pt>
                <c:pt idx="1782">
                  <c:v>148.58333333333275</c:v>
                </c:pt>
                <c:pt idx="1783">
                  <c:v>148.66666666666609</c:v>
                </c:pt>
                <c:pt idx="1784">
                  <c:v>148.74999999999943</c:v>
                </c:pt>
                <c:pt idx="1785">
                  <c:v>148.83333333333277</c:v>
                </c:pt>
                <c:pt idx="1786">
                  <c:v>148.91666666666612</c:v>
                </c:pt>
                <c:pt idx="1787">
                  <c:v>148.99999999999946</c:v>
                </c:pt>
                <c:pt idx="1788">
                  <c:v>149.0833333333328</c:v>
                </c:pt>
                <c:pt idx="1789">
                  <c:v>149.16666666666615</c:v>
                </c:pt>
                <c:pt idx="1790">
                  <c:v>149.24999999999949</c:v>
                </c:pt>
                <c:pt idx="1791">
                  <c:v>149.33333333333283</c:v>
                </c:pt>
                <c:pt idx="1792">
                  <c:v>149.41666666666617</c:v>
                </c:pt>
                <c:pt idx="1793">
                  <c:v>149.49999999999952</c:v>
                </c:pt>
                <c:pt idx="1794">
                  <c:v>149.58333333333286</c:v>
                </c:pt>
                <c:pt idx="1795">
                  <c:v>149.6666666666662</c:v>
                </c:pt>
                <c:pt idx="1796">
                  <c:v>149.74999999999955</c:v>
                </c:pt>
                <c:pt idx="1797">
                  <c:v>149.83333333333289</c:v>
                </c:pt>
                <c:pt idx="1798">
                  <c:v>149.91666666666623</c:v>
                </c:pt>
                <c:pt idx="1799">
                  <c:v>149.99999999999957</c:v>
                </c:pt>
                <c:pt idx="1800">
                  <c:v>150.08333333333292</c:v>
                </c:pt>
                <c:pt idx="1801">
                  <c:v>150.16666666666626</c:v>
                </c:pt>
                <c:pt idx="1802">
                  <c:v>150.2499999999996</c:v>
                </c:pt>
                <c:pt idx="1803">
                  <c:v>150.33333333333294</c:v>
                </c:pt>
                <c:pt idx="1804">
                  <c:v>150.41666666666629</c:v>
                </c:pt>
                <c:pt idx="1805">
                  <c:v>150.49999999999963</c:v>
                </c:pt>
                <c:pt idx="1806">
                  <c:v>150.58333333333297</c:v>
                </c:pt>
                <c:pt idx="1807">
                  <c:v>150.66666666666632</c:v>
                </c:pt>
                <c:pt idx="1808">
                  <c:v>150.74999999999966</c:v>
                </c:pt>
                <c:pt idx="1809">
                  <c:v>150.833333333333</c:v>
                </c:pt>
                <c:pt idx="1810">
                  <c:v>150.91666666666634</c:v>
                </c:pt>
                <c:pt idx="1811">
                  <c:v>150.99999999999969</c:v>
                </c:pt>
                <c:pt idx="1812">
                  <c:v>151.08333333333303</c:v>
                </c:pt>
                <c:pt idx="1813">
                  <c:v>151.16666666666637</c:v>
                </c:pt>
                <c:pt idx="1814">
                  <c:v>151.24999999999972</c:v>
                </c:pt>
                <c:pt idx="1815">
                  <c:v>151.33333333333306</c:v>
                </c:pt>
                <c:pt idx="1816">
                  <c:v>151.4166666666664</c:v>
                </c:pt>
                <c:pt idx="1817">
                  <c:v>151.49999999999974</c:v>
                </c:pt>
                <c:pt idx="1818">
                  <c:v>151.58333333333309</c:v>
                </c:pt>
                <c:pt idx="1819">
                  <c:v>151.66666666666643</c:v>
                </c:pt>
                <c:pt idx="1820">
                  <c:v>151.74999999999977</c:v>
                </c:pt>
                <c:pt idx="1821">
                  <c:v>151.83333333333312</c:v>
                </c:pt>
                <c:pt idx="1822">
                  <c:v>151.91666666666646</c:v>
                </c:pt>
                <c:pt idx="1823">
                  <c:v>151.9999999999998</c:v>
                </c:pt>
                <c:pt idx="1824">
                  <c:v>152.08333333333314</c:v>
                </c:pt>
                <c:pt idx="1825">
                  <c:v>152.16666666666649</c:v>
                </c:pt>
                <c:pt idx="1826">
                  <c:v>152.24999999999983</c:v>
                </c:pt>
                <c:pt idx="1827">
                  <c:v>152.33333333333317</c:v>
                </c:pt>
                <c:pt idx="1828">
                  <c:v>152.41666666666652</c:v>
                </c:pt>
                <c:pt idx="1829">
                  <c:v>152.49999999999986</c:v>
                </c:pt>
                <c:pt idx="1830">
                  <c:v>152.5833333333332</c:v>
                </c:pt>
                <c:pt idx="1831">
                  <c:v>152.66666666666654</c:v>
                </c:pt>
                <c:pt idx="1832">
                  <c:v>152.74999999999989</c:v>
                </c:pt>
                <c:pt idx="1833">
                  <c:v>152.83333333333323</c:v>
                </c:pt>
                <c:pt idx="1834">
                  <c:v>152.91666666666657</c:v>
                </c:pt>
                <c:pt idx="1835">
                  <c:v>152.99999999999991</c:v>
                </c:pt>
                <c:pt idx="1836">
                  <c:v>153.08333333333326</c:v>
                </c:pt>
                <c:pt idx="1837">
                  <c:v>153.1666666666666</c:v>
                </c:pt>
                <c:pt idx="1838">
                  <c:v>153.24999999999994</c:v>
                </c:pt>
                <c:pt idx="1839">
                  <c:v>153.33333333333329</c:v>
                </c:pt>
                <c:pt idx="1840">
                  <c:v>153.41666666666663</c:v>
                </c:pt>
                <c:pt idx="1841">
                  <c:v>153.49999999999997</c:v>
                </c:pt>
                <c:pt idx="1842">
                  <c:v>153.58333333333331</c:v>
                </c:pt>
                <c:pt idx="1843">
                  <c:v>153.66666666666666</c:v>
                </c:pt>
                <c:pt idx="1844">
                  <c:v>153.75</c:v>
                </c:pt>
                <c:pt idx="1845">
                  <c:v>153.83333333333334</c:v>
                </c:pt>
                <c:pt idx="1846">
                  <c:v>153.91666666666669</c:v>
                </c:pt>
                <c:pt idx="1847">
                  <c:v>154.00000000000003</c:v>
                </c:pt>
                <c:pt idx="1848">
                  <c:v>154.08333333333337</c:v>
                </c:pt>
                <c:pt idx="1849">
                  <c:v>154.16666666666671</c:v>
                </c:pt>
                <c:pt idx="1850">
                  <c:v>154.25000000000006</c:v>
                </c:pt>
                <c:pt idx="1851">
                  <c:v>154.3333333333334</c:v>
                </c:pt>
                <c:pt idx="1852">
                  <c:v>154.41666666666674</c:v>
                </c:pt>
                <c:pt idx="1853">
                  <c:v>154.50000000000009</c:v>
                </c:pt>
                <c:pt idx="1854">
                  <c:v>154.58333333333343</c:v>
                </c:pt>
                <c:pt idx="1855">
                  <c:v>154.66666666666677</c:v>
                </c:pt>
                <c:pt idx="1856">
                  <c:v>154.75000000000011</c:v>
                </c:pt>
                <c:pt idx="1857">
                  <c:v>154.83333333333346</c:v>
                </c:pt>
                <c:pt idx="1858">
                  <c:v>154.9166666666668</c:v>
                </c:pt>
                <c:pt idx="1859">
                  <c:v>155.00000000000014</c:v>
                </c:pt>
                <c:pt idx="1860">
                  <c:v>155.08333333333348</c:v>
                </c:pt>
                <c:pt idx="1861">
                  <c:v>155.16666666666683</c:v>
                </c:pt>
                <c:pt idx="1862">
                  <c:v>155.25000000000017</c:v>
                </c:pt>
                <c:pt idx="1863">
                  <c:v>155.33333333333351</c:v>
                </c:pt>
                <c:pt idx="1864">
                  <c:v>155.41666666666686</c:v>
                </c:pt>
                <c:pt idx="1865">
                  <c:v>155.5000000000002</c:v>
                </c:pt>
                <c:pt idx="1866">
                  <c:v>155.58333333333354</c:v>
                </c:pt>
                <c:pt idx="1867">
                  <c:v>155.66666666666688</c:v>
                </c:pt>
                <c:pt idx="1868">
                  <c:v>155.75000000000023</c:v>
                </c:pt>
                <c:pt idx="1869">
                  <c:v>155.83333333333357</c:v>
                </c:pt>
                <c:pt idx="1870">
                  <c:v>155.91666666666691</c:v>
                </c:pt>
                <c:pt idx="1871">
                  <c:v>156.00000000000026</c:v>
                </c:pt>
                <c:pt idx="1872">
                  <c:v>156.0833333333336</c:v>
                </c:pt>
                <c:pt idx="1873">
                  <c:v>156.16666666666694</c:v>
                </c:pt>
                <c:pt idx="1874">
                  <c:v>156.25000000000028</c:v>
                </c:pt>
                <c:pt idx="1875">
                  <c:v>156.33333333333363</c:v>
                </c:pt>
                <c:pt idx="1876">
                  <c:v>156.41666666666697</c:v>
                </c:pt>
                <c:pt idx="1877">
                  <c:v>156.50000000000031</c:v>
                </c:pt>
                <c:pt idx="1878">
                  <c:v>156.58333333333366</c:v>
                </c:pt>
                <c:pt idx="1879">
                  <c:v>156.666666666667</c:v>
                </c:pt>
                <c:pt idx="1880">
                  <c:v>156.75000000000034</c:v>
                </c:pt>
                <c:pt idx="1881">
                  <c:v>156.83333333333368</c:v>
                </c:pt>
                <c:pt idx="1882">
                  <c:v>156.91666666666703</c:v>
                </c:pt>
                <c:pt idx="1883">
                  <c:v>157.00000000000037</c:v>
                </c:pt>
                <c:pt idx="1884">
                  <c:v>157.08333333333371</c:v>
                </c:pt>
                <c:pt idx="1885">
                  <c:v>157.16666666666706</c:v>
                </c:pt>
                <c:pt idx="1886">
                  <c:v>157.2500000000004</c:v>
                </c:pt>
                <c:pt idx="1887">
                  <c:v>157.33333333333374</c:v>
                </c:pt>
                <c:pt idx="1888">
                  <c:v>157.41666666666708</c:v>
                </c:pt>
                <c:pt idx="1889">
                  <c:v>157.50000000000043</c:v>
                </c:pt>
                <c:pt idx="1890">
                  <c:v>157.58333333333377</c:v>
                </c:pt>
                <c:pt idx="1891">
                  <c:v>157.66666666666711</c:v>
                </c:pt>
                <c:pt idx="1892">
                  <c:v>157.75000000000045</c:v>
                </c:pt>
                <c:pt idx="1893">
                  <c:v>157.8333333333338</c:v>
                </c:pt>
                <c:pt idx="1894">
                  <c:v>157.91666666666714</c:v>
                </c:pt>
                <c:pt idx="1895">
                  <c:v>158.00000000000048</c:v>
                </c:pt>
                <c:pt idx="1896">
                  <c:v>158.08333333333383</c:v>
                </c:pt>
                <c:pt idx="1897">
                  <c:v>158.16666666666717</c:v>
                </c:pt>
                <c:pt idx="1898">
                  <c:v>158.25000000000051</c:v>
                </c:pt>
                <c:pt idx="1899">
                  <c:v>158.33333333333385</c:v>
                </c:pt>
                <c:pt idx="1900">
                  <c:v>158.4166666666672</c:v>
                </c:pt>
                <c:pt idx="1901">
                  <c:v>158.50000000000054</c:v>
                </c:pt>
                <c:pt idx="1902">
                  <c:v>158.58333333333388</c:v>
                </c:pt>
                <c:pt idx="1903">
                  <c:v>158.66666666666723</c:v>
                </c:pt>
                <c:pt idx="1904">
                  <c:v>158.75000000000057</c:v>
                </c:pt>
                <c:pt idx="1905">
                  <c:v>158.83333333333391</c:v>
                </c:pt>
                <c:pt idx="1906">
                  <c:v>158.91666666666725</c:v>
                </c:pt>
                <c:pt idx="1907">
                  <c:v>159.0000000000006</c:v>
                </c:pt>
                <c:pt idx="1908">
                  <c:v>159.08333333333394</c:v>
                </c:pt>
                <c:pt idx="1909">
                  <c:v>159.16666666666728</c:v>
                </c:pt>
                <c:pt idx="1910">
                  <c:v>159.25000000000063</c:v>
                </c:pt>
                <c:pt idx="1911">
                  <c:v>159.33333333333397</c:v>
                </c:pt>
                <c:pt idx="1912">
                  <c:v>159.41666666666731</c:v>
                </c:pt>
                <c:pt idx="1913">
                  <c:v>159.50000000000065</c:v>
                </c:pt>
                <c:pt idx="1914">
                  <c:v>159.583333333334</c:v>
                </c:pt>
                <c:pt idx="1915">
                  <c:v>159.66666666666734</c:v>
                </c:pt>
                <c:pt idx="1916">
                  <c:v>159.75000000000068</c:v>
                </c:pt>
                <c:pt idx="1917">
                  <c:v>159.83333333333402</c:v>
                </c:pt>
                <c:pt idx="1918">
                  <c:v>159.91666666666737</c:v>
                </c:pt>
                <c:pt idx="1919">
                  <c:v>160.00000000000071</c:v>
                </c:pt>
                <c:pt idx="1920">
                  <c:v>160.08333333333405</c:v>
                </c:pt>
                <c:pt idx="1921">
                  <c:v>160.1666666666674</c:v>
                </c:pt>
                <c:pt idx="1922">
                  <c:v>160.25000000000074</c:v>
                </c:pt>
                <c:pt idx="1923">
                  <c:v>160.33333333333408</c:v>
                </c:pt>
                <c:pt idx="1924">
                  <c:v>160.41666666666742</c:v>
                </c:pt>
                <c:pt idx="1925">
                  <c:v>160.50000000000077</c:v>
                </c:pt>
                <c:pt idx="1926">
                  <c:v>160.58333333333411</c:v>
                </c:pt>
                <c:pt idx="1927">
                  <c:v>160.66666666666745</c:v>
                </c:pt>
                <c:pt idx="1928">
                  <c:v>160.7500000000008</c:v>
                </c:pt>
                <c:pt idx="1929">
                  <c:v>160.83333333333414</c:v>
                </c:pt>
                <c:pt idx="1930">
                  <c:v>160.91666666666748</c:v>
                </c:pt>
                <c:pt idx="1931">
                  <c:v>161.00000000000082</c:v>
                </c:pt>
                <c:pt idx="1932">
                  <c:v>161.08333333333417</c:v>
                </c:pt>
                <c:pt idx="1933">
                  <c:v>161.16666666666751</c:v>
                </c:pt>
                <c:pt idx="1934">
                  <c:v>161.25000000000085</c:v>
                </c:pt>
                <c:pt idx="1935">
                  <c:v>161.3333333333342</c:v>
                </c:pt>
                <c:pt idx="1936">
                  <c:v>161.41666666666754</c:v>
                </c:pt>
                <c:pt idx="1937">
                  <c:v>161.50000000000088</c:v>
                </c:pt>
                <c:pt idx="1938">
                  <c:v>161.58333333333422</c:v>
                </c:pt>
                <c:pt idx="1939">
                  <c:v>161.66666666666757</c:v>
                </c:pt>
                <c:pt idx="1940">
                  <c:v>161.75000000000091</c:v>
                </c:pt>
                <c:pt idx="1941">
                  <c:v>161.83333333333425</c:v>
                </c:pt>
                <c:pt idx="1942">
                  <c:v>161.9166666666676</c:v>
                </c:pt>
                <c:pt idx="1943">
                  <c:v>162.00000000000094</c:v>
                </c:pt>
                <c:pt idx="1944">
                  <c:v>162.08333333333428</c:v>
                </c:pt>
                <c:pt idx="1945">
                  <c:v>162.16666666666762</c:v>
                </c:pt>
                <c:pt idx="1946">
                  <c:v>162.25000000000097</c:v>
                </c:pt>
                <c:pt idx="1947">
                  <c:v>162.33333333333431</c:v>
                </c:pt>
                <c:pt idx="1948">
                  <c:v>162.41666666666765</c:v>
                </c:pt>
                <c:pt idx="1949">
                  <c:v>162.50000000000099</c:v>
                </c:pt>
                <c:pt idx="1950">
                  <c:v>162.58333333333434</c:v>
                </c:pt>
                <c:pt idx="1951">
                  <c:v>162.66666666666768</c:v>
                </c:pt>
                <c:pt idx="1952">
                  <c:v>162.75000000000102</c:v>
                </c:pt>
                <c:pt idx="1953">
                  <c:v>162.83333333333437</c:v>
                </c:pt>
                <c:pt idx="1954">
                  <c:v>162.91666666666771</c:v>
                </c:pt>
                <c:pt idx="1955">
                  <c:v>163.00000000000105</c:v>
                </c:pt>
                <c:pt idx="1956">
                  <c:v>163.08333333333439</c:v>
                </c:pt>
                <c:pt idx="1957">
                  <c:v>163.16666666666774</c:v>
                </c:pt>
                <c:pt idx="1958">
                  <c:v>163.25000000000108</c:v>
                </c:pt>
                <c:pt idx="1959">
                  <c:v>163.33333333333442</c:v>
                </c:pt>
                <c:pt idx="1960">
                  <c:v>163.41666666666777</c:v>
                </c:pt>
                <c:pt idx="1961">
                  <c:v>163.50000000000111</c:v>
                </c:pt>
                <c:pt idx="1962">
                  <c:v>163.58333333333445</c:v>
                </c:pt>
                <c:pt idx="1963">
                  <c:v>163.66666666666779</c:v>
                </c:pt>
                <c:pt idx="1964">
                  <c:v>163.75000000000114</c:v>
                </c:pt>
                <c:pt idx="1965">
                  <c:v>163.83333333333448</c:v>
                </c:pt>
                <c:pt idx="1966">
                  <c:v>163.91666666666782</c:v>
                </c:pt>
                <c:pt idx="1967">
                  <c:v>164.00000000000117</c:v>
                </c:pt>
                <c:pt idx="1968">
                  <c:v>164.08333333333451</c:v>
                </c:pt>
                <c:pt idx="1969">
                  <c:v>164.16666666666785</c:v>
                </c:pt>
                <c:pt idx="1970">
                  <c:v>164.25000000000119</c:v>
                </c:pt>
                <c:pt idx="1971">
                  <c:v>164.33333333333454</c:v>
                </c:pt>
                <c:pt idx="1972">
                  <c:v>164.41666666666788</c:v>
                </c:pt>
                <c:pt idx="1973">
                  <c:v>164.50000000000122</c:v>
                </c:pt>
                <c:pt idx="1974">
                  <c:v>164.58333333333456</c:v>
                </c:pt>
                <c:pt idx="1975">
                  <c:v>164.66666666666791</c:v>
                </c:pt>
                <c:pt idx="1976">
                  <c:v>164.75000000000125</c:v>
                </c:pt>
                <c:pt idx="1977">
                  <c:v>164.83333333333459</c:v>
                </c:pt>
                <c:pt idx="1978">
                  <c:v>164.91666666666794</c:v>
                </c:pt>
                <c:pt idx="1979">
                  <c:v>165.00000000000128</c:v>
                </c:pt>
                <c:pt idx="1980">
                  <c:v>165.08333333333462</c:v>
                </c:pt>
                <c:pt idx="1981">
                  <c:v>165.16666666666796</c:v>
                </c:pt>
                <c:pt idx="1982">
                  <c:v>165.25000000000131</c:v>
                </c:pt>
                <c:pt idx="1983">
                  <c:v>165.33333333333465</c:v>
                </c:pt>
                <c:pt idx="1984">
                  <c:v>165.41666666666799</c:v>
                </c:pt>
                <c:pt idx="1985">
                  <c:v>165.50000000000134</c:v>
                </c:pt>
                <c:pt idx="1986">
                  <c:v>165.58333333333468</c:v>
                </c:pt>
                <c:pt idx="1987">
                  <c:v>165.66666666666802</c:v>
                </c:pt>
                <c:pt idx="1988">
                  <c:v>165.75000000000136</c:v>
                </c:pt>
                <c:pt idx="1989">
                  <c:v>165.83333333333471</c:v>
                </c:pt>
                <c:pt idx="1990">
                  <c:v>165.91666666666805</c:v>
                </c:pt>
                <c:pt idx="1991">
                  <c:v>166.00000000000139</c:v>
                </c:pt>
                <c:pt idx="1992">
                  <c:v>166.08333333333474</c:v>
                </c:pt>
                <c:pt idx="1993">
                  <c:v>166.16666666666808</c:v>
                </c:pt>
                <c:pt idx="1994">
                  <c:v>166.25000000000142</c:v>
                </c:pt>
                <c:pt idx="1995">
                  <c:v>166.33333333333476</c:v>
                </c:pt>
                <c:pt idx="1996">
                  <c:v>166.41666666666811</c:v>
                </c:pt>
                <c:pt idx="1997">
                  <c:v>166.50000000000145</c:v>
                </c:pt>
                <c:pt idx="1998">
                  <c:v>166.58333333333479</c:v>
                </c:pt>
                <c:pt idx="1999">
                  <c:v>166.66666666666814</c:v>
                </c:pt>
                <c:pt idx="2000">
                  <c:v>166.75000000000148</c:v>
                </c:pt>
                <c:pt idx="2001">
                  <c:v>166.83333333333482</c:v>
                </c:pt>
                <c:pt idx="2002">
                  <c:v>166.91666666666816</c:v>
                </c:pt>
                <c:pt idx="2003">
                  <c:v>167.00000000000151</c:v>
                </c:pt>
                <c:pt idx="2004">
                  <c:v>167.08333333333485</c:v>
                </c:pt>
                <c:pt idx="2005">
                  <c:v>167.16666666666819</c:v>
                </c:pt>
                <c:pt idx="2006">
                  <c:v>167.25000000000153</c:v>
                </c:pt>
                <c:pt idx="2007">
                  <c:v>167.33333333333488</c:v>
                </c:pt>
                <c:pt idx="2008">
                  <c:v>167.41666666666822</c:v>
                </c:pt>
                <c:pt idx="2009">
                  <c:v>167.50000000000156</c:v>
                </c:pt>
                <c:pt idx="2010">
                  <c:v>167.58333333333491</c:v>
                </c:pt>
                <c:pt idx="2011">
                  <c:v>167.66666666666825</c:v>
                </c:pt>
                <c:pt idx="2012">
                  <c:v>167.75000000000159</c:v>
                </c:pt>
                <c:pt idx="2013">
                  <c:v>167.83333333333493</c:v>
                </c:pt>
                <c:pt idx="2014">
                  <c:v>167.91666666666828</c:v>
                </c:pt>
                <c:pt idx="2015">
                  <c:v>168.00000000000162</c:v>
                </c:pt>
                <c:pt idx="2016">
                  <c:v>168.08333333333496</c:v>
                </c:pt>
                <c:pt idx="2017">
                  <c:v>168.16666666666831</c:v>
                </c:pt>
                <c:pt idx="2018">
                  <c:v>168.25000000000165</c:v>
                </c:pt>
                <c:pt idx="2019">
                  <c:v>168.33333333333499</c:v>
                </c:pt>
                <c:pt idx="2020">
                  <c:v>168.41666666666833</c:v>
                </c:pt>
                <c:pt idx="2021">
                  <c:v>168.50000000000168</c:v>
                </c:pt>
                <c:pt idx="2022">
                  <c:v>168.58333333333502</c:v>
                </c:pt>
                <c:pt idx="2023">
                  <c:v>168.66666666666836</c:v>
                </c:pt>
                <c:pt idx="2024">
                  <c:v>168.75000000000171</c:v>
                </c:pt>
                <c:pt idx="2025">
                  <c:v>168.83333333333505</c:v>
                </c:pt>
                <c:pt idx="2026">
                  <c:v>168.91666666666839</c:v>
                </c:pt>
                <c:pt idx="2027">
                  <c:v>169.00000000000173</c:v>
                </c:pt>
                <c:pt idx="2028">
                  <c:v>169.08333333333508</c:v>
                </c:pt>
                <c:pt idx="2029">
                  <c:v>169.16666666666842</c:v>
                </c:pt>
                <c:pt idx="2030">
                  <c:v>169.25000000000176</c:v>
                </c:pt>
                <c:pt idx="2031">
                  <c:v>169.3333333333351</c:v>
                </c:pt>
                <c:pt idx="2032">
                  <c:v>169.41666666666845</c:v>
                </c:pt>
                <c:pt idx="2033">
                  <c:v>169.50000000000179</c:v>
                </c:pt>
                <c:pt idx="2034">
                  <c:v>169.58333333333513</c:v>
                </c:pt>
                <c:pt idx="2035">
                  <c:v>169.66666666666848</c:v>
                </c:pt>
                <c:pt idx="2036">
                  <c:v>169.75000000000182</c:v>
                </c:pt>
                <c:pt idx="2037">
                  <c:v>169.83333333333516</c:v>
                </c:pt>
                <c:pt idx="2038">
                  <c:v>169.9166666666685</c:v>
                </c:pt>
                <c:pt idx="2039">
                  <c:v>170.00000000000185</c:v>
                </c:pt>
                <c:pt idx="2040">
                  <c:v>170.08333333333519</c:v>
                </c:pt>
                <c:pt idx="2041">
                  <c:v>170.16666666666853</c:v>
                </c:pt>
                <c:pt idx="2042">
                  <c:v>170.25000000000188</c:v>
                </c:pt>
                <c:pt idx="2043">
                  <c:v>170.33333333333522</c:v>
                </c:pt>
                <c:pt idx="2044">
                  <c:v>170.41666666666856</c:v>
                </c:pt>
                <c:pt idx="2045">
                  <c:v>170.5000000000019</c:v>
                </c:pt>
                <c:pt idx="2046">
                  <c:v>170.58333333333525</c:v>
                </c:pt>
                <c:pt idx="2047">
                  <c:v>170.66666666666859</c:v>
                </c:pt>
                <c:pt idx="2048">
                  <c:v>170.75000000000193</c:v>
                </c:pt>
                <c:pt idx="2049">
                  <c:v>170.83333333333528</c:v>
                </c:pt>
                <c:pt idx="2050">
                  <c:v>170.91666666666862</c:v>
                </c:pt>
                <c:pt idx="2051">
                  <c:v>171.00000000000196</c:v>
                </c:pt>
                <c:pt idx="2052">
                  <c:v>171.0833333333353</c:v>
                </c:pt>
                <c:pt idx="2053">
                  <c:v>171.16666666666865</c:v>
                </c:pt>
                <c:pt idx="2054">
                  <c:v>171.25000000000199</c:v>
                </c:pt>
                <c:pt idx="2055">
                  <c:v>171.33333333333533</c:v>
                </c:pt>
                <c:pt idx="2056">
                  <c:v>171.41666666666868</c:v>
                </c:pt>
                <c:pt idx="2057">
                  <c:v>171.50000000000202</c:v>
                </c:pt>
                <c:pt idx="2058">
                  <c:v>171.58333333333536</c:v>
                </c:pt>
                <c:pt idx="2059">
                  <c:v>171.6666666666687</c:v>
                </c:pt>
                <c:pt idx="2060">
                  <c:v>171.75000000000205</c:v>
                </c:pt>
                <c:pt idx="2061">
                  <c:v>171.83333333333539</c:v>
                </c:pt>
                <c:pt idx="2062">
                  <c:v>171.91666666666873</c:v>
                </c:pt>
                <c:pt idx="2063">
                  <c:v>172.00000000000207</c:v>
                </c:pt>
                <c:pt idx="2064">
                  <c:v>172.08333333333542</c:v>
                </c:pt>
                <c:pt idx="2065">
                  <c:v>172.16666666666876</c:v>
                </c:pt>
                <c:pt idx="2066">
                  <c:v>172.2500000000021</c:v>
                </c:pt>
                <c:pt idx="2067">
                  <c:v>172.33333333333545</c:v>
                </c:pt>
                <c:pt idx="2068">
                  <c:v>172.41666666666879</c:v>
                </c:pt>
                <c:pt idx="2069">
                  <c:v>172.50000000000213</c:v>
                </c:pt>
                <c:pt idx="2070">
                  <c:v>172.58333333333547</c:v>
                </c:pt>
                <c:pt idx="2071">
                  <c:v>172.66666666666882</c:v>
                </c:pt>
                <c:pt idx="2072">
                  <c:v>172.75000000000216</c:v>
                </c:pt>
                <c:pt idx="2073">
                  <c:v>172.8333333333355</c:v>
                </c:pt>
                <c:pt idx="2074">
                  <c:v>172.91666666666885</c:v>
                </c:pt>
                <c:pt idx="2075">
                  <c:v>173.00000000000219</c:v>
                </c:pt>
                <c:pt idx="2076">
                  <c:v>173.08333333333553</c:v>
                </c:pt>
                <c:pt idx="2077">
                  <c:v>173.16666666666887</c:v>
                </c:pt>
                <c:pt idx="2078">
                  <c:v>173.25000000000222</c:v>
                </c:pt>
                <c:pt idx="2079">
                  <c:v>173.33333333333556</c:v>
                </c:pt>
                <c:pt idx="2080">
                  <c:v>173.4166666666689</c:v>
                </c:pt>
                <c:pt idx="2081">
                  <c:v>173.50000000000225</c:v>
                </c:pt>
                <c:pt idx="2082">
                  <c:v>173.58333333333559</c:v>
                </c:pt>
                <c:pt idx="2083">
                  <c:v>173.66666666666893</c:v>
                </c:pt>
                <c:pt idx="2084">
                  <c:v>173.75000000000227</c:v>
                </c:pt>
                <c:pt idx="2085">
                  <c:v>173.83333333333562</c:v>
                </c:pt>
                <c:pt idx="2086">
                  <c:v>173.91666666666896</c:v>
                </c:pt>
                <c:pt idx="2087">
                  <c:v>174.0000000000023</c:v>
                </c:pt>
                <c:pt idx="2088">
                  <c:v>174.08333333333564</c:v>
                </c:pt>
                <c:pt idx="2089">
                  <c:v>174.16666666666899</c:v>
                </c:pt>
                <c:pt idx="2090">
                  <c:v>174.25000000000233</c:v>
                </c:pt>
                <c:pt idx="2091">
                  <c:v>174.33333333333567</c:v>
                </c:pt>
                <c:pt idx="2092">
                  <c:v>174.41666666666902</c:v>
                </c:pt>
                <c:pt idx="2093">
                  <c:v>174.50000000000236</c:v>
                </c:pt>
                <c:pt idx="2094">
                  <c:v>174.5833333333357</c:v>
                </c:pt>
                <c:pt idx="2095">
                  <c:v>174.66666666666904</c:v>
                </c:pt>
                <c:pt idx="2096">
                  <c:v>174.75000000000239</c:v>
                </c:pt>
                <c:pt idx="2097">
                  <c:v>174.83333333333573</c:v>
                </c:pt>
                <c:pt idx="2098">
                  <c:v>174.91666666666907</c:v>
                </c:pt>
                <c:pt idx="2099">
                  <c:v>175.00000000000242</c:v>
                </c:pt>
                <c:pt idx="2100">
                  <c:v>175.08333333333576</c:v>
                </c:pt>
                <c:pt idx="2101">
                  <c:v>175.1666666666691</c:v>
                </c:pt>
                <c:pt idx="2102">
                  <c:v>175.25000000000244</c:v>
                </c:pt>
                <c:pt idx="2103">
                  <c:v>175.33333333333579</c:v>
                </c:pt>
                <c:pt idx="2104">
                  <c:v>175.41666666666913</c:v>
                </c:pt>
                <c:pt idx="2105">
                  <c:v>175.50000000000247</c:v>
                </c:pt>
                <c:pt idx="2106">
                  <c:v>175.58333333333582</c:v>
                </c:pt>
                <c:pt idx="2107">
                  <c:v>175.66666666666916</c:v>
                </c:pt>
                <c:pt idx="2108">
                  <c:v>175.7500000000025</c:v>
                </c:pt>
                <c:pt idx="2109">
                  <c:v>175.83333333333584</c:v>
                </c:pt>
                <c:pt idx="2110">
                  <c:v>175.91666666666919</c:v>
                </c:pt>
                <c:pt idx="2111">
                  <c:v>176.00000000000253</c:v>
                </c:pt>
                <c:pt idx="2112">
                  <c:v>176.08333333333587</c:v>
                </c:pt>
                <c:pt idx="2113">
                  <c:v>176.16666666666922</c:v>
                </c:pt>
                <c:pt idx="2114">
                  <c:v>176.25000000000256</c:v>
                </c:pt>
                <c:pt idx="2115">
                  <c:v>176.3333333333359</c:v>
                </c:pt>
                <c:pt idx="2116">
                  <c:v>176.41666666666924</c:v>
                </c:pt>
                <c:pt idx="2117">
                  <c:v>176.50000000000259</c:v>
                </c:pt>
                <c:pt idx="2118">
                  <c:v>176.58333333333593</c:v>
                </c:pt>
                <c:pt idx="2119">
                  <c:v>176.66666666666927</c:v>
                </c:pt>
                <c:pt idx="2120">
                  <c:v>176.75000000000261</c:v>
                </c:pt>
                <c:pt idx="2121">
                  <c:v>176.83333333333596</c:v>
                </c:pt>
                <c:pt idx="2122">
                  <c:v>176.9166666666693</c:v>
                </c:pt>
                <c:pt idx="2123">
                  <c:v>177.00000000000264</c:v>
                </c:pt>
                <c:pt idx="2124">
                  <c:v>177.08333333333599</c:v>
                </c:pt>
                <c:pt idx="2125">
                  <c:v>177.16666666666933</c:v>
                </c:pt>
                <c:pt idx="2126">
                  <c:v>177.25000000000267</c:v>
                </c:pt>
                <c:pt idx="2127">
                  <c:v>177.33333333333601</c:v>
                </c:pt>
                <c:pt idx="2128">
                  <c:v>177.41666666666936</c:v>
                </c:pt>
                <c:pt idx="2129">
                  <c:v>177.5000000000027</c:v>
                </c:pt>
                <c:pt idx="2130">
                  <c:v>177.58333333333604</c:v>
                </c:pt>
                <c:pt idx="2131">
                  <c:v>177.66666666666939</c:v>
                </c:pt>
                <c:pt idx="2132">
                  <c:v>177.75000000000273</c:v>
                </c:pt>
                <c:pt idx="2133">
                  <c:v>177.83333333333607</c:v>
                </c:pt>
                <c:pt idx="2134">
                  <c:v>177.91666666666941</c:v>
                </c:pt>
                <c:pt idx="2135">
                  <c:v>178.00000000000276</c:v>
                </c:pt>
                <c:pt idx="2136">
                  <c:v>178.0833333333361</c:v>
                </c:pt>
                <c:pt idx="2137">
                  <c:v>178.16666666666944</c:v>
                </c:pt>
                <c:pt idx="2138">
                  <c:v>178.25000000000279</c:v>
                </c:pt>
                <c:pt idx="2139">
                  <c:v>178.33333333333613</c:v>
                </c:pt>
                <c:pt idx="2140">
                  <c:v>178.41666666666947</c:v>
                </c:pt>
                <c:pt idx="2141">
                  <c:v>178.50000000000281</c:v>
                </c:pt>
                <c:pt idx="2142">
                  <c:v>178.58333333333616</c:v>
                </c:pt>
                <c:pt idx="2143">
                  <c:v>178.6666666666695</c:v>
                </c:pt>
                <c:pt idx="2144">
                  <c:v>178.75000000000284</c:v>
                </c:pt>
                <c:pt idx="2145">
                  <c:v>178.83333333333618</c:v>
                </c:pt>
                <c:pt idx="2146">
                  <c:v>178.91666666666953</c:v>
                </c:pt>
                <c:pt idx="2147">
                  <c:v>179.00000000000287</c:v>
                </c:pt>
                <c:pt idx="2148">
                  <c:v>179.08333333333621</c:v>
                </c:pt>
                <c:pt idx="2149">
                  <c:v>179.16666666666956</c:v>
                </c:pt>
                <c:pt idx="2150">
                  <c:v>179.2500000000029</c:v>
                </c:pt>
                <c:pt idx="2151">
                  <c:v>179.33333333333624</c:v>
                </c:pt>
                <c:pt idx="2152">
                  <c:v>179.41666666666958</c:v>
                </c:pt>
                <c:pt idx="2153">
                  <c:v>179.50000000000293</c:v>
                </c:pt>
                <c:pt idx="2154">
                  <c:v>179.58333333333627</c:v>
                </c:pt>
                <c:pt idx="2155">
                  <c:v>179.66666666666961</c:v>
                </c:pt>
                <c:pt idx="2156">
                  <c:v>179.75000000000296</c:v>
                </c:pt>
                <c:pt idx="2157">
                  <c:v>179.8333333333363</c:v>
                </c:pt>
                <c:pt idx="2158">
                  <c:v>179.91666666666964</c:v>
                </c:pt>
                <c:pt idx="2159">
                  <c:v>180.00000000000298</c:v>
                </c:pt>
                <c:pt idx="2160">
                  <c:v>180.08333333333633</c:v>
                </c:pt>
                <c:pt idx="2161">
                  <c:v>180.16666666666967</c:v>
                </c:pt>
                <c:pt idx="2162">
                  <c:v>180.25000000000301</c:v>
                </c:pt>
                <c:pt idx="2163">
                  <c:v>180.33333333333636</c:v>
                </c:pt>
                <c:pt idx="2164">
                  <c:v>180.4166666666697</c:v>
                </c:pt>
                <c:pt idx="2165">
                  <c:v>180.50000000000304</c:v>
                </c:pt>
                <c:pt idx="2166">
                  <c:v>180.58333333333638</c:v>
                </c:pt>
                <c:pt idx="2167">
                  <c:v>180.66666666666973</c:v>
                </c:pt>
                <c:pt idx="2168">
                  <c:v>180.75000000000307</c:v>
                </c:pt>
                <c:pt idx="2169">
                  <c:v>180.83333333333641</c:v>
                </c:pt>
                <c:pt idx="2170">
                  <c:v>180.91666666666976</c:v>
                </c:pt>
                <c:pt idx="2171">
                  <c:v>181.0000000000031</c:v>
                </c:pt>
                <c:pt idx="2172">
                  <c:v>181.08333333333644</c:v>
                </c:pt>
                <c:pt idx="2173">
                  <c:v>181.16666666666978</c:v>
                </c:pt>
                <c:pt idx="2174">
                  <c:v>181.25000000000313</c:v>
                </c:pt>
                <c:pt idx="2175">
                  <c:v>181.33333333333647</c:v>
                </c:pt>
                <c:pt idx="2176">
                  <c:v>181.41666666666981</c:v>
                </c:pt>
                <c:pt idx="2177">
                  <c:v>181.50000000000315</c:v>
                </c:pt>
                <c:pt idx="2178">
                  <c:v>181.5833333333365</c:v>
                </c:pt>
                <c:pt idx="2179">
                  <c:v>181.66666666666984</c:v>
                </c:pt>
                <c:pt idx="2180">
                  <c:v>181.75000000000318</c:v>
                </c:pt>
                <c:pt idx="2181">
                  <c:v>181.83333333333653</c:v>
                </c:pt>
                <c:pt idx="2182">
                  <c:v>181.91666666666987</c:v>
                </c:pt>
                <c:pt idx="2183">
                  <c:v>182.00000000000321</c:v>
                </c:pt>
                <c:pt idx="2184">
                  <c:v>182.08333333333655</c:v>
                </c:pt>
                <c:pt idx="2185">
                  <c:v>182.1666666666699</c:v>
                </c:pt>
                <c:pt idx="2186">
                  <c:v>182.25000000000324</c:v>
                </c:pt>
                <c:pt idx="2187">
                  <c:v>182.33333333333658</c:v>
                </c:pt>
                <c:pt idx="2188">
                  <c:v>182.41666666666993</c:v>
                </c:pt>
                <c:pt idx="2189">
                  <c:v>182.50000000000327</c:v>
                </c:pt>
                <c:pt idx="2190">
                  <c:v>182.58333333333661</c:v>
                </c:pt>
                <c:pt idx="2191">
                  <c:v>182.66666666666995</c:v>
                </c:pt>
                <c:pt idx="2192">
                  <c:v>182.7500000000033</c:v>
                </c:pt>
                <c:pt idx="2193">
                  <c:v>182.83333333333664</c:v>
                </c:pt>
                <c:pt idx="2194">
                  <c:v>182.91666666666998</c:v>
                </c:pt>
                <c:pt idx="2195">
                  <c:v>183.00000000000333</c:v>
                </c:pt>
                <c:pt idx="2196">
                  <c:v>183.08333333333667</c:v>
                </c:pt>
                <c:pt idx="2197">
                  <c:v>183.16666666667001</c:v>
                </c:pt>
                <c:pt idx="2198">
                  <c:v>183.25000000000335</c:v>
                </c:pt>
                <c:pt idx="2199">
                  <c:v>183.3333333333367</c:v>
                </c:pt>
                <c:pt idx="2200">
                  <c:v>183.41666666667004</c:v>
                </c:pt>
                <c:pt idx="2201">
                  <c:v>183.50000000000338</c:v>
                </c:pt>
                <c:pt idx="2202">
                  <c:v>183.58333333333672</c:v>
                </c:pt>
                <c:pt idx="2203">
                  <c:v>183.66666666667007</c:v>
                </c:pt>
                <c:pt idx="2204">
                  <c:v>183.75000000000341</c:v>
                </c:pt>
                <c:pt idx="2205">
                  <c:v>183.83333333333675</c:v>
                </c:pt>
                <c:pt idx="2206">
                  <c:v>183.9166666666701</c:v>
                </c:pt>
                <c:pt idx="2207">
                  <c:v>184.00000000000344</c:v>
                </c:pt>
                <c:pt idx="2208">
                  <c:v>184.08333333333678</c:v>
                </c:pt>
                <c:pt idx="2209">
                  <c:v>184.16666666667012</c:v>
                </c:pt>
                <c:pt idx="2210">
                  <c:v>184.25000000000347</c:v>
                </c:pt>
                <c:pt idx="2211">
                  <c:v>184.33333333333681</c:v>
                </c:pt>
                <c:pt idx="2212">
                  <c:v>184.41666666667015</c:v>
                </c:pt>
                <c:pt idx="2213">
                  <c:v>184.5000000000035</c:v>
                </c:pt>
                <c:pt idx="2214">
                  <c:v>184.58333333333684</c:v>
                </c:pt>
                <c:pt idx="2215">
                  <c:v>184.66666666667018</c:v>
                </c:pt>
                <c:pt idx="2216">
                  <c:v>184.75000000000352</c:v>
                </c:pt>
                <c:pt idx="2217">
                  <c:v>184.83333333333687</c:v>
                </c:pt>
                <c:pt idx="2218">
                  <c:v>184.91666666667021</c:v>
                </c:pt>
                <c:pt idx="2219">
                  <c:v>185.00000000000355</c:v>
                </c:pt>
                <c:pt idx="2220">
                  <c:v>185.0833333333369</c:v>
                </c:pt>
                <c:pt idx="2221">
                  <c:v>185.16666666667024</c:v>
                </c:pt>
                <c:pt idx="2222">
                  <c:v>185.25000000000358</c:v>
                </c:pt>
                <c:pt idx="2223">
                  <c:v>185.33333333333692</c:v>
                </c:pt>
                <c:pt idx="2224">
                  <c:v>185.41666666667027</c:v>
                </c:pt>
                <c:pt idx="2225">
                  <c:v>185.50000000000361</c:v>
                </c:pt>
                <c:pt idx="2226">
                  <c:v>185.58333333333695</c:v>
                </c:pt>
                <c:pt idx="2227">
                  <c:v>185.6666666666703</c:v>
                </c:pt>
                <c:pt idx="2228">
                  <c:v>185.75000000000364</c:v>
                </c:pt>
                <c:pt idx="2229">
                  <c:v>185.83333333333698</c:v>
                </c:pt>
                <c:pt idx="2230">
                  <c:v>185.91666666667032</c:v>
                </c:pt>
                <c:pt idx="2231">
                  <c:v>186.00000000000367</c:v>
                </c:pt>
                <c:pt idx="2232">
                  <c:v>186.08333333333701</c:v>
                </c:pt>
                <c:pt idx="2233">
                  <c:v>186.16666666667035</c:v>
                </c:pt>
                <c:pt idx="2234">
                  <c:v>186.25000000000369</c:v>
                </c:pt>
                <c:pt idx="2235">
                  <c:v>186.33333333333704</c:v>
                </c:pt>
                <c:pt idx="2236">
                  <c:v>186.41666666667038</c:v>
                </c:pt>
                <c:pt idx="2237">
                  <c:v>186.50000000000372</c:v>
                </c:pt>
                <c:pt idx="2238">
                  <c:v>186.58333333333707</c:v>
                </c:pt>
                <c:pt idx="2239">
                  <c:v>186.66666666667041</c:v>
                </c:pt>
                <c:pt idx="2240">
                  <c:v>186.75000000000375</c:v>
                </c:pt>
                <c:pt idx="2241">
                  <c:v>186.83333333333709</c:v>
                </c:pt>
                <c:pt idx="2242">
                  <c:v>186.91666666667044</c:v>
                </c:pt>
                <c:pt idx="2243">
                  <c:v>187.00000000000378</c:v>
                </c:pt>
                <c:pt idx="2244">
                  <c:v>187.08333333333712</c:v>
                </c:pt>
                <c:pt idx="2245">
                  <c:v>187.16666666667047</c:v>
                </c:pt>
                <c:pt idx="2246">
                  <c:v>187.25000000000381</c:v>
                </c:pt>
                <c:pt idx="2247">
                  <c:v>187.33333333333715</c:v>
                </c:pt>
                <c:pt idx="2248">
                  <c:v>187.41666666667049</c:v>
                </c:pt>
                <c:pt idx="2249">
                  <c:v>187.50000000000384</c:v>
                </c:pt>
                <c:pt idx="2250">
                  <c:v>187.58333333333718</c:v>
                </c:pt>
                <c:pt idx="2251">
                  <c:v>187.66666666667052</c:v>
                </c:pt>
                <c:pt idx="2252">
                  <c:v>187.75000000000387</c:v>
                </c:pt>
                <c:pt idx="2253">
                  <c:v>187.83333333333721</c:v>
                </c:pt>
                <c:pt idx="2254">
                  <c:v>187.91666666667055</c:v>
                </c:pt>
                <c:pt idx="2255">
                  <c:v>188.00000000000389</c:v>
                </c:pt>
                <c:pt idx="2256">
                  <c:v>188.08333333333724</c:v>
                </c:pt>
                <c:pt idx="2257">
                  <c:v>188.16666666667058</c:v>
                </c:pt>
                <c:pt idx="2258">
                  <c:v>188.25000000000392</c:v>
                </c:pt>
                <c:pt idx="2259">
                  <c:v>188.33333333333727</c:v>
                </c:pt>
                <c:pt idx="2260">
                  <c:v>188.41666666667061</c:v>
                </c:pt>
                <c:pt idx="2261">
                  <c:v>188.50000000000395</c:v>
                </c:pt>
                <c:pt idx="2262">
                  <c:v>188.58333333333729</c:v>
                </c:pt>
                <c:pt idx="2263">
                  <c:v>188.66666666667064</c:v>
                </c:pt>
                <c:pt idx="2264">
                  <c:v>188.75000000000398</c:v>
                </c:pt>
                <c:pt idx="2265">
                  <c:v>188.83333333333732</c:v>
                </c:pt>
                <c:pt idx="2266">
                  <c:v>188.91666666667066</c:v>
                </c:pt>
                <c:pt idx="2267">
                  <c:v>189.00000000000401</c:v>
                </c:pt>
                <c:pt idx="2268">
                  <c:v>189.08333333333735</c:v>
                </c:pt>
                <c:pt idx="2269">
                  <c:v>189.16666666667069</c:v>
                </c:pt>
                <c:pt idx="2270">
                  <c:v>189.25000000000404</c:v>
                </c:pt>
                <c:pt idx="2271">
                  <c:v>189.33333333333738</c:v>
                </c:pt>
                <c:pt idx="2272">
                  <c:v>189.41666666667072</c:v>
                </c:pt>
                <c:pt idx="2273">
                  <c:v>189.50000000000406</c:v>
                </c:pt>
                <c:pt idx="2274">
                  <c:v>189.58333333333741</c:v>
                </c:pt>
                <c:pt idx="2275">
                  <c:v>189.66666666667075</c:v>
                </c:pt>
                <c:pt idx="2276">
                  <c:v>189.75000000000409</c:v>
                </c:pt>
                <c:pt idx="2277">
                  <c:v>189.83333333333744</c:v>
                </c:pt>
                <c:pt idx="2278">
                  <c:v>189.91666666667078</c:v>
                </c:pt>
                <c:pt idx="2279">
                  <c:v>190.00000000000412</c:v>
                </c:pt>
                <c:pt idx="2280">
                  <c:v>190.08333333333746</c:v>
                </c:pt>
                <c:pt idx="2281">
                  <c:v>190.16666666667081</c:v>
                </c:pt>
                <c:pt idx="2282">
                  <c:v>190.25000000000415</c:v>
                </c:pt>
                <c:pt idx="2283">
                  <c:v>190.33333333333749</c:v>
                </c:pt>
                <c:pt idx="2284">
                  <c:v>190.41666666667084</c:v>
                </c:pt>
                <c:pt idx="2285">
                  <c:v>190.50000000000418</c:v>
                </c:pt>
                <c:pt idx="2286">
                  <c:v>190.58333333333752</c:v>
                </c:pt>
                <c:pt idx="2287">
                  <c:v>190.66666666667086</c:v>
                </c:pt>
                <c:pt idx="2288">
                  <c:v>190.75000000000421</c:v>
                </c:pt>
                <c:pt idx="2289">
                  <c:v>190.83333333333755</c:v>
                </c:pt>
                <c:pt idx="2290">
                  <c:v>190.91666666667089</c:v>
                </c:pt>
                <c:pt idx="2291">
                  <c:v>191.00000000000423</c:v>
                </c:pt>
                <c:pt idx="2292">
                  <c:v>191.08333333333758</c:v>
                </c:pt>
                <c:pt idx="2293">
                  <c:v>191.16666666667092</c:v>
                </c:pt>
                <c:pt idx="2294">
                  <c:v>191.25000000000426</c:v>
                </c:pt>
                <c:pt idx="2295">
                  <c:v>191.33333333333761</c:v>
                </c:pt>
                <c:pt idx="2296">
                  <c:v>191.41666666667095</c:v>
                </c:pt>
                <c:pt idx="2297">
                  <c:v>191.50000000000429</c:v>
                </c:pt>
                <c:pt idx="2298">
                  <c:v>191.58333333333763</c:v>
                </c:pt>
                <c:pt idx="2299">
                  <c:v>191.66666666667098</c:v>
                </c:pt>
                <c:pt idx="2300">
                  <c:v>191.75000000000432</c:v>
                </c:pt>
                <c:pt idx="2301">
                  <c:v>191.83333333333766</c:v>
                </c:pt>
                <c:pt idx="2302">
                  <c:v>191.91666666667101</c:v>
                </c:pt>
                <c:pt idx="2303">
                  <c:v>192.00000000000435</c:v>
                </c:pt>
                <c:pt idx="2304">
                  <c:v>192.08333333333769</c:v>
                </c:pt>
                <c:pt idx="2305">
                  <c:v>192.16666666667103</c:v>
                </c:pt>
                <c:pt idx="2306">
                  <c:v>192.25000000000438</c:v>
                </c:pt>
                <c:pt idx="2307">
                  <c:v>192.33333333333772</c:v>
                </c:pt>
                <c:pt idx="2308">
                  <c:v>192.41666666667106</c:v>
                </c:pt>
                <c:pt idx="2309">
                  <c:v>192.50000000000441</c:v>
                </c:pt>
                <c:pt idx="2310">
                  <c:v>192.58333333333775</c:v>
                </c:pt>
                <c:pt idx="2311">
                  <c:v>192.66666666667109</c:v>
                </c:pt>
                <c:pt idx="2312">
                  <c:v>192.75000000000443</c:v>
                </c:pt>
                <c:pt idx="2313">
                  <c:v>192.83333333333778</c:v>
                </c:pt>
                <c:pt idx="2314">
                  <c:v>192.91666666667112</c:v>
                </c:pt>
                <c:pt idx="2315">
                  <c:v>193.00000000000446</c:v>
                </c:pt>
                <c:pt idx="2316">
                  <c:v>193.08333333333781</c:v>
                </c:pt>
                <c:pt idx="2317">
                  <c:v>193.16666666667115</c:v>
                </c:pt>
                <c:pt idx="2318">
                  <c:v>193.25000000000449</c:v>
                </c:pt>
                <c:pt idx="2319">
                  <c:v>193.33333333333783</c:v>
                </c:pt>
                <c:pt idx="2320">
                  <c:v>193.41666666667118</c:v>
                </c:pt>
                <c:pt idx="2321">
                  <c:v>193.50000000000452</c:v>
                </c:pt>
                <c:pt idx="2322">
                  <c:v>193.58333333333786</c:v>
                </c:pt>
                <c:pt idx="2323">
                  <c:v>193.6666666666712</c:v>
                </c:pt>
                <c:pt idx="2324">
                  <c:v>193.75000000000455</c:v>
                </c:pt>
                <c:pt idx="2325">
                  <c:v>193.83333333333789</c:v>
                </c:pt>
                <c:pt idx="2326">
                  <c:v>193.91666666667123</c:v>
                </c:pt>
                <c:pt idx="2327">
                  <c:v>194.00000000000458</c:v>
                </c:pt>
                <c:pt idx="2328">
                  <c:v>194.08333333333792</c:v>
                </c:pt>
                <c:pt idx="2329">
                  <c:v>194.16666666667126</c:v>
                </c:pt>
                <c:pt idx="2330">
                  <c:v>194.2500000000046</c:v>
                </c:pt>
                <c:pt idx="2331">
                  <c:v>194.33333333333795</c:v>
                </c:pt>
                <c:pt idx="2332">
                  <c:v>194.41666666667129</c:v>
                </c:pt>
                <c:pt idx="2333">
                  <c:v>194.50000000000463</c:v>
                </c:pt>
                <c:pt idx="2334">
                  <c:v>194.58333333333798</c:v>
                </c:pt>
                <c:pt idx="2335">
                  <c:v>194.66666666667132</c:v>
                </c:pt>
                <c:pt idx="2336">
                  <c:v>194.75000000000466</c:v>
                </c:pt>
                <c:pt idx="2337">
                  <c:v>194.833333333338</c:v>
                </c:pt>
                <c:pt idx="2338">
                  <c:v>194.91666666667135</c:v>
                </c:pt>
                <c:pt idx="2339">
                  <c:v>195.00000000000469</c:v>
                </c:pt>
                <c:pt idx="2340">
                  <c:v>195.08333333333803</c:v>
                </c:pt>
                <c:pt idx="2341">
                  <c:v>195.16666666667138</c:v>
                </c:pt>
                <c:pt idx="2342">
                  <c:v>195.25000000000472</c:v>
                </c:pt>
                <c:pt idx="2343">
                  <c:v>195.33333333333806</c:v>
                </c:pt>
                <c:pt idx="2344">
                  <c:v>195.4166666666714</c:v>
                </c:pt>
                <c:pt idx="2345">
                  <c:v>195.50000000000475</c:v>
                </c:pt>
                <c:pt idx="2346">
                  <c:v>195.58333333333809</c:v>
                </c:pt>
                <c:pt idx="2347">
                  <c:v>195.66666666667143</c:v>
                </c:pt>
                <c:pt idx="2348">
                  <c:v>195.75000000000477</c:v>
                </c:pt>
                <c:pt idx="2349">
                  <c:v>195.83333333333812</c:v>
                </c:pt>
                <c:pt idx="2350">
                  <c:v>195.91666666667146</c:v>
                </c:pt>
                <c:pt idx="2351">
                  <c:v>196.0000000000048</c:v>
                </c:pt>
                <c:pt idx="2352">
                  <c:v>196.08333333333815</c:v>
                </c:pt>
                <c:pt idx="2353">
                  <c:v>196.16666666667149</c:v>
                </c:pt>
                <c:pt idx="2354">
                  <c:v>196.25000000000483</c:v>
                </c:pt>
                <c:pt idx="2355">
                  <c:v>196.33333333333817</c:v>
                </c:pt>
                <c:pt idx="2356">
                  <c:v>196.41666666667152</c:v>
                </c:pt>
                <c:pt idx="2357">
                  <c:v>196.50000000000486</c:v>
                </c:pt>
                <c:pt idx="2358">
                  <c:v>196.5833333333382</c:v>
                </c:pt>
                <c:pt idx="2359">
                  <c:v>196.66666666667155</c:v>
                </c:pt>
                <c:pt idx="2360">
                  <c:v>196.75000000000489</c:v>
                </c:pt>
                <c:pt idx="2361">
                  <c:v>196.83333333333823</c:v>
                </c:pt>
                <c:pt idx="2362">
                  <c:v>196.91666666667157</c:v>
                </c:pt>
                <c:pt idx="2363">
                  <c:v>197.00000000000492</c:v>
                </c:pt>
                <c:pt idx="2364">
                  <c:v>197.08333333333826</c:v>
                </c:pt>
                <c:pt idx="2365">
                  <c:v>197.1666666666716</c:v>
                </c:pt>
                <c:pt idx="2366">
                  <c:v>197.25000000000495</c:v>
                </c:pt>
                <c:pt idx="2367">
                  <c:v>197.33333333333829</c:v>
                </c:pt>
                <c:pt idx="2368">
                  <c:v>197.41666666667163</c:v>
                </c:pt>
                <c:pt idx="2369">
                  <c:v>197.50000000000497</c:v>
                </c:pt>
                <c:pt idx="2370">
                  <c:v>197.58333333333832</c:v>
                </c:pt>
                <c:pt idx="2371">
                  <c:v>197.66666666667166</c:v>
                </c:pt>
                <c:pt idx="2372">
                  <c:v>197.750000000005</c:v>
                </c:pt>
                <c:pt idx="2373">
                  <c:v>197.83333333333835</c:v>
                </c:pt>
                <c:pt idx="2374">
                  <c:v>197.91666666667169</c:v>
                </c:pt>
                <c:pt idx="2375">
                  <c:v>198.00000000000503</c:v>
                </c:pt>
                <c:pt idx="2376">
                  <c:v>198.08333333333837</c:v>
                </c:pt>
                <c:pt idx="2377">
                  <c:v>198.16666666667172</c:v>
                </c:pt>
                <c:pt idx="2378">
                  <c:v>198.25000000000506</c:v>
                </c:pt>
                <c:pt idx="2379">
                  <c:v>198.3333333333384</c:v>
                </c:pt>
                <c:pt idx="2380">
                  <c:v>198.41666666667174</c:v>
                </c:pt>
                <c:pt idx="2381">
                  <c:v>198.50000000000509</c:v>
                </c:pt>
                <c:pt idx="2382">
                  <c:v>198.58333333333843</c:v>
                </c:pt>
                <c:pt idx="2383">
                  <c:v>198.66666666667177</c:v>
                </c:pt>
                <c:pt idx="2384">
                  <c:v>198.75000000000512</c:v>
                </c:pt>
                <c:pt idx="2385">
                  <c:v>198.83333333333846</c:v>
                </c:pt>
                <c:pt idx="2386">
                  <c:v>198.9166666666718</c:v>
                </c:pt>
                <c:pt idx="2387">
                  <c:v>199.00000000000514</c:v>
                </c:pt>
                <c:pt idx="2388">
                  <c:v>199.08333333333849</c:v>
                </c:pt>
                <c:pt idx="2389">
                  <c:v>199.16666666667183</c:v>
                </c:pt>
                <c:pt idx="2390">
                  <c:v>199.25000000000517</c:v>
                </c:pt>
                <c:pt idx="2391">
                  <c:v>199.33333333333852</c:v>
                </c:pt>
                <c:pt idx="2392">
                  <c:v>199.41666666667186</c:v>
                </c:pt>
                <c:pt idx="2393">
                  <c:v>199.5000000000052</c:v>
                </c:pt>
                <c:pt idx="2394">
                  <c:v>199.58333333333854</c:v>
                </c:pt>
                <c:pt idx="2395">
                  <c:v>199.66666666667189</c:v>
                </c:pt>
                <c:pt idx="2396">
                  <c:v>199.75000000000523</c:v>
                </c:pt>
                <c:pt idx="2397">
                  <c:v>199.83333333333857</c:v>
                </c:pt>
                <c:pt idx="2398">
                  <c:v>199.91666666667192</c:v>
                </c:pt>
                <c:pt idx="2399">
                  <c:v>200.00000000000526</c:v>
                </c:pt>
                <c:pt idx="2400">
                  <c:v>200.0833333333386</c:v>
                </c:pt>
                <c:pt idx="2401">
                  <c:v>200.16666666667194</c:v>
                </c:pt>
                <c:pt idx="2402">
                  <c:v>200.25000000000529</c:v>
                </c:pt>
                <c:pt idx="2403">
                  <c:v>200.33333333333863</c:v>
                </c:pt>
                <c:pt idx="2404">
                  <c:v>200.41666666667197</c:v>
                </c:pt>
                <c:pt idx="2405">
                  <c:v>200.50000000000531</c:v>
                </c:pt>
                <c:pt idx="2406">
                  <c:v>200.58333333333866</c:v>
                </c:pt>
                <c:pt idx="2407">
                  <c:v>200.666666666672</c:v>
                </c:pt>
                <c:pt idx="2408">
                  <c:v>200.75000000000534</c:v>
                </c:pt>
                <c:pt idx="2409">
                  <c:v>200.83333333333869</c:v>
                </c:pt>
                <c:pt idx="2410">
                  <c:v>200.91666666667203</c:v>
                </c:pt>
                <c:pt idx="2411">
                  <c:v>201.00000000000537</c:v>
                </c:pt>
                <c:pt idx="2412">
                  <c:v>201.08333333333871</c:v>
                </c:pt>
                <c:pt idx="2413">
                  <c:v>201.16666666667206</c:v>
                </c:pt>
                <c:pt idx="2414">
                  <c:v>201.2500000000054</c:v>
                </c:pt>
                <c:pt idx="2415">
                  <c:v>201.33333333333874</c:v>
                </c:pt>
                <c:pt idx="2416">
                  <c:v>201.41666666667209</c:v>
                </c:pt>
                <c:pt idx="2417">
                  <c:v>201.50000000000543</c:v>
                </c:pt>
                <c:pt idx="2418">
                  <c:v>201.58333333333877</c:v>
                </c:pt>
                <c:pt idx="2419">
                  <c:v>201.66666666667211</c:v>
                </c:pt>
                <c:pt idx="2420">
                  <c:v>201.75000000000546</c:v>
                </c:pt>
                <c:pt idx="2421">
                  <c:v>201.8333333333388</c:v>
                </c:pt>
                <c:pt idx="2422">
                  <c:v>201.91666666667214</c:v>
                </c:pt>
                <c:pt idx="2423">
                  <c:v>202.00000000000549</c:v>
                </c:pt>
                <c:pt idx="2424">
                  <c:v>202.08333333333883</c:v>
                </c:pt>
                <c:pt idx="2425">
                  <c:v>202.16666666667217</c:v>
                </c:pt>
                <c:pt idx="2426">
                  <c:v>202.25000000000551</c:v>
                </c:pt>
                <c:pt idx="2427">
                  <c:v>202.33333333333886</c:v>
                </c:pt>
                <c:pt idx="2428">
                  <c:v>202.4166666666722</c:v>
                </c:pt>
                <c:pt idx="2429">
                  <c:v>202.50000000000554</c:v>
                </c:pt>
                <c:pt idx="2430">
                  <c:v>202.58333333333889</c:v>
                </c:pt>
                <c:pt idx="2431">
                  <c:v>202.66666666667223</c:v>
                </c:pt>
                <c:pt idx="2432">
                  <c:v>202.75000000000557</c:v>
                </c:pt>
                <c:pt idx="2433">
                  <c:v>202.83333333333891</c:v>
                </c:pt>
                <c:pt idx="2434">
                  <c:v>202.91666666667226</c:v>
                </c:pt>
                <c:pt idx="2435">
                  <c:v>203.0000000000056</c:v>
                </c:pt>
                <c:pt idx="2436">
                  <c:v>203.08333333333894</c:v>
                </c:pt>
                <c:pt idx="2437">
                  <c:v>203.16666666667228</c:v>
                </c:pt>
                <c:pt idx="2438">
                  <c:v>203.25000000000563</c:v>
                </c:pt>
                <c:pt idx="2439">
                  <c:v>203.33333333333897</c:v>
                </c:pt>
                <c:pt idx="2440">
                  <c:v>203.41666666667231</c:v>
                </c:pt>
                <c:pt idx="2441">
                  <c:v>203.50000000000566</c:v>
                </c:pt>
                <c:pt idx="2442">
                  <c:v>203.583333333339</c:v>
                </c:pt>
                <c:pt idx="2443">
                  <c:v>203.66666666667234</c:v>
                </c:pt>
                <c:pt idx="2444">
                  <c:v>203.75000000000568</c:v>
                </c:pt>
                <c:pt idx="2445">
                  <c:v>203.83333333333903</c:v>
                </c:pt>
                <c:pt idx="2446">
                  <c:v>203.91666666667237</c:v>
                </c:pt>
                <c:pt idx="2447">
                  <c:v>204.00000000000571</c:v>
                </c:pt>
                <c:pt idx="2448">
                  <c:v>204.08333333333906</c:v>
                </c:pt>
                <c:pt idx="2449">
                  <c:v>204.1666666666724</c:v>
                </c:pt>
                <c:pt idx="2450">
                  <c:v>204.25000000000574</c:v>
                </c:pt>
                <c:pt idx="2451">
                  <c:v>204.33333333333908</c:v>
                </c:pt>
                <c:pt idx="2452">
                  <c:v>204.41666666667243</c:v>
                </c:pt>
                <c:pt idx="2453">
                  <c:v>204.50000000000577</c:v>
                </c:pt>
                <c:pt idx="2454">
                  <c:v>204.58333333333911</c:v>
                </c:pt>
                <c:pt idx="2455">
                  <c:v>204.66666666667246</c:v>
                </c:pt>
                <c:pt idx="2456">
                  <c:v>204.7500000000058</c:v>
                </c:pt>
                <c:pt idx="2457">
                  <c:v>204.83333333333914</c:v>
                </c:pt>
                <c:pt idx="2458">
                  <c:v>204.91666666667248</c:v>
                </c:pt>
                <c:pt idx="2459">
                  <c:v>205.00000000000583</c:v>
                </c:pt>
                <c:pt idx="2460">
                  <c:v>205.08333333333917</c:v>
                </c:pt>
                <c:pt idx="2461">
                  <c:v>205.16666666667251</c:v>
                </c:pt>
                <c:pt idx="2462">
                  <c:v>205.25000000000585</c:v>
                </c:pt>
                <c:pt idx="2463">
                  <c:v>205.3333333333392</c:v>
                </c:pt>
                <c:pt idx="2464">
                  <c:v>205.41666666667254</c:v>
                </c:pt>
                <c:pt idx="2465">
                  <c:v>205.50000000000588</c:v>
                </c:pt>
                <c:pt idx="2466">
                  <c:v>205.58333333333923</c:v>
                </c:pt>
                <c:pt idx="2467">
                  <c:v>205.66666666667257</c:v>
                </c:pt>
                <c:pt idx="2468">
                  <c:v>205.75000000000591</c:v>
                </c:pt>
                <c:pt idx="2469">
                  <c:v>205.83333333333925</c:v>
                </c:pt>
                <c:pt idx="2470">
                  <c:v>205.9166666666726</c:v>
                </c:pt>
                <c:pt idx="2471">
                  <c:v>206.00000000000594</c:v>
                </c:pt>
                <c:pt idx="2472">
                  <c:v>206.08333333333928</c:v>
                </c:pt>
                <c:pt idx="2473">
                  <c:v>206.16666666667263</c:v>
                </c:pt>
                <c:pt idx="2474">
                  <c:v>206.25000000000597</c:v>
                </c:pt>
                <c:pt idx="2475">
                  <c:v>206.33333333333931</c:v>
                </c:pt>
                <c:pt idx="2476">
                  <c:v>206.41666666667265</c:v>
                </c:pt>
                <c:pt idx="2477">
                  <c:v>206.500000000006</c:v>
                </c:pt>
                <c:pt idx="2478">
                  <c:v>206.58333333333934</c:v>
                </c:pt>
                <c:pt idx="2479">
                  <c:v>206.66666666667268</c:v>
                </c:pt>
                <c:pt idx="2480">
                  <c:v>206.75000000000603</c:v>
                </c:pt>
                <c:pt idx="2481">
                  <c:v>206.83333333333937</c:v>
                </c:pt>
                <c:pt idx="2482">
                  <c:v>206.91666666667271</c:v>
                </c:pt>
                <c:pt idx="2483">
                  <c:v>207.00000000000605</c:v>
                </c:pt>
                <c:pt idx="2484">
                  <c:v>207.0833333333394</c:v>
                </c:pt>
                <c:pt idx="2485">
                  <c:v>207.16666666667274</c:v>
                </c:pt>
                <c:pt idx="2486">
                  <c:v>207.25000000000608</c:v>
                </c:pt>
                <c:pt idx="2487">
                  <c:v>207.33333333333943</c:v>
                </c:pt>
                <c:pt idx="2488">
                  <c:v>207.41666666667277</c:v>
                </c:pt>
                <c:pt idx="2489">
                  <c:v>207.50000000000611</c:v>
                </c:pt>
                <c:pt idx="2490">
                  <c:v>207.58333333333945</c:v>
                </c:pt>
                <c:pt idx="2491">
                  <c:v>207.6666666666728</c:v>
                </c:pt>
                <c:pt idx="2492">
                  <c:v>207.75000000000614</c:v>
                </c:pt>
                <c:pt idx="2493">
                  <c:v>207.83333333333948</c:v>
                </c:pt>
                <c:pt idx="2494">
                  <c:v>207.91666666667282</c:v>
                </c:pt>
                <c:pt idx="2495">
                  <c:v>208.00000000000617</c:v>
                </c:pt>
                <c:pt idx="2496">
                  <c:v>208.08333333333951</c:v>
                </c:pt>
                <c:pt idx="2497">
                  <c:v>208.16666666667285</c:v>
                </c:pt>
                <c:pt idx="2498">
                  <c:v>208.2500000000062</c:v>
                </c:pt>
                <c:pt idx="2499">
                  <c:v>208.33333333333954</c:v>
                </c:pt>
                <c:pt idx="2500">
                  <c:v>208.41666666667288</c:v>
                </c:pt>
                <c:pt idx="2501">
                  <c:v>208.50000000000622</c:v>
                </c:pt>
                <c:pt idx="2502">
                  <c:v>208.58333333333957</c:v>
                </c:pt>
                <c:pt idx="2503">
                  <c:v>208.66666666667291</c:v>
                </c:pt>
                <c:pt idx="2504">
                  <c:v>208.75000000000625</c:v>
                </c:pt>
                <c:pt idx="2505">
                  <c:v>208.8333333333396</c:v>
                </c:pt>
                <c:pt idx="2506">
                  <c:v>208.91666666667294</c:v>
                </c:pt>
                <c:pt idx="2507">
                  <c:v>209.00000000000628</c:v>
                </c:pt>
                <c:pt idx="2508">
                  <c:v>209.08333333333962</c:v>
                </c:pt>
                <c:pt idx="2509">
                  <c:v>209.16666666667297</c:v>
                </c:pt>
                <c:pt idx="2510">
                  <c:v>209.25000000000631</c:v>
                </c:pt>
                <c:pt idx="2511">
                  <c:v>209.33333333333965</c:v>
                </c:pt>
                <c:pt idx="2512">
                  <c:v>209.416666666673</c:v>
                </c:pt>
                <c:pt idx="2513">
                  <c:v>209.50000000000634</c:v>
                </c:pt>
                <c:pt idx="2514">
                  <c:v>209.58333333333968</c:v>
                </c:pt>
                <c:pt idx="2515">
                  <c:v>209.66666666667302</c:v>
                </c:pt>
                <c:pt idx="2516">
                  <c:v>209.75000000000637</c:v>
                </c:pt>
                <c:pt idx="2517">
                  <c:v>209.83333333333971</c:v>
                </c:pt>
                <c:pt idx="2518">
                  <c:v>209.91666666667305</c:v>
                </c:pt>
                <c:pt idx="2519">
                  <c:v>210.00000000000639</c:v>
                </c:pt>
                <c:pt idx="2520">
                  <c:v>210.08333333333974</c:v>
                </c:pt>
                <c:pt idx="2521">
                  <c:v>210.16666666667308</c:v>
                </c:pt>
                <c:pt idx="2522">
                  <c:v>210.25000000000642</c:v>
                </c:pt>
                <c:pt idx="2523">
                  <c:v>210.33333333333977</c:v>
                </c:pt>
                <c:pt idx="2524">
                  <c:v>210.41666666667311</c:v>
                </c:pt>
                <c:pt idx="2525">
                  <c:v>210.50000000000645</c:v>
                </c:pt>
                <c:pt idx="2526">
                  <c:v>210.58333333333979</c:v>
                </c:pt>
                <c:pt idx="2527">
                  <c:v>210.66666666667314</c:v>
                </c:pt>
                <c:pt idx="2528">
                  <c:v>210.75000000000648</c:v>
                </c:pt>
                <c:pt idx="2529">
                  <c:v>210.83333333333982</c:v>
                </c:pt>
                <c:pt idx="2530">
                  <c:v>210.91666666667317</c:v>
                </c:pt>
                <c:pt idx="2531">
                  <c:v>211.00000000000651</c:v>
                </c:pt>
                <c:pt idx="2532">
                  <c:v>211.08333333333985</c:v>
                </c:pt>
                <c:pt idx="2533">
                  <c:v>211.16666666667319</c:v>
                </c:pt>
                <c:pt idx="2534">
                  <c:v>211.25000000000654</c:v>
                </c:pt>
                <c:pt idx="2535">
                  <c:v>211.33333333333988</c:v>
                </c:pt>
                <c:pt idx="2536">
                  <c:v>211.41666666667322</c:v>
                </c:pt>
                <c:pt idx="2537">
                  <c:v>211.50000000000657</c:v>
                </c:pt>
                <c:pt idx="2538">
                  <c:v>211.58333333333991</c:v>
                </c:pt>
                <c:pt idx="2539">
                  <c:v>211.66666666667325</c:v>
                </c:pt>
                <c:pt idx="2540">
                  <c:v>211.75000000000659</c:v>
                </c:pt>
                <c:pt idx="2541">
                  <c:v>211.83333333333994</c:v>
                </c:pt>
                <c:pt idx="2542">
                  <c:v>211.91666666667328</c:v>
                </c:pt>
                <c:pt idx="2543">
                  <c:v>212.00000000000662</c:v>
                </c:pt>
                <c:pt idx="2544">
                  <c:v>212.08333333333997</c:v>
                </c:pt>
                <c:pt idx="2545">
                  <c:v>212.16666666667331</c:v>
                </c:pt>
                <c:pt idx="2546">
                  <c:v>212.25000000000665</c:v>
                </c:pt>
                <c:pt idx="2547">
                  <c:v>212.33333333333999</c:v>
                </c:pt>
                <c:pt idx="2548">
                  <c:v>212.41666666667334</c:v>
                </c:pt>
                <c:pt idx="2549">
                  <c:v>212.50000000000668</c:v>
                </c:pt>
                <c:pt idx="2550">
                  <c:v>212.58333333334002</c:v>
                </c:pt>
                <c:pt idx="2551">
                  <c:v>212.66666666667336</c:v>
                </c:pt>
                <c:pt idx="2552">
                  <c:v>212.75000000000671</c:v>
                </c:pt>
                <c:pt idx="2553">
                  <c:v>212.83333333334005</c:v>
                </c:pt>
                <c:pt idx="2554">
                  <c:v>212.91666666667339</c:v>
                </c:pt>
                <c:pt idx="2555">
                  <c:v>213.00000000000674</c:v>
                </c:pt>
                <c:pt idx="2556">
                  <c:v>213.08333333334008</c:v>
                </c:pt>
                <c:pt idx="2557">
                  <c:v>213.16666666667342</c:v>
                </c:pt>
                <c:pt idx="2558">
                  <c:v>213.25000000000676</c:v>
                </c:pt>
                <c:pt idx="2559">
                  <c:v>213.33333333334011</c:v>
                </c:pt>
                <c:pt idx="2560">
                  <c:v>213.41666666667345</c:v>
                </c:pt>
                <c:pt idx="2561">
                  <c:v>213.50000000000679</c:v>
                </c:pt>
                <c:pt idx="2562">
                  <c:v>213.58333333334014</c:v>
                </c:pt>
                <c:pt idx="2563">
                  <c:v>213.66666666667348</c:v>
                </c:pt>
                <c:pt idx="2564">
                  <c:v>213.75000000000682</c:v>
                </c:pt>
                <c:pt idx="2565">
                  <c:v>213.83333333334016</c:v>
                </c:pt>
                <c:pt idx="2566">
                  <c:v>213.91666666667351</c:v>
                </c:pt>
                <c:pt idx="2567">
                  <c:v>214.00000000000685</c:v>
                </c:pt>
                <c:pt idx="2568">
                  <c:v>214.08333333334019</c:v>
                </c:pt>
                <c:pt idx="2569">
                  <c:v>214.16666666667354</c:v>
                </c:pt>
                <c:pt idx="2570">
                  <c:v>214.25000000000688</c:v>
                </c:pt>
                <c:pt idx="2571">
                  <c:v>214.33333333334022</c:v>
                </c:pt>
                <c:pt idx="2572">
                  <c:v>214.41666666667356</c:v>
                </c:pt>
                <c:pt idx="2573">
                  <c:v>214.50000000000691</c:v>
                </c:pt>
                <c:pt idx="2574">
                  <c:v>214.58333333334025</c:v>
                </c:pt>
                <c:pt idx="2575">
                  <c:v>214.66666666667359</c:v>
                </c:pt>
                <c:pt idx="2576">
                  <c:v>214.75000000000693</c:v>
                </c:pt>
                <c:pt idx="2577">
                  <c:v>214.83333333334028</c:v>
                </c:pt>
                <c:pt idx="2578">
                  <c:v>214.91666666667362</c:v>
                </c:pt>
                <c:pt idx="2579">
                  <c:v>215.00000000000696</c:v>
                </c:pt>
                <c:pt idx="2580">
                  <c:v>215.08333333334031</c:v>
                </c:pt>
                <c:pt idx="2581">
                  <c:v>215.16666666667365</c:v>
                </c:pt>
                <c:pt idx="2582">
                  <c:v>215.25000000000699</c:v>
                </c:pt>
                <c:pt idx="2583">
                  <c:v>215.33333333334033</c:v>
                </c:pt>
                <c:pt idx="2584">
                  <c:v>215.41666666667368</c:v>
                </c:pt>
                <c:pt idx="2585">
                  <c:v>215.50000000000702</c:v>
                </c:pt>
                <c:pt idx="2586">
                  <c:v>215.58333333334036</c:v>
                </c:pt>
                <c:pt idx="2587">
                  <c:v>215.66666666667371</c:v>
                </c:pt>
                <c:pt idx="2588">
                  <c:v>215.75000000000705</c:v>
                </c:pt>
                <c:pt idx="2589">
                  <c:v>215.83333333334039</c:v>
                </c:pt>
                <c:pt idx="2590">
                  <c:v>215.91666666667373</c:v>
                </c:pt>
                <c:pt idx="2591">
                  <c:v>216.00000000000708</c:v>
                </c:pt>
                <c:pt idx="2592">
                  <c:v>216.08333333334042</c:v>
                </c:pt>
                <c:pt idx="2593">
                  <c:v>216.16666666667376</c:v>
                </c:pt>
                <c:pt idx="2594">
                  <c:v>216.25000000000711</c:v>
                </c:pt>
                <c:pt idx="2595">
                  <c:v>216.33333333334045</c:v>
                </c:pt>
                <c:pt idx="2596">
                  <c:v>216.41666666667379</c:v>
                </c:pt>
                <c:pt idx="2597">
                  <c:v>216.50000000000713</c:v>
                </c:pt>
                <c:pt idx="2598">
                  <c:v>216.58333333334048</c:v>
                </c:pt>
                <c:pt idx="2599">
                  <c:v>216.66666666667382</c:v>
                </c:pt>
                <c:pt idx="2600">
                  <c:v>216.75000000000716</c:v>
                </c:pt>
                <c:pt idx="2601">
                  <c:v>216.83333333334051</c:v>
                </c:pt>
                <c:pt idx="2602">
                  <c:v>216.91666666667385</c:v>
                </c:pt>
                <c:pt idx="2603">
                  <c:v>217.00000000000719</c:v>
                </c:pt>
                <c:pt idx="2604">
                  <c:v>217.08333333334053</c:v>
                </c:pt>
                <c:pt idx="2605">
                  <c:v>217.16666666667388</c:v>
                </c:pt>
                <c:pt idx="2606">
                  <c:v>217.25000000000722</c:v>
                </c:pt>
                <c:pt idx="2607">
                  <c:v>217.33333333334056</c:v>
                </c:pt>
                <c:pt idx="2608">
                  <c:v>217.4166666666739</c:v>
                </c:pt>
                <c:pt idx="2609">
                  <c:v>217.50000000000725</c:v>
                </c:pt>
                <c:pt idx="2610">
                  <c:v>217.58333333334059</c:v>
                </c:pt>
                <c:pt idx="2611">
                  <c:v>217.66666666667393</c:v>
                </c:pt>
                <c:pt idx="2612">
                  <c:v>217.75000000000728</c:v>
                </c:pt>
                <c:pt idx="2613">
                  <c:v>217.83333333334062</c:v>
                </c:pt>
                <c:pt idx="2614">
                  <c:v>217.91666666667396</c:v>
                </c:pt>
                <c:pt idx="2615">
                  <c:v>218.0000000000073</c:v>
                </c:pt>
                <c:pt idx="2616">
                  <c:v>218.08333333334065</c:v>
                </c:pt>
                <c:pt idx="2617">
                  <c:v>218.16666666667399</c:v>
                </c:pt>
                <c:pt idx="2618">
                  <c:v>218.25000000000733</c:v>
                </c:pt>
                <c:pt idx="2619">
                  <c:v>218.33333333334068</c:v>
                </c:pt>
                <c:pt idx="2620">
                  <c:v>218.41666666667402</c:v>
                </c:pt>
                <c:pt idx="2621">
                  <c:v>218.50000000000736</c:v>
                </c:pt>
                <c:pt idx="2622">
                  <c:v>218.5833333333407</c:v>
                </c:pt>
                <c:pt idx="2623">
                  <c:v>218.66666666667405</c:v>
                </c:pt>
                <c:pt idx="2624">
                  <c:v>218.75000000000739</c:v>
                </c:pt>
                <c:pt idx="2625">
                  <c:v>218.83333333334073</c:v>
                </c:pt>
                <c:pt idx="2626">
                  <c:v>218.91666666667408</c:v>
                </c:pt>
                <c:pt idx="2627">
                  <c:v>219.00000000000742</c:v>
                </c:pt>
                <c:pt idx="2628">
                  <c:v>219.08333333334076</c:v>
                </c:pt>
                <c:pt idx="2629">
                  <c:v>219.1666666666741</c:v>
                </c:pt>
                <c:pt idx="2630">
                  <c:v>219.25000000000745</c:v>
                </c:pt>
                <c:pt idx="2631">
                  <c:v>219.33333333334079</c:v>
                </c:pt>
                <c:pt idx="2632">
                  <c:v>219.41666666667413</c:v>
                </c:pt>
                <c:pt idx="2633">
                  <c:v>219.50000000000747</c:v>
                </c:pt>
                <c:pt idx="2634">
                  <c:v>219.58333333334082</c:v>
                </c:pt>
                <c:pt idx="2635">
                  <c:v>219.66666666667416</c:v>
                </c:pt>
                <c:pt idx="2636">
                  <c:v>219.7500000000075</c:v>
                </c:pt>
                <c:pt idx="2637">
                  <c:v>219.83333333334085</c:v>
                </c:pt>
                <c:pt idx="2638">
                  <c:v>219.91666666667419</c:v>
                </c:pt>
                <c:pt idx="2639">
                  <c:v>220.00000000000753</c:v>
                </c:pt>
                <c:pt idx="2640">
                  <c:v>220.08333333334087</c:v>
                </c:pt>
                <c:pt idx="2641">
                  <c:v>220.16666666667422</c:v>
                </c:pt>
                <c:pt idx="2642">
                  <c:v>220.25000000000756</c:v>
                </c:pt>
                <c:pt idx="2643">
                  <c:v>220.3333333333409</c:v>
                </c:pt>
                <c:pt idx="2644">
                  <c:v>220.41666666667425</c:v>
                </c:pt>
                <c:pt idx="2645">
                  <c:v>220.50000000000759</c:v>
                </c:pt>
                <c:pt idx="2646">
                  <c:v>220.58333333334093</c:v>
                </c:pt>
                <c:pt idx="2647">
                  <c:v>220.66666666667427</c:v>
                </c:pt>
                <c:pt idx="2648">
                  <c:v>220.75000000000762</c:v>
                </c:pt>
                <c:pt idx="2649">
                  <c:v>220.83333333334096</c:v>
                </c:pt>
                <c:pt idx="2650">
                  <c:v>220.9166666666743</c:v>
                </c:pt>
                <c:pt idx="2651">
                  <c:v>221.00000000000765</c:v>
                </c:pt>
                <c:pt idx="2652">
                  <c:v>221.08333333334099</c:v>
                </c:pt>
                <c:pt idx="2653">
                  <c:v>221.16666666667433</c:v>
                </c:pt>
                <c:pt idx="2654">
                  <c:v>221.25000000000767</c:v>
                </c:pt>
                <c:pt idx="2655">
                  <c:v>221.33333333334102</c:v>
                </c:pt>
                <c:pt idx="2656">
                  <c:v>221.41666666667436</c:v>
                </c:pt>
                <c:pt idx="2657">
                  <c:v>221.5000000000077</c:v>
                </c:pt>
                <c:pt idx="2658">
                  <c:v>221.58333333334105</c:v>
                </c:pt>
                <c:pt idx="2659">
                  <c:v>221.66666666667439</c:v>
                </c:pt>
                <c:pt idx="2660">
                  <c:v>221.75000000000773</c:v>
                </c:pt>
                <c:pt idx="2661">
                  <c:v>221.83333333334107</c:v>
                </c:pt>
                <c:pt idx="2662">
                  <c:v>221.91666666667442</c:v>
                </c:pt>
                <c:pt idx="2663">
                  <c:v>222.00000000000776</c:v>
                </c:pt>
                <c:pt idx="2664">
                  <c:v>222.0833333333411</c:v>
                </c:pt>
                <c:pt idx="2665">
                  <c:v>222.16666666667444</c:v>
                </c:pt>
                <c:pt idx="2666">
                  <c:v>222.25000000000779</c:v>
                </c:pt>
                <c:pt idx="2667">
                  <c:v>222.33333333334113</c:v>
                </c:pt>
                <c:pt idx="2668">
                  <c:v>222.41666666667447</c:v>
                </c:pt>
                <c:pt idx="2669">
                  <c:v>222.50000000000782</c:v>
                </c:pt>
                <c:pt idx="2670">
                  <c:v>222.58333333334116</c:v>
                </c:pt>
                <c:pt idx="2671">
                  <c:v>222.6666666666745</c:v>
                </c:pt>
                <c:pt idx="2672">
                  <c:v>222.75000000000784</c:v>
                </c:pt>
                <c:pt idx="2673">
                  <c:v>222.83333333334119</c:v>
                </c:pt>
                <c:pt idx="2674">
                  <c:v>222.91666666667453</c:v>
                </c:pt>
                <c:pt idx="2675">
                  <c:v>223.00000000000787</c:v>
                </c:pt>
                <c:pt idx="2676">
                  <c:v>223.08333333334122</c:v>
                </c:pt>
                <c:pt idx="2677">
                  <c:v>223.16666666667456</c:v>
                </c:pt>
                <c:pt idx="2678">
                  <c:v>223.2500000000079</c:v>
                </c:pt>
                <c:pt idx="2679">
                  <c:v>223.33333333334124</c:v>
                </c:pt>
                <c:pt idx="2680">
                  <c:v>223.41666666667459</c:v>
                </c:pt>
                <c:pt idx="2681">
                  <c:v>223.50000000000793</c:v>
                </c:pt>
                <c:pt idx="2682">
                  <c:v>223.58333333334127</c:v>
                </c:pt>
                <c:pt idx="2683">
                  <c:v>223.66666666667462</c:v>
                </c:pt>
                <c:pt idx="2684">
                  <c:v>223.75000000000796</c:v>
                </c:pt>
                <c:pt idx="2685">
                  <c:v>223.8333333333413</c:v>
                </c:pt>
                <c:pt idx="2686">
                  <c:v>223.91666666667464</c:v>
                </c:pt>
                <c:pt idx="2687">
                  <c:v>224.00000000000799</c:v>
                </c:pt>
                <c:pt idx="2688">
                  <c:v>224.08333333334133</c:v>
                </c:pt>
                <c:pt idx="2689">
                  <c:v>224.16666666667467</c:v>
                </c:pt>
                <c:pt idx="2690">
                  <c:v>224.25000000000801</c:v>
                </c:pt>
                <c:pt idx="2691">
                  <c:v>224.33333333334136</c:v>
                </c:pt>
                <c:pt idx="2692">
                  <c:v>224.4166666666747</c:v>
                </c:pt>
                <c:pt idx="2693">
                  <c:v>224.50000000000804</c:v>
                </c:pt>
                <c:pt idx="2694">
                  <c:v>224.58333333334139</c:v>
                </c:pt>
                <c:pt idx="2695">
                  <c:v>224.66666666667473</c:v>
                </c:pt>
                <c:pt idx="2696">
                  <c:v>224.75000000000807</c:v>
                </c:pt>
                <c:pt idx="2697">
                  <c:v>224.83333333334141</c:v>
                </c:pt>
                <c:pt idx="2698">
                  <c:v>224.91666666667476</c:v>
                </c:pt>
                <c:pt idx="2699">
                  <c:v>225.0000000000081</c:v>
                </c:pt>
                <c:pt idx="2700">
                  <c:v>225.08333333334144</c:v>
                </c:pt>
                <c:pt idx="2701">
                  <c:v>225.16666666667479</c:v>
                </c:pt>
                <c:pt idx="2702">
                  <c:v>225.25000000000813</c:v>
                </c:pt>
                <c:pt idx="2703">
                  <c:v>225.33333333334147</c:v>
                </c:pt>
                <c:pt idx="2704">
                  <c:v>225.41666666667481</c:v>
                </c:pt>
                <c:pt idx="2705">
                  <c:v>225.50000000000816</c:v>
                </c:pt>
                <c:pt idx="2706">
                  <c:v>225.5833333333415</c:v>
                </c:pt>
                <c:pt idx="2707">
                  <c:v>225.66666666667484</c:v>
                </c:pt>
                <c:pt idx="2708">
                  <c:v>225.75000000000819</c:v>
                </c:pt>
                <c:pt idx="2709">
                  <c:v>225.83333333334153</c:v>
                </c:pt>
                <c:pt idx="2710">
                  <c:v>225.91666666667487</c:v>
                </c:pt>
                <c:pt idx="2711">
                  <c:v>226.00000000000821</c:v>
                </c:pt>
                <c:pt idx="2712">
                  <c:v>226.08333333334156</c:v>
                </c:pt>
                <c:pt idx="2713">
                  <c:v>226.1666666666749</c:v>
                </c:pt>
                <c:pt idx="2714">
                  <c:v>226.25000000000824</c:v>
                </c:pt>
                <c:pt idx="2715">
                  <c:v>226.33333333334159</c:v>
                </c:pt>
                <c:pt idx="2716">
                  <c:v>226.41666666667493</c:v>
                </c:pt>
                <c:pt idx="2717">
                  <c:v>226.50000000000827</c:v>
                </c:pt>
                <c:pt idx="2718">
                  <c:v>226.58333333334161</c:v>
                </c:pt>
                <c:pt idx="2719">
                  <c:v>226.66666666667496</c:v>
                </c:pt>
                <c:pt idx="2720">
                  <c:v>226.7500000000083</c:v>
                </c:pt>
                <c:pt idx="2721">
                  <c:v>226.83333333334164</c:v>
                </c:pt>
                <c:pt idx="2722">
                  <c:v>226.91666666667498</c:v>
                </c:pt>
                <c:pt idx="2723">
                  <c:v>227.00000000000833</c:v>
                </c:pt>
                <c:pt idx="2724">
                  <c:v>227.08333333334167</c:v>
                </c:pt>
                <c:pt idx="2725">
                  <c:v>227.16666666667501</c:v>
                </c:pt>
                <c:pt idx="2726">
                  <c:v>227.25000000000836</c:v>
                </c:pt>
                <c:pt idx="2727">
                  <c:v>227.3333333333417</c:v>
                </c:pt>
                <c:pt idx="2728">
                  <c:v>227.41666666667504</c:v>
                </c:pt>
                <c:pt idx="2729">
                  <c:v>227.50000000000838</c:v>
                </c:pt>
                <c:pt idx="2730">
                  <c:v>227.58333333334173</c:v>
                </c:pt>
                <c:pt idx="2731">
                  <c:v>227.66666666667507</c:v>
                </c:pt>
                <c:pt idx="2732">
                  <c:v>227.75000000000841</c:v>
                </c:pt>
                <c:pt idx="2733">
                  <c:v>227.83333333334176</c:v>
                </c:pt>
                <c:pt idx="2734">
                  <c:v>227.9166666666751</c:v>
                </c:pt>
                <c:pt idx="2735">
                  <c:v>228.00000000000844</c:v>
                </c:pt>
                <c:pt idx="2736">
                  <c:v>228.08333333334178</c:v>
                </c:pt>
                <c:pt idx="2737">
                  <c:v>228.16666666667513</c:v>
                </c:pt>
                <c:pt idx="2738">
                  <c:v>228.25000000000847</c:v>
                </c:pt>
                <c:pt idx="2739">
                  <c:v>228.33333333334181</c:v>
                </c:pt>
                <c:pt idx="2740">
                  <c:v>228.41666666667516</c:v>
                </c:pt>
                <c:pt idx="2741">
                  <c:v>228.5000000000085</c:v>
                </c:pt>
                <c:pt idx="2742">
                  <c:v>228.58333333334184</c:v>
                </c:pt>
                <c:pt idx="2743">
                  <c:v>228.66666666667518</c:v>
                </c:pt>
                <c:pt idx="2744">
                  <c:v>228.75000000000853</c:v>
                </c:pt>
                <c:pt idx="2745">
                  <c:v>228.83333333334187</c:v>
                </c:pt>
                <c:pt idx="2746">
                  <c:v>228.91666666667521</c:v>
                </c:pt>
                <c:pt idx="2747">
                  <c:v>229.00000000000855</c:v>
                </c:pt>
                <c:pt idx="2748">
                  <c:v>229.0833333333419</c:v>
                </c:pt>
                <c:pt idx="2749">
                  <c:v>229.16666666667524</c:v>
                </c:pt>
                <c:pt idx="2750">
                  <c:v>229.25000000000858</c:v>
                </c:pt>
                <c:pt idx="2751">
                  <c:v>229.33333333334193</c:v>
                </c:pt>
                <c:pt idx="2752">
                  <c:v>229.41666666667527</c:v>
                </c:pt>
                <c:pt idx="2753">
                  <c:v>229.50000000000861</c:v>
                </c:pt>
                <c:pt idx="2754">
                  <c:v>229.58333333334195</c:v>
                </c:pt>
                <c:pt idx="2755">
                  <c:v>229.6666666666753</c:v>
                </c:pt>
                <c:pt idx="2756">
                  <c:v>229.75000000000864</c:v>
                </c:pt>
                <c:pt idx="2757">
                  <c:v>229.83333333334198</c:v>
                </c:pt>
                <c:pt idx="2758">
                  <c:v>229.91666666667533</c:v>
                </c:pt>
                <c:pt idx="2759">
                  <c:v>230.00000000000867</c:v>
                </c:pt>
                <c:pt idx="2760">
                  <c:v>230.08333333334201</c:v>
                </c:pt>
                <c:pt idx="2761">
                  <c:v>230.16666666667535</c:v>
                </c:pt>
                <c:pt idx="2762">
                  <c:v>230.2500000000087</c:v>
                </c:pt>
                <c:pt idx="2763">
                  <c:v>230.33333333334204</c:v>
                </c:pt>
                <c:pt idx="2764">
                  <c:v>230.41666666667538</c:v>
                </c:pt>
                <c:pt idx="2765">
                  <c:v>230.50000000000873</c:v>
                </c:pt>
                <c:pt idx="2766">
                  <c:v>230.58333333334207</c:v>
                </c:pt>
                <c:pt idx="2767">
                  <c:v>230.66666666667541</c:v>
                </c:pt>
                <c:pt idx="2768">
                  <c:v>230.75000000000875</c:v>
                </c:pt>
                <c:pt idx="2769">
                  <c:v>230.8333333333421</c:v>
                </c:pt>
                <c:pt idx="2770">
                  <c:v>230.91666666667544</c:v>
                </c:pt>
                <c:pt idx="2771">
                  <c:v>231.00000000000878</c:v>
                </c:pt>
                <c:pt idx="2772">
                  <c:v>231.08333333334213</c:v>
                </c:pt>
                <c:pt idx="2773">
                  <c:v>231.16666666667547</c:v>
                </c:pt>
                <c:pt idx="2774">
                  <c:v>231.25000000000881</c:v>
                </c:pt>
                <c:pt idx="2775">
                  <c:v>231.33333333334215</c:v>
                </c:pt>
                <c:pt idx="2776">
                  <c:v>231.4166666666755</c:v>
                </c:pt>
                <c:pt idx="2777">
                  <c:v>231.50000000000884</c:v>
                </c:pt>
                <c:pt idx="2778">
                  <c:v>231.58333333334218</c:v>
                </c:pt>
                <c:pt idx="2779">
                  <c:v>231.66666666667552</c:v>
                </c:pt>
                <c:pt idx="2780">
                  <c:v>231.75000000000887</c:v>
                </c:pt>
                <c:pt idx="2781">
                  <c:v>231.83333333334221</c:v>
                </c:pt>
                <c:pt idx="2782">
                  <c:v>231.91666666667555</c:v>
                </c:pt>
                <c:pt idx="2783">
                  <c:v>232.0000000000089</c:v>
                </c:pt>
                <c:pt idx="2784">
                  <c:v>232.08333333334224</c:v>
                </c:pt>
                <c:pt idx="2785">
                  <c:v>232.16666666667558</c:v>
                </c:pt>
                <c:pt idx="2786">
                  <c:v>232.25000000000892</c:v>
                </c:pt>
                <c:pt idx="2787">
                  <c:v>232.33333333334227</c:v>
                </c:pt>
                <c:pt idx="2788">
                  <c:v>232.41666666667561</c:v>
                </c:pt>
                <c:pt idx="2789">
                  <c:v>232.50000000000895</c:v>
                </c:pt>
                <c:pt idx="2790">
                  <c:v>232.5833333333423</c:v>
                </c:pt>
                <c:pt idx="2791">
                  <c:v>232.66666666667564</c:v>
                </c:pt>
                <c:pt idx="2792">
                  <c:v>232.75000000000898</c:v>
                </c:pt>
                <c:pt idx="2793">
                  <c:v>232.83333333334232</c:v>
                </c:pt>
                <c:pt idx="2794">
                  <c:v>232.91666666667567</c:v>
                </c:pt>
                <c:pt idx="2795">
                  <c:v>233.00000000000901</c:v>
                </c:pt>
                <c:pt idx="2796">
                  <c:v>233.08333333334235</c:v>
                </c:pt>
                <c:pt idx="2797">
                  <c:v>233.1666666666757</c:v>
                </c:pt>
                <c:pt idx="2798">
                  <c:v>233.25000000000904</c:v>
                </c:pt>
                <c:pt idx="2799">
                  <c:v>233.33333333334238</c:v>
                </c:pt>
                <c:pt idx="2800">
                  <c:v>233.41666666667572</c:v>
                </c:pt>
                <c:pt idx="2801">
                  <c:v>233.50000000000907</c:v>
                </c:pt>
                <c:pt idx="2802">
                  <c:v>233.58333333334241</c:v>
                </c:pt>
                <c:pt idx="2803">
                  <c:v>233.66666666667575</c:v>
                </c:pt>
                <c:pt idx="2804">
                  <c:v>233.75000000000909</c:v>
                </c:pt>
                <c:pt idx="2805">
                  <c:v>233.83333333334244</c:v>
                </c:pt>
                <c:pt idx="2806">
                  <c:v>233.91666666667578</c:v>
                </c:pt>
                <c:pt idx="2807">
                  <c:v>234.00000000000912</c:v>
                </c:pt>
                <c:pt idx="2808">
                  <c:v>234.08333333334247</c:v>
                </c:pt>
                <c:pt idx="2809">
                  <c:v>234.16666666667581</c:v>
                </c:pt>
                <c:pt idx="2810">
                  <c:v>234.25000000000915</c:v>
                </c:pt>
                <c:pt idx="2811">
                  <c:v>234.33333333334249</c:v>
                </c:pt>
                <c:pt idx="2812">
                  <c:v>234.41666666667584</c:v>
                </c:pt>
                <c:pt idx="2813">
                  <c:v>234.50000000000918</c:v>
                </c:pt>
                <c:pt idx="2814">
                  <c:v>234.58333333334252</c:v>
                </c:pt>
                <c:pt idx="2815">
                  <c:v>234.66666666667587</c:v>
                </c:pt>
                <c:pt idx="2816">
                  <c:v>234.75000000000921</c:v>
                </c:pt>
                <c:pt idx="2817">
                  <c:v>234.83333333334255</c:v>
                </c:pt>
                <c:pt idx="2818">
                  <c:v>234.91666666667589</c:v>
                </c:pt>
                <c:pt idx="2819">
                  <c:v>235.00000000000924</c:v>
                </c:pt>
                <c:pt idx="2820">
                  <c:v>235.08333333334258</c:v>
                </c:pt>
                <c:pt idx="2821">
                  <c:v>235.16666666667592</c:v>
                </c:pt>
                <c:pt idx="2822">
                  <c:v>235.25000000000927</c:v>
                </c:pt>
                <c:pt idx="2823">
                  <c:v>235.33333333334261</c:v>
                </c:pt>
                <c:pt idx="2824">
                  <c:v>235.41666666667595</c:v>
                </c:pt>
                <c:pt idx="2825">
                  <c:v>235.50000000000929</c:v>
                </c:pt>
                <c:pt idx="2826">
                  <c:v>235.58333333334264</c:v>
                </c:pt>
                <c:pt idx="2827">
                  <c:v>235.66666666667598</c:v>
                </c:pt>
                <c:pt idx="2828">
                  <c:v>235.75000000000932</c:v>
                </c:pt>
                <c:pt idx="2829">
                  <c:v>235.83333333334267</c:v>
                </c:pt>
                <c:pt idx="2830">
                  <c:v>235.91666666667601</c:v>
                </c:pt>
                <c:pt idx="2831">
                  <c:v>236.00000000000935</c:v>
                </c:pt>
                <c:pt idx="2832">
                  <c:v>236.08333333334269</c:v>
                </c:pt>
                <c:pt idx="2833">
                  <c:v>236.16666666667604</c:v>
                </c:pt>
                <c:pt idx="2834">
                  <c:v>236.25000000000938</c:v>
                </c:pt>
                <c:pt idx="2835">
                  <c:v>236.33333333334272</c:v>
                </c:pt>
                <c:pt idx="2836">
                  <c:v>236.41666666667606</c:v>
                </c:pt>
                <c:pt idx="2837">
                  <c:v>236.50000000000941</c:v>
                </c:pt>
                <c:pt idx="2838">
                  <c:v>236.58333333334275</c:v>
                </c:pt>
                <c:pt idx="2839">
                  <c:v>236.66666666667609</c:v>
                </c:pt>
                <c:pt idx="2840">
                  <c:v>236.75000000000944</c:v>
                </c:pt>
                <c:pt idx="2841">
                  <c:v>236.83333333334278</c:v>
                </c:pt>
                <c:pt idx="2842">
                  <c:v>236.91666666667612</c:v>
                </c:pt>
                <c:pt idx="2843">
                  <c:v>237.00000000000946</c:v>
                </c:pt>
                <c:pt idx="2844">
                  <c:v>237.08333333334281</c:v>
                </c:pt>
                <c:pt idx="2845">
                  <c:v>237.16666666667615</c:v>
                </c:pt>
                <c:pt idx="2846">
                  <c:v>237.25000000000949</c:v>
                </c:pt>
                <c:pt idx="2847">
                  <c:v>237.33333333334284</c:v>
                </c:pt>
                <c:pt idx="2848">
                  <c:v>237.41666666667618</c:v>
                </c:pt>
                <c:pt idx="2849">
                  <c:v>237.50000000000952</c:v>
                </c:pt>
                <c:pt idx="2850">
                  <c:v>237.58333333334286</c:v>
                </c:pt>
                <c:pt idx="2851">
                  <c:v>237.66666666667621</c:v>
                </c:pt>
                <c:pt idx="2852">
                  <c:v>237.75000000000955</c:v>
                </c:pt>
                <c:pt idx="2853">
                  <c:v>237.83333333334289</c:v>
                </c:pt>
                <c:pt idx="2854">
                  <c:v>237.91666666667624</c:v>
                </c:pt>
                <c:pt idx="2855">
                  <c:v>238.00000000000958</c:v>
                </c:pt>
                <c:pt idx="2856">
                  <c:v>238.08333333334292</c:v>
                </c:pt>
                <c:pt idx="2857">
                  <c:v>238.16666666667626</c:v>
                </c:pt>
                <c:pt idx="2858">
                  <c:v>238.25000000000961</c:v>
                </c:pt>
                <c:pt idx="2859">
                  <c:v>238.33333333334295</c:v>
                </c:pt>
                <c:pt idx="2860">
                  <c:v>238.41666666667629</c:v>
                </c:pt>
                <c:pt idx="2861">
                  <c:v>238.50000000000963</c:v>
                </c:pt>
                <c:pt idx="2862">
                  <c:v>238.58333333334298</c:v>
                </c:pt>
                <c:pt idx="2863">
                  <c:v>238.66666666667632</c:v>
                </c:pt>
                <c:pt idx="2864">
                  <c:v>238.75000000000966</c:v>
                </c:pt>
                <c:pt idx="2865">
                  <c:v>238.83333333334301</c:v>
                </c:pt>
                <c:pt idx="2866">
                  <c:v>238.91666666667635</c:v>
                </c:pt>
                <c:pt idx="2867">
                  <c:v>239.00000000000969</c:v>
                </c:pt>
                <c:pt idx="2868">
                  <c:v>239.08333333334303</c:v>
                </c:pt>
                <c:pt idx="2869">
                  <c:v>239.16666666667638</c:v>
                </c:pt>
                <c:pt idx="2870">
                  <c:v>239.25000000000972</c:v>
                </c:pt>
                <c:pt idx="2871">
                  <c:v>239.33333333334306</c:v>
                </c:pt>
                <c:pt idx="2872">
                  <c:v>239.41666666667641</c:v>
                </c:pt>
                <c:pt idx="2873">
                  <c:v>239.50000000000975</c:v>
                </c:pt>
                <c:pt idx="2874">
                  <c:v>239.58333333334309</c:v>
                </c:pt>
                <c:pt idx="2875">
                  <c:v>239.66666666667643</c:v>
                </c:pt>
                <c:pt idx="2876">
                  <c:v>239.75000000000978</c:v>
                </c:pt>
                <c:pt idx="2877">
                  <c:v>239.83333333334312</c:v>
                </c:pt>
                <c:pt idx="2878">
                  <c:v>239.91666666667646</c:v>
                </c:pt>
                <c:pt idx="2879">
                  <c:v>240.00000000000981</c:v>
                </c:pt>
                <c:pt idx="2880">
                  <c:v>240.08333333334315</c:v>
                </c:pt>
                <c:pt idx="2881">
                  <c:v>240.16666666667649</c:v>
                </c:pt>
                <c:pt idx="2882">
                  <c:v>240.25000000000983</c:v>
                </c:pt>
                <c:pt idx="2883">
                  <c:v>240.33333333334318</c:v>
                </c:pt>
                <c:pt idx="2884">
                  <c:v>240.41666666667652</c:v>
                </c:pt>
                <c:pt idx="2885">
                  <c:v>240.50000000000986</c:v>
                </c:pt>
                <c:pt idx="2886">
                  <c:v>240.58333333334321</c:v>
                </c:pt>
                <c:pt idx="2887">
                  <c:v>240.66666666667655</c:v>
                </c:pt>
                <c:pt idx="2888">
                  <c:v>240.75000000000989</c:v>
                </c:pt>
                <c:pt idx="2889">
                  <c:v>240.83333333334323</c:v>
                </c:pt>
                <c:pt idx="2890">
                  <c:v>240.91666666667658</c:v>
                </c:pt>
                <c:pt idx="2891">
                  <c:v>241.00000000000992</c:v>
                </c:pt>
                <c:pt idx="2892">
                  <c:v>241.08333333334326</c:v>
                </c:pt>
                <c:pt idx="2893">
                  <c:v>241.1666666666766</c:v>
                </c:pt>
                <c:pt idx="2894">
                  <c:v>241.25000000000995</c:v>
                </c:pt>
                <c:pt idx="2895">
                  <c:v>241.33333333334329</c:v>
                </c:pt>
                <c:pt idx="2896">
                  <c:v>241.41666666667663</c:v>
                </c:pt>
                <c:pt idx="2897">
                  <c:v>241.50000000000998</c:v>
                </c:pt>
                <c:pt idx="2898">
                  <c:v>241.58333333334332</c:v>
                </c:pt>
                <c:pt idx="2899">
                  <c:v>241.66666666667666</c:v>
                </c:pt>
                <c:pt idx="2900">
                  <c:v>241.75000000001</c:v>
                </c:pt>
                <c:pt idx="2901">
                  <c:v>241.83333333334335</c:v>
                </c:pt>
                <c:pt idx="2902">
                  <c:v>241.91666666667669</c:v>
                </c:pt>
                <c:pt idx="2903">
                  <c:v>242.00000000001003</c:v>
                </c:pt>
                <c:pt idx="2904">
                  <c:v>242.08333333334338</c:v>
                </c:pt>
                <c:pt idx="2905">
                  <c:v>242.16666666667672</c:v>
                </c:pt>
                <c:pt idx="2906">
                  <c:v>242.25000000001006</c:v>
                </c:pt>
                <c:pt idx="2907">
                  <c:v>242.3333333333434</c:v>
                </c:pt>
                <c:pt idx="2908">
                  <c:v>242.41666666667675</c:v>
                </c:pt>
                <c:pt idx="2909">
                  <c:v>242.50000000001009</c:v>
                </c:pt>
                <c:pt idx="2910">
                  <c:v>242.58333333334343</c:v>
                </c:pt>
                <c:pt idx="2911">
                  <c:v>242.66666666667678</c:v>
                </c:pt>
                <c:pt idx="2912">
                  <c:v>242.75000000001012</c:v>
                </c:pt>
                <c:pt idx="2913">
                  <c:v>242.83333333334346</c:v>
                </c:pt>
                <c:pt idx="2914">
                  <c:v>242.9166666666768</c:v>
                </c:pt>
                <c:pt idx="2915">
                  <c:v>243.00000000001015</c:v>
                </c:pt>
                <c:pt idx="2916">
                  <c:v>243.08333333334349</c:v>
                </c:pt>
                <c:pt idx="2917">
                  <c:v>243.16666666667683</c:v>
                </c:pt>
                <c:pt idx="2918">
                  <c:v>243.25000000001017</c:v>
                </c:pt>
                <c:pt idx="2919">
                  <c:v>243.33333333334352</c:v>
                </c:pt>
                <c:pt idx="2920">
                  <c:v>243.41666666667686</c:v>
                </c:pt>
                <c:pt idx="2921">
                  <c:v>243.5000000000102</c:v>
                </c:pt>
                <c:pt idx="2922">
                  <c:v>243.58333333334355</c:v>
                </c:pt>
                <c:pt idx="2923">
                  <c:v>243.66666666667689</c:v>
                </c:pt>
                <c:pt idx="2924">
                  <c:v>243.75000000001023</c:v>
                </c:pt>
                <c:pt idx="2925">
                  <c:v>243.83333333334357</c:v>
                </c:pt>
                <c:pt idx="2926">
                  <c:v>243.91666666667692</c:v>
                </c:pt>
                <c:pt idx="2927">
                  <c:v>244.00000000001026</c:v>
                </c:pt>
                <c:pt idx="2928">
                  <c:v>244.0833333333436</c:v>
                </c:pt>
                <c:pt idx="2929">
                  <c:v>244.16666666667695</c:v>
                </c:pt>
                <c:pt idx="2930">
                  <c:v>244.25000000001029</c:v>
                </c:pt>
                <c:pt idx="2931">
                  <c:v>244.33333333334363</c:v>
                </c:pt>
                <c:pt idx="2932">
                  <c:v>244.41666666667697</c:v>
                </c:pt>
                <c:pt idx="2933">
                  <c:v>244.50000000001032</c:v>
                </c:pt>
                <c:pt idx="2934">
                  <c:v>244.58333333334366</c:v>
                </c:pt>
                <c:pt idx="2935">
                  <c:v>244.666666666677</c:v>
                </c:pt>
                <c:pt idx="2936">
                  <c:v>244.75000000001035</c:v>
                </c:pt>
                <c:pt idx="2937">
                  <c:v>244.83333333334369</c:v>
                </c:pt>
                <c:pt idx="2938">
                  <c:v>244.91666666667703</c:v>
                </c:pt>
                <c:pt idx="2939">
                  <c:v>245.00000000001037</c:v>
                </c:pt>
                <c:pt idx="2940">
                  <c:v>245.08333333334372</c:v>
                </c:pt>
                <c:pt idx="2941">
                  <c:v>245.16666666667706</c:v>
                </c:pt>
                <c:pt idx="2942">
                  <c:v>245.2500000000104</c:v>
                </c:pt>
                <c:pt idx="2943">
                  <c:v>245.33333333334375</c:v>
                </c:pt>
                <c:pt idx="2944">
                  <c:v>245.41666666667709</c:v>
                </c:pt>
                <c:pt idx="2945">
                  <c:v>245.50000000001043</c:v>
                </c:pt>
                <c:pt idx="2946">
                  <c:v>245.58333333334377</c:v>
                </c:pt>
                <c:pt idx="2947">
                  <c:v>245.66666666667712</c:v>
                </c:pt>
                <c:pt idx="2948">
                  <c:v>245.75000000001046</c:v>
                </c:pt>
                <c:pt idx="2949">
                  <c:v>245.8333333333438</c:v>
                </c:pt>
                <c:pt idx="2950">
                  <c:v>245.91666666667714</c:v>
                </c:pt>
                <c:pt idx="2951">
                  <c:v>246.00000000001049</c:v>
                </c:pt>
                <c:pt idx="2952">
                  <c:v>246.08333333334383</c:v>
                </c:pt>
                <c:pt idx="2953">
                  <c:v>246.16666666667717</c:v>
                </c:pt>
                <c:pt idx="2954">
                  <c:v>246.25000000001052</c:v>
                </c:pt>
                <c:pt idx="2955">
                  <c:v>246.33333333334386</c:v>
                </c:pt>
                <c:pt idx="2956">
                  <c:v>246.4166666666772</c:v>
                </c:pt>
                <c:pt idx="2957">
                  <c:v>246.50000000001054</c:v>
                </c:pt>
                <c:pt idx="2958">
                  <c:v>246.58333333334389</c:v>
                </c:pt>
                <c:pt idx="2959">
                  <c:v>246.66666666667723</c:v>
                </c:pt>
                <c:pt idx="2960">
                  <c:v>246.75000000001057</c:v>
                </c:pt>
                <c:pt idx="2961">
                  <c:v>246.83333333334392</c:v>
                </c:pt>
                <c:pt idx="2962">
                  <c:v>246.91666666667726</c:v>
                </c:pt>
                <c:pt idx="2963">
                  <c:v>247.0000000000106</c:v>
                </c:pt>
                <c:pt idx="2964">
                  <c:v>247.08333333334394</c:v>
                </c:pt>
                <c:pt idx="2965">
                  <c:v>247.16666666667729</c:v>
                </c:pt>
                <c:pt idx="2966">
                  <c:v>247.25000000001063</c:v>
                </c:pt>
                <c:pt idx="2967">
                  <c:v>247.33333333334397</c:v>
                </c:pt>
                <c:pt idx="2968">
                  <c:v>247.41666666667732</c:v>
                </c:pt>
                <c:pt idx="2969">
                  <c:v>247.50000000001066</c:v>
                </c:pt>
                <c:pt idx="2970">
                  <c:v>247.583333333344</c:v>
                </c:pt>
                <c:pt idx="2971">
                  <c:v>247.66666666667734</c:v>
                </c:pt>
                <c:pt idx="2972">
                  <c:v>247.75000000001069</c:v>
                </c:pt>
                <c:pt idx="2973">
                  <c:v>247.83333333334403</c:v>
                </c:pt>
                <c:pt idx="2974">
                  <c:v>247.91666666667737</c:v>
                </c:pt>
                <c:pt idx="2975">
                  <c:v>248.00000000001071</c:v>
                </c:pt>
                <c:pt idx="2976">
                  <c:v>248.08333333334406</c:v>
                </c:pt>
                <c:pt idx="2977">
                  <c:v>248.1666666666774</c:v>
                </c:pt>
                <c:pt idx="2978">
                  <c:v>248.25000000001074</c:v>
                </c:pt>
                <c:pt idx="2979">
                  <c:v>248.33333333334409</c:v>
                </c:pt>
                <c:pt idx="2980">
                  <c:v>248.41666666667743</c:v>
                </c:pt>
                <c:pt idx="2981">
                  <c:v>248.50000000001077</c:v>
                </c:pt>
                <c:pt idx="2982">
                  <c:v>248.58333333334411</c:v>
                </c:pt>
                <c:pt idx="2983">
                  <c:v>248.66666666667746</c:v>
                </c:pt>
                <c:pt idx="2984">
                  <c:v>248.7500000000108</c:v>
                </c:pt>
                <c:pt idx="2985">
                  <c:v>248.83333333334414</c:v>
                </c:pt>
                <c:pt idx="2986">
                  <c:v>248.91666666667749</c:v>
                </c:pt>
                <c:pt idx="2987">
                  <c:v>249.00000000001083</c:v>
                </c:pt>
                <c:pt idx="2988">
                  <c:v>249.08333333334417</c:v>
                </c:pt>
                <c:pt idx="2989">
                  <c:v>249.16666666667751</c:v>
                </c:pt>
                <c:pt idx="2990">
                  <c:v>249.25000000001086</c:v>
                </c:pt>
                <c:pt idx="2991">
                  <c:v>249.3333333333442</c:v>
                </c:pt>
                <c:pt idx="2992">
                  <c:v>249.41666666667754</c:v>
                </c:pt>
                <c:pt idx="2993">
                  <c:v>249.50000000001089</c:v>
                </c:pt>
                <c:pt idx="2994">
                  <c:v>249.58333333334423</c:v>
                </c:pt>
                <c:pt idx="2995">
                  <c:v>249.66666666667757</c:v>
                </c:pt>
                <c:pt idx="2996">
                  <c:v>249.75000000001091</c:v>
                </c:pt>
                <c:pt idx="2997">
                  <c:v>249.83333333334426</c:v>
                </c:pt>
                <c:pt idx="2998">
                  <c:v>249.9166666666776</c:v>
                </c:pt>
                <c:pt idx="2999">
                  <c:v>250.00000000001094</c:v>
                </c:pt>
                <c:pt idx="3000">
                  <c:v>250.08333333334429</c:v>
                </c:pt>
                <c:pt idx="3001">
                  <c:v>250.16666666667763</c:v>
                </c:pt>
                <c:pt idx="3002">
                  <c:v>250.25000000001097</c:v>
                </c:pt>
                <c:pt idx="3003">
                  <c:v>250.33333333334431</c:v>
                </c:pt>
                <c:pt idx="3004">
                  <c:v>250.41666666667766</c:v>
                </c:pt>
                <c:pt idx="3005">
                  <c:v>250.500000000011</c:v>
                </c:pt>
                <c:pt idx="3006">
                  <c:v>250.58333333334434</c:v>
                </c:pt>
                <c:pt idx="3007">
                  <c:v>250.66666666667768</c:v>
                </c:pt>
                <c:pt idx="3008">
                  <c:v>250.75000000001103</c:v>
                </c:pt>
                <c:pt idx="3009">
                  <c:v>250.83333333334437</c:v>
                </c:pt>
                <c:pt idx="3010">
                  <c:v>250.91666666667771</c:v>
                </c:pt>
                <c:pt idx="3011">
                  <c:v>251.00000000001106</c:v>
                </c:pt>
                <c:pt idx="3012">
                  <c:v>251.0833333333444</c:v>
                </c:pt>
                <c:pt idx="3013">
                  <c:v>251.16666666667774</c:v>
                </c:pt>
                <c:pt idx="3014">
                  <c:v>251.25000000001108</c:v>
                </c:pt>
                <c:pt idx="3015">
                  <c:v>251.33333333334443</c:v>
                </c:pt>
                <c:pt idx="3016">
                  <c:v>251.41666666667777</c:v>
                </c:pt>
                <c:pt idx="3017">
                  <c:v>251.50000000001111</c:v>
                </c:pt>
                <c:pt idx="3018">
                  <c:v>251.58333333334446</c:v>
                </c:pt>
                <c:pt idx="3019">
                  <c:v>251.6666666666778</c:v>
                </c:pt>
                <c:pt idx="3020">
                  <c:v>251.75000000001114</c:v>
                </c:pt>
                <c:pt idx="3021">
                  <c:v>251.83333333334448</c:v>
                </c:pt>
                <c:pt idx="3022">
                  <c:v>251.91666666667783</c:v>
                </c:pt>
                <c:pt idx="3023">
                  <c:v>252.00000000001117</c:v>
                </c:pt>
                <c:pt idx="3024">
                  <c:v>252.08333333334451</c:v>
                </c:pt>
                <c:pt idx="3025">
                  <c:v>252.16666666667786</c:v>
                </c:pt>
                <c:pt idx="3026">
                  <c:v>252.2500000000112</c:v>
                </c:pt>
                <c:pt idx="3027">
                  <c:v>252.33333333334454</c:v>
                </c:pt>
                <c:pt idx="3028">
                  <c:v>252.41666666667788</c:v>
                </c:pt>
                <c:pt idx="3029">
                  <c:v>252.50000000001123</c:v>
                </c:pt>
                <c:pt idx="3030">
                  <c:v>252.58333333334457</c:v>
                </c:pt>
                <c:pt idx="3031">
                  <c:v>252.66666666667791</c:v>
                </c:pt>
                <c:pt idx="3032">
                  <c:v>252.75000000001125</c:v>
                </c:pt>
                <c:pt idx="3033">
                  <c:v>252.8333333333446</c:v>
                </c:pt>
                <c:pt idx="3034">
                  <c:v>252.91666666667794</c:v>
                </c:pt>
                <c:pt idx="3035">
                  <c:v>253.00000000001128</c:v>
                </c:pt>
                <c:pt idx="3036">
                  <c:v>253.08333333334463</c:v>
                </c:pt>
                <c:pt idx="3037">
                  <c:v>253.16666666667797</c:v>
                </c:pt>
                <c:pt idx="3038">
                  <c:v>253.25000000001131</c:v>
                </c:pt>
                <c:pt idx="3039">
                  <c:v>253.33333333334465</c:v>
                </c:pt>
                <c:pt idx="3040">
                  <c:v>253.416666666678</c:v>
                </c:pt>
                <c:pt idx="3041">
                  <c:v>253.50000000001134</c:v>
                </c:pt>
                <c:pt idx="3042">
                  <c:v>253.58333333334468</c:v>
                </c:pt>
                <c:pt idx="3043">
                  <c:v>253.66666666667803</c:v>
                </c:pt>
                <c:pt idx="3044">
                  <c:v>253.75000000001137</c:v>
                </c:pt>
                <c:pt idx="3045">
                  <c:v>253.83333333334471</c:v>
                </c:pt>
                <c:pt idx="3046">
                  <c:v>253.91666666667805</c:v>
                </c:pt>
                <c:pt idx="3047">
                  <c:v>254.0000000000114</c:v>
                </c:pt>
                <c:pt idx="3048">
                  <c:v>254.08333333334474</c:v>
                </c:pt>
                <c:pt idx="3049">
                  <c:v>254.16666666667808</c:v>
                </c:pt>
                <c:pt idx="3050">
                  <c:v>254.25000000001143</c:v>
                </c:pt>
                <c:pt idx="3051">
                  <c:v>254.33333333334477</c:v>
                </c:pt>
                <c:pt idx="3052">
                  <c:v>254.41666666667811</c:v>
                </c:pt>
                <c:pt idx="3053">
                  <c:v>254.50000000001145</c:v>
                </c:pt>
                <c:pt idx="3054">
                  <c:v>254.5833333333448</c:v>
                </c:pt>
                <c:pt idx="3055">
                  <c:v>254.66666666667814</c:v>
                </c:pt>
                <c:pt idx="3056">
                  <c:v>254.75000000001148</c:v>
                </c:pt>
                <c:pt idx="3057">
                  <c:v>254.83333333334483</c:v>
                </c:pt>
                <c:pt idx="3058">
                  <c:v>254.91666666667817</c:v>
                </c:pt>
                <c:pt idx="3059">
                  <c:v>255.00000000001151</c:v>
                </c:pt>
                <c:pt idx="3060">
                  <c:v>255.08333333334485</c:v>
                </c:pt>
                <c:pt idx="3061">
                  <c:v>255.1666666666782</c:v>
                </c:pt>
                <c:pt idx="3062">
                  <c:v>255.25000000001154</c:v>
                </c:pt>
                <c:pt idx="3063">
                  <c:v>255.33333333334488</c:v>
                </c:pt>
                <c:pt idx="3064">
                  <c:v>255.41666666667822</c:v>
                </c:pt>
                <c:pt idx="3065">
                  <c:v>255.50000000001157</c:v>
                </c:pt>
                <c:pt idx="3066">
                  <c:v>255.58333333334491</c:v>
                </c:pt>
                <c:pt idx="3067">
                  <c:v>255.66666666667825</c:v>
                </c:pt>
                <c:pt idx="3068">
                  <c:v>255.7500000000116</c:v>
                </c:pt>
                <c:pt idx="3069">
                  <c:v>255.83333333334494</c:v>
                </c:pt>
                <c:pt idx="3070">
                  <c:v>255.91666666667828</c:v>
                </c:pt>
                <c:pt idx="3071">
                  <c:v>256.0000000000116</c:v>
                </c:pt>
                <c:pt idx="3072">
                  <c:v>256.08333333334491</c:v>
                </c:pt>
                <c:pt idx="3073">
                  <c:v>256.16666666667822</c:v>
                </c:pt>
                <c:pt idx="3074">
                  <c:v>256.25000000001154</c:v>
                </c:pt>
                <c:pt idx="3075">
                  <c:v>256.33333333334485</c:v>
                </c:pt>
                <c:pt idx="3076">
                  <c:v>256.41666666667817</c:v>
                </c:pt>
                <c:pt idx="3077">
                  <c:v>256.50000000001148</c:v>
                </c:pt>
                <c:pt idx="3078">
                  <c:v>256.5833333333448</c:v>
                </c:pt>
                <c:pt idx="3079">
                  <c:v>256.66666666667811</c:v>
                </c:pt>
                <c:pt idx="3080">
                  <c:v>256.75000000001143</c:v>
                </c:pt>
                <c:pt idx="3081">
                  <c:v>256.83333333334474</c:v>
                </c:pt>
                <c:pt idx="3082">
                  <c:v>256.91666666667805</c:v>
                </c:pt>
                <c:pt idx="3083">
                  <c:v>257.00000000001137</c:v>
                </c:pt>
                <c:pt idx="3084">
                  <c:v>257.08333333334468</c:v>
                </c:pt>
                <c:pt idx="3085">
                  <c:v>257.166666666678</c:v>
                </c:pt>
                <c:pt idx="3086">
                  <c:v>257.25000000001131</c:v>
                </c:pt>
                <c:pt idx="3087">
                  <c:v>257.33333333334463</c:v>
                </c:pt>
                <c:pt idx="3088">
                  <c:v>257.41666666667794</c:v>
                </c:pt>
                <c:pt idx="3089">
                  <c:v>257.50000000001125</c:v>
                </c:pt>
                <c:pt idx="3090">
                  <c:v>257.58333333334457</c:v>
                </c:pt>
                <c:pt idx="3091">
                  <c:v>257.66666666667788</c:v>
                </c:pt>
                <c:pt idx="3092">
                  <c:v>257.7500000000112</c:v>
                </c:pt>
                <c:pt idx="3093">
                  <c:v>257.83333333334451</c:v>
                </c:pt>
                <c:pt idx="3094">
                  <c:v>257.91666666667783</c:v>
                </c:pt>
                <c:pt idx="3095">
                  <c:v>258.00000000001114</c:v>
                </c:pt>
                <c:pt idx="3096">
                  <c:v>258.08333333334446</c:v>
                </c:pt>
                <c:pt idx="3097">
                  <c:v>258.16666666667777</c:v>
                </c:pt>
                <c:pt idx="3098">
                  <c:v>258.25000000001108</c:v>
                </c:pt>
                <c:pt idx="3099">
                  <c:v>258.3333333333444</c:v>
                </c:pt>
                <c:pt idx="3100">
                  <c:v>258.41666666667771</c:v>
                </c:pt>
                <c:pt idx="3101">
                  <c:v>258.50000000001103</c:v>
                </c:pt>
                <c:pt idx="3102">
                  <c:v>258.58333333334434</c:v>
                </c:pt>
                <c:pt idx="3103">
                  <c:v>258.66666666667766</c:v>
                </c:pt>
                <c:pt idx="3104">
                  <c:v>258.75000000001097</c:v>
                </c:pt>
                <c:pt idx="3105">
                  <c:v>258.83333333334429</c:v>
                </c:pt>
                <c:pt idx="3106">
                  <c:v>258.9166666666776</c:v>
                </c:pt>
                <c:pt idx="3107">
                  <c:v>259.00000000001091</c:v>
                </c:pt>
                <c:pt idx="3108">
                  <c:v>259.08333333334423</c:v>
                </c:pt>
                <c:pt idx="3109">
                  <c:v>259.16666666667754</c:v>
                </c:pt>
                <c:pt idx="3110">
                  <c:v>259.25000000001086</c:v>
                </c:pt>
                <c:pt idx="3111">
                  <c:v>259.33333333334417</c:v>
                </c:pt>
                <c:pt idx="3112">
                  <c:v>259.41666666667749</c:v>
                </c:pt>
                <c:pt idx="3113">
                  <c:v>259.5000000000108</c:v>
                </c:pt>
                <c:pt idx="3114">
                  <c:v>259.58333333334411</c:v>
                </c:pt>
                <c:pt idx="3115">
                  <c:v>259.66666666667743</c:v>
                </c:pt>
                <c:pt idx="3116">
                  <c:v>259.75000000001074</c:v>
                </c:pt>
                <c:pt idx="3117">
                  <c:v>259.83333333334406</c:v>
                </c:pt>
                <c:pt idx="3118">
                  <c:v>259.91666666667737</c:v>
                </c:pt>
                <c:pt idx="3119">
                  <c:v>260.00000000001069</c:v>
                </c:pt>
                <c:pt idx="3120">
                  <c:v>260.083333333344</c:v>
                </c:pt>
                <c:pt idx="3121">
                  <c:v>260.16666666667732</c:v>
                </c:pt>
                <c:pt idx="3122">
                  <c:v>260.25000000001063</c:v>
                </c:pt>
                <c:pt idx="3123">
                  <c:v>260.33333333334394</c:v>
                </c:pt>
                <c:pt idx="3124">
                  <c:v>260.41666666667726</c:v>
                </c:pt>
                <c:pt idx="3125">
                  <c:v>260.50000000001057</c:v>
                </c:pt>
                <c:pt idx="3126">
                  <c:v>260.58333333334389</c:v>
                </c:pt>
                <c:pt idx="3127">
                  <c:v>260.6666666666772</c:v>
                </c:pt>
                <c:pt idx="3128">
                  <c:v>260.75000000001052</c:v>
                </c:pt>
                <c:pt idx="3129">
                  <c:v>260.83333333334383</c:v>
                </c:pt>
                <c:pt idx="3130">
                  <c:v>260.91666666667714</c:v>
                </c:pt>
                <c:pt idx="3131">
                  <c:v>261.00000000001046</c:v>
                </c:pt>
                <c:pt idx="3132">
                  <c:v>261.08333333334377</c:v>
                </c:pt>
                <c:pt idx="3133">
                  <c:v>261.16666666667709</c:v>
                </c:pt>
                <c:pt idx="3134">
                  <c:v>261.2500000000104</c:v>
                </c:pt>
                <c:pt idx="3135">
                  <c:v>261.33333333334372</c:v>
                </c:pt>
                <c:pt idx="3136">
                  <c:v>261.41666666667703</c:v>
                </c:pt>
                <c:pt idx="3137">
                  <c:v>261.50000000001035</c:v>
                </c:pt>
                <c:pt idx="3138">
                  <c:v>261.58333333334366</c:v>
                </c:pt>
                <c:pt idx="3139">
                  <c:v>261.66666666667697</c:v>
                </c:pt>
                <c:pt idx="3140">
                  <c:v>261.75000000001029</c:v>
                </c:pt>
                <c:pt idx="3141">
                  <c:v>261.8333333333436</c:v>
                </c:pt>
                <c:pt idx="3142">
                  <c:v>261.91666666667692</c:v>
                </c:pt>
                <c:pt idx="3143">
                  <c:v>262.00000000001023</c:v>
                </c:pt>
                <c:pt idx="3144">
                  <c:v>262.08333333334355</c:v>
                </c:pt>
                <c:pt idx="3145">
                  <c:v>262.16666666667686</c:v>
                </c:pt>
                <c:pt idx="3146">
                  <c:v>262.25000000001017</c:v>
                </c:pt>
                <c:pt idx="3147">
                  <c:v>262.33333333334349</c:v>
                </c:pt>
                <c:pt idx="3148">
                  <c:v>262.4166666666768</c:v>
                </c:pt>
                <c:pt idx="3149">
                  <c:v>262.50000000001012</c:v>
                </c:pt>
                <c:pt idx="3150">
                  <c:v>262.58333333334343</c:v>
                </c:pt>
                <c:pt idx="3151">
                  <c:v>262.66666666667675</c:v>
                </c:pt>
                <c:pt idx="3152">
                  <c:v>262.75000000001006</c:v>
                </c:pt>
                <c:pt idx="3153">
                  <c:v>262.83333333334338</c:v>
                </c:pt>
                <c:pt idx="3154">
                  <c:v>262.91666666667669</c:v>
                </c:pt>
                <c:pt idx="3155">
                  <c:v>263.00000000001</c:v>
                </c:pt>
                <c:pt idx="3156">
                  <c:v>263.08333333334332</c:v>
                </c:pt>
                <c:pt idx="3157">
                  <c:v>263.16666666667663</c:v>
                </c:pt>
                <c:pt idx="3158">
                  <c:v>263.25000000000995</c:v>
                </c:pt>
                <c:pt idx="3159">
                  <c:v>263.33333333334326</c:v>
                </c:pt>
                <c:pt idx="3160">
                  <c:v>263.41666666667658</c:v>
                </c:pt>
                <c:pt idx="3161">
                  <c:v>263.50000000000989</c:v>
                </c:pt>
                <c:pt idx="3162">
                  <c:v>263.58333333334321</c:v>
                </c:pt>
                <c:pt idx="3163">
                  <c:v>263.66666666667652</c:v>
                </c:pt>
                <c:pt idx="3164">
                  <c:v>263.75000000000983</c:v>
                </c:pt>
                <c:pt idx="3165">
                  <c:v>263.83333333334315</c:v>
                </c:pt>
                <c:pt idx="3166">
                  <c:v>263.91666666667646</c:v>
                </c:pt>
                <c:pt idx="3167">
                  <c:v>264.00000000000978</c:v>
                </c:pt>
                <c:pt idx="3168">
                  <c:v>264.08333333334309</c:v>
                </c:pt>
                <c:pt idx="3169">
                  <c:v>264.16666666667641</c:v>
                </c:pt>
                <c:pt idx="3170">
                  <c:v>264.25000000000972</c:v>
                </c:pt>
                <c:pt idx="3171">
                  <c:v>264.33333333334303</c:v>
                </c:pt>
                <c:pt idx="3172">
                  <c:v>264.41666666667635</c:v>
                </c:pt>
                <c:pt idx="3173">
                  <c:v>264.50000000000966</c:v>
                </c:pt>
                <c:pt idx="3174">
                  <c:v>264.58333333334298</c:v>
                </c:pt>
                <c:pt idx="3175">
                  <c:v>264.66666666667629</c:v>
                </c:pt>
                <c:pt idx="3176">
                  <c:v>264.75000000000961</c:v>
                </c:pt>
                <c:pt idx="3177">
                  <c:v>264.83333333334292</c:v>
                </c:pt>
                <c:pt idx="3178">
                  <c:v>264.91666666667624</c:v>
                </c:pt>
                <c:pt idx="3179">
                  <c:v>265.00000000000955</c:v>
                </c:pt>
                <c:pt idx="3180">
                  <c:v>265.08333333334286</c:v>
                </c:pt>
                <c:pt idx="3181">
                  <c:v>265.16666666667618</c:v>
                </c:pt>
                <c:pt idx="3182">
                  <c:v>265.25000000000949</c:v>
                </c:pt>
                <c:pt idx="3183">
                  <c:v>265.33333333334281</c:v>
                </c:pt>
                <c:pt idx="3184">
                  <c:v>265.41666666667612</c:v>
                </c:pt>
                <c:pt idx="3185">
                  <c:v>265.50000000000944</c:v>
                </c:pt>
                <c:pt idx="3186">
                  <c:v>265.58333333334275</c:v>
                </c:pt>
                <c:pt idx="3187">
                  <c:v>265.66666666667606</c:v>
                </c:pt>
                <c:pt idx="3188">
                  <c:v>265.75000000000938</c:v>
                </c:pt>
                <c:pt idx="3189">
                  <c:v>265.83333333334269</c:v>
                </c:pt>
                <c:pt idx="3190">
                  <c:v>265.91666666667601</c:v>
                </c:pt>
                <c:pt idx="3191">
                  <c:v>266.00000000000932</c:v>
                </c:pt>
                <c:pt idx="3192">
                  <c:v>266.08333333334264</c:v>
                </c:pt>
                <c:pt idx="3193">
                  <c:v>266.16666666667595</c:v>
                </c:pt>
                <c:pt idx="3194">
                  <c:v>266.25000000000927</c:v>
                </c:pt>
                <c:pt idx="3195">
                  <c:v>266.33333333334258</c:v>
                </c:pt>
                <c:pt idx="3196">
                  <c:v>266.41666666667589</c:v>
                </c:pt>
                <c:pt idx="3197">
                  <c:v>266.50000000000921</c:v>
                </c:pt>
                <c:pt idx="3198">
                  <c:v>266.58333333334252</c:v>
                </c:pt>
                <c:pt idx="3199">
                  <c:v>266.66666666667584</c:v>
                </c:pt>
                <c:pt idx="3200">
                  <c:v>266.75000000000915</c:v>
                </c:pt>
                <c:pt idx="3201">
                  <c:v>266.83333333334247</c:v>
                </c:pt>
                <c:pt idx="3202">
                  <c:v>266.91666666667578</c:v>
                </c:pt>
                <c:pt idx="3203">
                  <c:v>267.00000000000909</c:v>
                </c:pt>
                <c:pt idx="3204">
                  <c:v>267.08333333334241</c:v>
                </c:pt>
                <c:pt idx="3205">
                  <c:v>267.16666666667572</c:v>
                </c:pt>
                <c:pt idx="3206">
                  <c:v>267.25000000000904</c:v>
                </c:pt>
                <c:pt idx="3207">
                  <c:v>267.33333333334235</c:v>
                </c:pt>
                <c:pt idx="3208">
                  <c:v>267.41666666667567</c:v>
                </c:pt>
                <c:pt idx="3209">
                  <c:v>267.50000000000898</c:v>
                </c:pt>
                <c:pt idx="3210">
                  <c:v>267.5833333333423</c:v>
                </c:pt>
                <c:pt idx="3211">
                  <c:v>267.66666666667561</c:v>
                </c:pt>
                <c:pt idx="3212">
                  <c:v>267.75000000000892</c:v>
                </c:pt>
                <c:pt idx="3213">
                  <c:v>267.83333333334224</c:v>
                </c:pt>
                <c:pt idx="3214">
                  <c:v>267.91666666667555</c:v>
                </c:pt>
                <c:pt idx="3215">
                  <c:v>268.00000000000887</c:v>
                </c:pt>
                <c:pt idx="3216">
                  <c:v>268.08333333334218</c:v>
                </c:pt>
                <c:pt idx="3217">
                  <c:v>268.1666666666755</c:v>
                </c:pt>
                <c:pt idx="3218">
                  <c:v>268.25000000000881</c:v>
                </c:pt>
                <c:pt idx="3219">
                  <c:v>268.33333333334213</c:v>
                </c:pt>
                <c:pt idx="3220">
                  <c:v>268.41666666667544</c:v>
                </c:pt>
                <c:pt idx="3221">
                  <c:v>268.50000000000875</c:v>
                </c:pt>
                <c:pt idx="3222">
                  <c:v>268.58333333334207</c:v>
                </c:pt>
                <c:pt idx="3223">
                  <c:v>268.66666666667538</c:v>
                </c:pt>
                <c:pt idx="3224">
                  <c:v>268.7500000000087</c:v>
                </c:pt>
                <c:pt idx="3225">
                  <c:v>268.83333333334201</c:v>
                </c:pt>
                <c:pt idx="3226">
                  <c:v>268.91666666667533</c:v>
                </c:pt>
                <c:pt idx="3227">
                  <c:v>269.00000000000864</c:v>
                </c:pt>
                <c:pt idx="3228">
                  <c:v>269.08333333334195</c:v>
                </c:pt>
                <c:pt idx="3229">
                  <c:v>269.16666666667527</c:v>
                </c:pt>
                <c:pt idx="3230">
                  <c:v>269.25000000000858</c:v>
                </c:pt>
                <c:pt idx="3231">
                  <c:v>269.3333333333419</c:v>
                </c:pt>
                <c:pt idx="3232">
                  <c:v>269.41666666667521</c:v>
                </c:pt>
                <c:pt idx="3233">
                  <c:v>269.50000000000853</c:v>
                </c:pt>
                <c:pt idx="3234">
                  <c:v>269.58333333334184</c:v>
                </c:pt>
                <c:pt idx="3235">
                  <c:v>269.66666666667516</c:v>
                </c:pt>
                <c:pt idx="3236">
                  <c:v>269.75000000000847</c:v>
                </c:pt>
                <c:pt idx="3237">
                  <c:v>269.83333333334178</c:v>
                </c:pt>
                <c:pt idx="3238">
                  <c:v>269.9166666666751</c:v>
                </c:pt>
                <c:pt idx="3239">
                  <c:v>270.00000000000841</c:v>
                </c:pt>
                <c:pt idx="3240">
                  <c:v>270.08333333334173</c:v>
                </c:pt>
                <c:pt idx="3241">
                  <c:v>270.16666666667504</c:v>
                </c:pt>
                <c:pt idx="3242">
                  <c:v>270.25000000000836</c:v>
                </c:pt>
                <c:pt idx="3243">
                  <c:v>270.33333333334167</c:v>
                </c:pt>
                <c:pt idx="3244">
                  <c:v>270.41666666667498</c:v>
                </c:pt>
                <c:pt idx="3245">
                  <c:v>270.5000000000083</c:v>
                </c:pt>
                <c:pt idx="3246">
                  <c:v>270.58333333334161</c:v>
                </c:pt>
                <c:pt idx="3247">
                  <c:v>270.66666666667493</c:v>
                </c:pt>
                <c:pt idx="3248">
                  <c:v>270.75000000000824</c:v>
                </c:pt>
                <c:pt idx="3249">
                  <c:v>270.83333333334156</c:v>
                </c:pt>
                <c:pt idx="3250">
                  <c:v>270.91666666667487</c:v>
                </c:pt>
                <c:pt idx="3251">
                  <c:v>271.00000000000819</c:v>
                </c:pt>
                <c:pt idx="3252">
                  <c:v>271.0833333333415</c:v>
                </c:pt>
                <c:pt idx="3253">
                  <c:v>271.16666666667481</c:v>
                </c:pt>
                <c:pt idx="3254">
                  <c:v>271.25000000000813</c:v>
                </c:pt>
                <c:pt idx="3255">
                  <c:v>271.33333333334144</c:v>
                </c:pt>
                <c:pt idx="3256">
                  <c:v>271.41666666667476</c:v>
                </c:pt>
                <c:pt idx="3257">
                  <c:v>271.50000000000807</c:v>
                </c:pt>
                <c:pt idx="3258">
                  <c:v>271.58333333334139</c:v>
                </c:pt>
                <c:pt idx="3259">
                  <c:v>271.6666666666747</c:v>
                </c:pt>
                <c:pt idx="3260">
                  <c:v>271.75000000000801</c:v>
                </c:pt>
                <c:pt idx="3261">
                  <c:v>271.83333333334133</c:v>
                </c:pt>
                <c:pt idx="3262">
                  <c:v>271.91666666667464</c:v>
                </c:pt>
                <c:pt idx="3263">
                  <c:v>272.00000000000796</c:v>
                </c:pt>
                <c:pt idx="3264">
                  <c:v>272.08333333334127</c:v>
                </c:pt>
                <c:pt idx="3265">
                  <c:v>272.16666666667459</c:v>
                </c:pt>
                <c:pt idx="3266">
                  <c:v>272.2500000000079</c:v>
                </c:pt>
                <c:pt idx="3267">
                  <c:v>272.33333333334122</c:v>
                </c:pt>
                <c:pt idx="3268">
                  <c:v>272.41666666667453</c:v>
                </c:pt>
                <c:pt idx="3269">
                  <c:v>272.50000000000784</c:v>
                </c:pt>
                <c:pt idx="3270">
                  <c:v>272.58333333334116</c:v>
                </c:pt>
                <c:pt idx="3271">
                  <c:v>272.66666666667447</c:v>
                </c:pt>
                <c:pt idx="3272">
                  <c:v>272.75000000000779</c:v>
                </c:pt>
                <c:pt idx="3273">
                  <c:v>272.8333333333411</c:v>
                </c:pt>
                <c:pt idx="3274">
                  <c:v>272.91666666667442</c:v>
                </c:pt>
                <c:pt idx="3275">
                  <c:v>273.00000000000773</c:v>
                </c:pt>
                <c:pt idx="3276">
                  <c:v>273.08333333334105</c:v>
                </c:pt>
                <c:pt idx="3277">
                  <c:v>273.16666666667436</c:v>
                </c:pt>
                <c:pt idx="3278">
                  <c:v>273.25000000000767</c:v>
                </c:pt>
                <c:pt idx="3279">
                  <c:v>273.33333333334099</c:v>
                </c:pt>
                <c:pt idx="3280">
                  <c:v>273.4166666666743</c:v>
                </c:pt>
                <c:pt idx="3281">
                  <c:v>273.50000000000762</c:v>
                </c:pt>
                <c:pt idx="3282">
                  <c:v>273.58333333334093</c:v>
                </c:pt>
                <c:pt idx="3283">
                  <c:v>273.66666666667425</c:v>
                </c:pt>
                <c:pt idx="3284">
                  <c:v>273.75000000000756</c:v>
                </c:pt>
                <c:pt idx="3285">
                  <c:v>273.83333333334087</c:v>
                </c:pt>
                <c:pt idx="3286">
                  <c:v>273.91666666667419</c:v>
                </c:pt>
                <c:pt idx="3287">
                  <c:v>274.0000000000075</c:v>
                </c:pt>
                <c:pt idx="3288">
                  <c:v>274.08333333334082</c:v>
                </c:pt>
                <c:pt idx="3289">
                  <c:v>274.16666666667413</c:v>
                </c:pt>
                <c:pt idx="3290">
                  <c:v>274.25000000000745</c:v>
                </c:pt>
                <c:pt idx="3291">
                  <c:v>274.33333333334076</c:v>
                </c:pt>
                <c:pt idx="3292">
                  <c:v>274.41666666667408</c:v>
                </c:pt>
                <c:pt idx="3293">
                  <c:v>274.50000000000739</c:v>
                </c:pt>
                <c:pt idx="3294">
                  <c:v>274.5833333333407</c:v>
                </c:pt>
                <c:pt idx="3295">
                  <c:v>274.66666666667402</c:v>
                </c:pt>
                <c:pt idx="3296">
                  <c:v>274.75000000000733</c:v>
                </c:pt>
                <c:pt idx="3297">
                  <c:v>274.83333333334065</c:v>
                </c:pt>
                <c:pt idx="3298">
                  <c:v>274.91666666667396</c:v>
                </c:pt>
                <c:pt idx="3299">
                  <c:v>275.00000000000728</c:v>
                </c:pt>
                <c:pt idx="3300">
                  <c:v>275.08333333334059</c:v>
                </c:pt>
                <c:pt idx="3301">
                  <c:v>275.1666666666739</c:v>
                </c:pt>
                <c:pt idx="3302">
                  <c:v>275.25000000000722</c:v>
                </c:pt>
                <c:pt idx="3303">
                  <c:v>275.33333333334053</c:v>
                </c:pt>
                <c:pt idx="3304">
                  <c:v>275.41666666667385</c:v>
                </c:pt>
                <c:pt idx="3305">
                  <c:v>275.50000000000716</c:v>
                </c:pt>
                <c:pt idx="3306">
                  <c:v>275.58333333334048</c:v>
                </c:pt>
                <c:pt idx="3307">
                  <c:v>275.66666666667379</c:v>
                </c:pt>
                <c:pt idx="3308">
                  <c:v>275.75000000000711</c:v>
                </c:pt>
                <c:pt idx="3309">
                  <c:v>275.83333333334042</c:v>
                </c:pt>
                <c:pt idx="3310">
                  <c:v>275.91666666667373</c:v>
                </c:pt>
                <c:pt idx="3311">
                  <c:v>276.00000000000705</c:v>
                </c:pt>
                <c:pt idx="3312">
                  <c:v>276.08333333334036</c:v>
                </c:pt>
                <c:pt idx="3313">
                  <c:v>276.16666666667368</c:v>
                </c:pt>
                <c:pt idx="3314">
                  <c:v>276.25000000000699</c:v>
                </c:pt>
                <c:pt idx="3315">
                  <c:v>276.33333333334031</c:v>
                </c:pt>
                <c:pt idx="3316">
                  <c:v>276.41666666667362</c:v>
                </c:pt>
                <c:pt idx="3317">
                  <c:v>276.50000000000693</c:v>
                </c:pt>
                <c:pt idx="3318">
                  <c:v>276.58333333334025</c:v>
                </c:pt>
                <c:pt idx="3319">
                  <c:v>276.66666666667356</c:v>
                </c:pt>
                <c:pt idx="3320">
                  <c:v>276.75000000000688</c:v>
                </c:pt>
                <c:pt idx="3321">
                  <c:v>276.83333333334019</c:v>
                </c:pt>
                <c:pt idx="3322">
                  <c:v>276.91666666667351</c:v>
                </c:pt>
                <c:pt idx="3323">
                  <c:v>277.00000000000682</c:v>
                </c:pt>
                <c:pt idx="3324">
                  <c:v>277.08333333334014</c:v>
                </c:pt>
                <c:pt idx="3325">
                  <c:v>277.16666666667345</c:v>
                </c:pt>
                <c:pt idx="3326">
                  <c:v>277.25000000000676</c:v>
                </c:pt>
                <c:pt idx="3327">
                  <c:v>277.33333333334008</c:v>
                </c:pt>
                <c:pt idx="3328">
                  <c:v>277.41666666667339</c:v>
                </c:pt>
                <c:pt idx="3329">
                  <c:v>277.50000000000671</c:v>
                </c:pt>
                <c:pt idx="3330">
                  <c:v>277.58333333334002</c:v>
                </c:pt>
                <c:pt idx="3331">
                  <c:v>277.66666666667334</c:v>
                </c:pt>
                <c:pt idx="3332">
                  <c:v>277.75000000000665</c:v>
                </c:pt>
                <c:pt idx="3333">
                  <c:v>277.83333333333997</c:v>
                </c:pt>
                <c:pt idx="3334">
                  <c:v>277.91666666667328</c:v>
                </c:pt>
                <c:pt idx="3335">
                  <c:v>278.00000000000659</c:v>
                </c:pt>
                <c:pt idx="3336">
                  <c:v>278.08333333333991</c:v>
                </c:pt>
                <c:pt idx="3337">
                  <c:v>278.16666666667322</c:v>
                </c:pt>
                <c:pt idx="3338">
                  <c:v>278.25000000000654</c:v>
                </c:pt>
                <c:pt idx="3339">
                  <c:v>278.33333333333985</c:v>
                </c:pt>
                <c:pt idx="3340">
                  <c:v>278.41666666667317</c:v>
                </c:pt>
                <c:pt idx="3341">
                  <c:v>278.50000000000648</c:v>
                </c:pt>
                <c:pt idx="3342">
                  <c:v>278.58333333333979</c:v>
                </c:pt>
                <c:pt idx="3343">
                  <c:v>278.66666666667311</c:v>
                </c:pt>
                <c:pt idx="3344">
                  <c:v>278.75000000000642</c:v>
                </c:pt>
                <c:pt idx="3345">
                  <c:v>278.83333333333974</c:v>
                </c:pt>
                <c:pt idx="3346">
                  <c:v>278.91666666667305</c:v>
                </c:pt>
                <c:pt idx="3347">
                  <c:v>279.00000000000637</c:v>
                </c:pt>
                <c:pt idx="3348">
                  <c:v>279.08333333333968</c:v>
                </c:pt>
                <c:pt idx="3349">
                  <c:v>279.166666666673</c:v>
                </c:pt>
                <c:pt idx="3350">
                  <c:v>279.25000000000631</c:v>
                </c:pt>
                <c:pt idx="3351">
                  <c:v>279.33333333333962</c:v>
                </c:pt>
                <c:pt idx="3352">
                  <c:v>279.41666666667294</c:v>
                </c:pt>
                <c:pt idx="3353">
                  <c:v>279.50000000000625</c:v>
                </c:pt>
                <c:pt idx="3354">
                  <c:v>279.58333333333957</c:v>
                </c:pt>
                <c:pt idx="3355">
                  <c:v>279.66666666667288</c:v>
                </c:pt>
                <c:pt idx="3356">
                  <c:v>279.7500000000062</c:v>
                </c:pt>
                <c:pt idx="3357">
                  <c:v>279.83333333333951</c:v>
                </c:pt>
                <c:pt idx="3358">
                  <c:v>279.91666666667282</c:v>
                </c:pt>
                <c:pt idx="3359">
                  <c:v>280.00000000000614</c:v>
                </c:pt>
                <c:pt idx="3360">
                  <c:v>280.08333333333945</c:v>
                </c:pt>
                <c:pt idx="3361">
                  <c:v>280.16666666667277</c:v>
                </c:pt>
                <c:pt idx="3362">
                  <c:v>280.25000000000608</c:v>
                </c:pt>
                <c:pt idx="3363">
                  <c:v>280.3333333333394</c:v>
                </c:pt>
                <c:pt idx="3364">
                  <c:v>280.41666666667271</c:v>
                </c:pt>
                <c:pt idx="3365">
                  <c:v>280.50000000000603</c:v>
                </c:pt>
                <c:pt idx="3366">
                  <c:v>280.58333333333934</c:v>
                </c:pt>
                <c:pt idx="3367">
                  <c:v>280.66666666667265</c:v>
                </c:pt>
                <c:pt idx="3368">
                  <c:v>280.75000000000597</c:v>
                </c:pt>
                <c:pt idx="3369">
                  <c:v>280.83333333333928</c:v>
                </c:pt>
                <c:pt idx="3370">
                  <c:v>280.9166666666726</c:v>
                </c:pt>
                <c:pt idx="3371">
                  <c:v>281.00000000000591</c:v>
                </c:pt>
                <c:pt idx="3372">
                  <c:v>281.08333333333923</c:v>
                </c:pt>
                <c:pt idx="3373">
                  <c:v>281.16666666667254</c:v>
                </c:pt>
                <c:pt idx="3374">
                  <c:v>281.25000000000585</c:v>
                </c:pt>
                <c:pt idx="3375">
                  <c:v>281.33333333333917</c:v>
                </c:pt>
                <c:pt idx="3376">
                  <c:v>281.41666666667248</c:v>
                </c:pt>
                <c:pt idx="3377">
                  <c:v>281.5000000000058</c:v>
                </c:pt>
                <c:pt idx="3378">
                  <c:v>281.58333333333911</c:v>
                </c:pt>
                <c:pt idx="3379">
                  <c:v>281.66666666667243</c:v>
                </c:pt>
                <c:pt idx="3380">
                  <c:v>281.75000000000574</c:v>
                </c:pt>
                <c:pt idx="3381">
                  <c:v>281.83333333333906</c:v>
                </c:pt>
                <c:pt idx="3382">
                  <c:v>281.91666666667237</c:v>
                </c:pt>
                <c:pt idx="3383">
                  <c:v>282.00000000000568</c:v>
                </c:pt>
                <c:pt idx="3384">
                  <c:v>282.083333333339</c:v>
                </c:pt>
                <c:pt idx="3385">
                  <c:v>282.16666666667231</c:v>
                </c:pt>
                <c:pt idx="3386">
                  <c:v>282.25000000000563</c:v>
                </c:pt>
                <c:pt idx="3387">
                  <c:v>282.33333333333894</c:v>
                </c:pt>
                <c:pt idx="3388">
                  <c:v>282.41666666667226</c:v>
                </c:pt>
                <c:pt idx="3389">
                  <c:v>282.50000000000557</c:v>
                </c:pt>
                <c:pt idx="3390">
                  <c:v>282.58333333333889</c:v>
                </c:pt>
                <c:pt idx="3391">
                  <c:v>282.6666666666722</c:v>
                </c:pt>
                <c:pt idx="3392">
                  <c:v>282.75000000000551</c:v>
                </c:pt>
                <c:pt idx="3393">
                  <c:v>282.83333333333883</c:v>
                </c:pt>
                <c:pt idx="3394">
                  <c:v>282.91666666667214</c:v>
                </c:pt>
                <c:pt idx="3395">
                  <c:v>283.00000000000546</c:v>
                </c:pt>
                <c:pt idx="3396">
                  <c:v>283.08333333333877</c:v>
                </c:pt>
                <c:pt idx="3397">
                  <c:v>283.16666666667209</c:v>
                </c:pt>
                <c:pt idx="3398">
                  <c:v>283.2500000000054</c:v>
                </c:pt>
                <c:pt idx="3399">
                  <c:v>283.33333333333871</c:v>
                </c:pt>
                <c:pt idx="3400">
                  <c:v>283.41666666667203</c:v>
                </c:pt>
                <c:pt idx="3401">
                  <c:v>283.50000000000534</c:v>
                </c:pt>
                <c:pt idx="3402">
                  <c:v>283.58333333333866</c:v>
                </c:pt>
                <c:pt idx="3403">
                  <c:v>283.66666666667197</c:v>
                </c:pt>
                <c:pt idx="3404">
                  <c:v>283.75000000000529</c:v>
                </c:pt>
                <c:pt idx="3405">
                  <c:v>283.8333333333386</c:v>
                </c:pt>
                <c:pt idx="3406">
                  <c:v>283.91666666667192</c:v>
                </c:pt>
                <c:pt idx="3407">
                  <c:v>284.00000000000523</c:v>
                </c:pt>
                <c:pt idx="3408">
                  <c:v>284.08333333333854</c:v>
                </c:pt>
                <c:pt idx="3409">
                  <c:v>284.16666666667186</c:v>
                </c:pt>
                <c:pt idx="3410">
                  <c:v>284.25000000000517</c:v>
                </c:pt>
                <c:pt idx="3411">
                  <c:v>284.33333333333849</c:v>
                </c:pt>
                <c:pt idx="3412">
                  <c:v>284.4166666666718</c:v>
                </c:pt>
                <c:pt idx="3413">
                  <c:v>284.50000000000512</c:v>
                </c:pt>
                <c:pt idx="3414">
                  <c:v>284.58333333333843</c:v>
                </c:pt>
                <c:pt idx="3415">
                  <c:v>284.66666666667174</c:v>
                </c:pt>
                <c:pt idx="3416">
                  <c:v>284.75000000000506</c:v>
                </c:pt>
                <c:pt idx="3417">
                  <c:v>284.83333333333837</c:v>
                </c:pt>
                <c:pt idx="3418">
                  <c:v>284.91666666667169</c:v>
                </c:pt>
                <c:pt idx="3419">
                  <c:v>285.000000000005</c:v>
                </c:pt>
                <c:pt idx="3420">
                  <c:v>285.08333333333832</c:v>
                </c:pt>
                <c:pt idx="3421">
                  <c:v>285.16666666667163</c:v>
                </c:pt>
                <c:pt idx="3422">
                  <c:v>285.25000000000495</c:v>
                </c:pt>
                <c:pt idx="3423">
                  <c:v>285.33333333333826</c:v>
                </c:pt>
                <c:pt idx="3424">
                  <c:v>285.41666666667157</c:v>
                </c:pt>
                <c:pt idx="3425">
                  <c:v>285.50000000000489</c:v>
                </c:pt>
                <c:pt idx="3426">
                  <c:v>285.5833333333382</c:v>
                </c:pt>
                <c:pt idx="3427">
                  <c:v>285.66666666667152</c:v>
                </c:pt>
                <c:pt idx="3428">
                  <c:v>285.75000000000483</c:v>
                </c:pt>
                <c:pt idx="3429">
                  <c:v>285.83333333333815</c:v>
                </c:pt>
                <c:pt idx="3430">
                  <c:v>285.91666666667146</c:v>
                </c:pt>
                <c:pt idx="3431">
                  <c:v>286.00000000000477</c:v>
                </c:pt>
                <c:pt idx="3432">
                  <c:v>286.08333333333809</c:v>
                </c:pt>
                <c:pt idx="3433">
                  <c:v>286.1666666666714</c:v>
                </c:pt>
                <c:pt idx="3434">
                  <c:v>286.25000000000472</c:v>
                </c:pt>
                <c:pt idx="3435">
                  <c:v>286.33333333333803</c:v>
                </c:pt>
                <c:pt idx="3436">
                  <c:v>286.41666666667135</c:v>
                </c:pt>
                <c:pt idx="3437">
                  <c:v>286.50000000000466</c:v>
                </c:pt>
                <c:pt idx="3438">
                  <c:v>286.58333333333798</c:v>
                </c:pt>
                <c:pt idx="3439">
                  <c:v>286.66666666667129</c:v>
                </c:pt>
                <c:pt idx="3440">
                  <c:v>286.7500000000046</c:v>
                </c:pt>
                <c:pt idx="3441">
                  <c:v>286.83333333333792</c:v>
                </c:pt>
                <c:pt idx="3442">
                  <c:v>286.91666666667123</c:v>
                </c:pt>
                <c:pt idx="3443">
                  <c:v>287.00000000000455</c:v>
                </c:pt>
                <c:pt idx="3444">
                  <c:v>287.08333333333786</c:v>
                </c:pt>
                <c:pt idx="3445">
                  <c:v>287.16666666667118</c:v>
                </c:pt>
                <c:pt idx="3446">
                  <c:v>287.25000000000449</c:v>
                </c:pt>
                <c:pt idx="3447">
                  <c:v>287.33333333333781</c:v>
                </c:pt>
                <c:pt idx="3448">
                  <c:v>287.41666666667112</c:v>
                </c:pt>
                <c:pt idx="3449">
                  <c:v>287.50000000000443</c:v>
                </c:pt>
                <c:pt idx="3450">
                  <c:v>287.58333333333775</c:v>
                </c:pt>
                <c:pt idx="3451">
                  <c:v>287.66666666667106</c:v>
                </c:pt>
                <c:pt idx="3452">
                  <c:v>287.75000000000438</c:v>
                </c:pt>
                <c:pt idx="3453">
                  <c:v>287.83333333333769</c:v>
                </c:pt>
                <c:pt idx="3454">
                  <c:v>287.91666666667101</c:v>
                </c:pt>
                <c:pt idx="3455">
                  <c:v>288.00000000000432</c:v>
                </c:pt>
              </c:numCache>
            </c:numRef>
          </c:xVal>
          <c:yVal>
            <c:numRef>
              <c:f>Sheet1!$E$5:$E$3460</c:f>
              <c:numCache>
                <c:formatCode>General</c:formatCode>
                <c:ptCount val="3456"/>
                <c:pt idx="0">
                  <c:v>27.7</c:v>
                </c:pt>
                <c:pt idx="1">
                  <c:v>27.6</c:v>
                </c:pt>
                <c:pt idx="2">
                  <c:v>27.6</c:v>
                </c:pt>
                <c:pt idx="3">
                  <c:v>27.6</c:v>
                </c:pt>
                <c:pt idx="4">
                  <c:v>27.7</c:v>
                </c:pt>
                <c:pt idx="5">
                  <c:v>27.7</c:v>
                </c:pt>
                <c:pt idx="6">
                  <c:v>27.7</c:v>
                </c:pt>
                <c:pt idx="7">
                  <c:v>27.7</c:v>
                </c:pt>
                <c:pt idx="8">
                  <c:v>27.7</c:v>
                </c:pt>
                <c:pt idx="9">
                  <c:v>27.7</c:v>
                </c:pt>
                <c:pt idx="10">
                  <c:v>27.7</c:v>
                </c:pt>
                <c:pt idx="11">
                  <c:v>27.8</c:v>
                </c:pt>
                <c:pt idx="12">
                  <c:v>27.8</c:v>
                </c:pt>
                <c:pt idx="13">
                  <c:v>27.8</c:v>
                </c:pt>
                <c:pt idx="14">
                  <c:v>27.8</c:v>
                </c:pt>
                <c:pt idx="15">
                  <c:v>27.8</c:v>
                </c:pt>
                <c:pt idx="16">
                  <c:v>27.8</c:v>
                </c:pt>
                <c:pt idx="17">
                  <c:v>27.8</c:v>
                </c:pt>
                <c:pt idx="18">
                  <c:v>27.8</c:v>
                </c:pt>
                <c:pt idx="19">
                  <c:v>27.8</c:v>
                </c:pt>
                <c:pt idx="20">
                  <c:v>27.8</c:v>
                </c:pt>
                <c:pt idx="21">
                  <c:v>27.8</c:v>
                </c:pt>
                <c:pt idx="22">
                  <c:v>27.8</c:v>
                </c:pt>
                <c:pt idx="23">
                  <c:v>27.8</c:v>
                </c:pt>
                <c:pt idx="24">
                  <c:v>27.9</c:v>
                </c:pt>
                <c:pt idx="25">
                  <c:v>27.9</c:v>
                </c:pt>
                <c:pt idx="26">
                  <c:v>28</c:v>
                </c:pt>
                <c:pt idx="27">
                  <c:v>28.1</c:v>
                </c:pt>
                <c:pt idx="28">
                  <c:v>28.2</c:v>
                </c:pt>
                <c:pt idx="29">
                  <c:v>28.3</c:v>
                </c:pt>
                <c:pt idx="30">
                  <c:v>28.4</c:v>
                </c:pt>
                <c:pt idx="31">
                  <c:v>28.5</c:v>
                </c:pt>
                <c:pt idx="32">
                  <c:v>28.5</c:v>
                </c:pt>
                <c:pt idx="33">
                  <c:v>28.7</c:v>
                </c:pt>
                <c:pt idx="34">
                  <c:v>28.8</c:v>
                </c:pt>
                <c:pt idx="35">
                  <c:v>28.9</c:v>
                </c:pt>
                <c:pt idx="36">
                  <c:v>29</c:v>
                </c:pt>
                <c:pt idx="37">
                  <c:v>29.1</c:v>
                </c:pt>
                <c:pt idx="38">
                  <c:v>29.2</c:v>
                </c:pt>
                <c:pt idx="39">
                  <c:v>29.4</c:v>
                </c:pt>
                <c:pt idx="40">
                  <c:v>29.5</c:v>
                </c:pt>
                <c:pt idx="41">
                  <c:v>29.6</c:v>
                </c:pt>
                <c:pt idx="42">
                  <c:v>29.8</c:v>
                </c:pt>
                <c:pt idx="43">
                  <c:v>29.9</c:v>
                </c:pt>
                <c:pt idx="44">
                  <c:v>29.9</c:v>
                </c:pt>
                <c:pt idx="45">
                  <c:v>30</c:v>
                </c:pt>
                <c:pt idx="46">
                  <c:v>30.2</c:v>
                </c:pt>
                <c:pt idx="47">
                  <c:v>30.2</c:v>
                </c:pt>
                <c:pt idx="48">
                  <c:v>30.3</c:v>
                </c:pt>
                <c:pt idx="49">
                  <c:v>30.4</c:v>
                </c:pt>
                <c:pt idx="50">
                  <c:v>30.5</c:v>
                </c:pt>
                <c:pt idx="51">
                  <c:v>30.6</c:v>
                </c:pt>
                <c:pt idx="52">
                  <c:v>30.7</c:v>
                </c:pt>
                <c:pt idx="53">
                  <c:v>30.7</c:v>
                </c:pt>
                <c:pt idx="54">
                  <c:v>30.8</c:v>
                </c:pt>
                <c:pt idx="55">
                  <c:v>30.9</c:v>
                </c:pt>
                <c:pt idx="56">
                  <c:v>31</c:v>
                </c:pt>
                <c:pt idx="57">
                  <c:v>31.2</c:v>
                </c:pt>
                <c:pt idx="58">
                  <c:v>31.3</c:v>
                </c:pt>
                <c:pt idx="59">
                  <c:v>31.4</c:v>
                </c:pt>
                <c:pt idx="60">
                  <c:v>31.5</c:v>
                </c:pt>
                <c:pt idx="61">
                  <c:v>31.5</c:v>
                </c:pt>
                <c:pt idx="62">
                  <c:v>31.6</c:v>
                </c:pt>
                <c:pt idx="63">
                  <c:v>31.7</c:v>
                </c:pt>
                <c:pt idx="64">
                  <c:v>31.7</c:v>
                </c:pt>
                <c:pt idx="65">
                  <c:v>31.8</c:v>
                </c:pt>
                <c:pt idx="66">
                  <c:v>31.8</c:v>
                </c:pt>
                <c:pt idx="67">
                  <c:v>31.9</c:v>
                </c:pt>
                <c:pt idx="68">
                  <c:v>31.9</c:v>
                </c:pt>
                <c:pt idx="69">
                  <c:v>32</c:v>
                </c:pt>
                <c:pt idx="70">
                  <c:v>32</c:v>
                </c:pt>
                <c:pt idx="71">
                  <c:v>32.1</c:v>
                </c:pt>
                <c:pt idx="72">
                  <c:v>32.1</c:v>
                </c:pt>
                <c:pt idx="73">
                  <c:v>32.200000000000003</c:v>
                </c:pt>
                <c:pt idx="74">
                  <c:v>32.200000000000003</c:v>
                </c:pt>
                <c:pt idx="75">
                  <c:v>32.299999999999997</c:v>
                </c:pt>
                <c:pt idx="76">
                  <c:v>32.4</c:v>
                </c:pt>
                <c:pt idx="77">
                  <c:v>32.4</c:v>
                </c:pt>
                <c:pt idx="78">
                  <c:v>32.6</c:v>
                </c:pt>
                <c:pt idx="79">
                  <c:v>32.6</c:v>
                </c:pt>
                <c:pt idx="80">
                  <c:v>32.700000000000003</c:v>
                </c:pt>
                <c:pt idx="81">
                  <c:v>32.799999999999997</c:v>
                </c:pt>
                <c:pt idx="82">
                  <c:v>32.799999999999997</c:v>
                </c:pt>
                <c:pt idx="83">
                  <c:v>32.9</c:v>
                </c:pt>
                <c:pt idx="84">
                  <c:v>32.9</c:v>
                </c:pt>
                <c:pt idx="85">
                  <c:v>33</c:v>
                </c:pt>
                <c:pt idx="86">
                  <c:v>33.1</c:v>
                </c:pt>
                <c:pt idx="87">
                  <c:v>33.200000000000003</c:v>
                </c:pt>
                <c:pt idx="88">
                  <c:v>33.299999999999997</c:v>
                </c:pt>
                <c:pt idx="89">
                  <c:v>33.4</c:v>
                </c:pt>
                <c:pt idx="90">
                  <c:v>33.4</c:v>
                </c:pt>
                <c:pt idx="91">
                  <c:v>33.5</c:v>
                </c:pt>
                <c:pt idx="92">
                  <c:v>33.5</c:v>
                </c:pt>
                <c:pt idx="93">
                  <c:v>33.5</c:v>
                </c:pt>
                <c:pt idx="94">
                  <c:v>33.5</c:v>
                </c:pt>
                <c:pt idx="95">
                  <c:v>33.6</c:v>
                </c:pt>
                <c:pt idx="96">
                  <c:v>33.6</c:v>
                </c:pt>
                <c:pt idx="97">
                  <c:v>33.700000000000003</c:v>
                </c:pt>
                <c:pt idx="98">
                  <c:v>33.700000000000003</c:v>
                </c:pt>
                <c:pt idx="99">
                  <c:v>33.799999999999997</c:v>
                </c:pt>
                <c:pt idx="100">
                  <c:v>33.799999999999997</c:v>
                </c:pt>
                <c:pt idx="101">
                  <c:v>33.9</c:v>
                </c:pt>
                <c:pt idx="102">
                  <c:v>33.9</c:v>
                </c:pt>
                <c:pt idx="103">
                  <c:v>34</c:v>
                </c:pt>
                <c:pt idx="104">
                  <c:v>34</c:v>
                </c:pt>
                <c:pt idx="105">
                  <c:v>34</c:v>
                </c:pt>
                <c:pt idx="106">
                  <c:v>34.1</c:v>
                </c:pt>
                <c:pt idx="107">
                  <c:v>34.1</c:v>
                </c:pt>
                <c:pt idx="108">
                  <c:v>34.200000000000003</c:v>
                </c:pt>
                <c:pt idx="109">
                  <c:v>34.200000000000003</c:v>
                </c:pt>
                <c:pt idx="110">
                  <c:v>34.299999999999997</c:v>
                </c:pt>
                <c:pt idx="111">
                  <c:v>34.299999999999997</c:v>
                </c:pt>
                <c:pt idx="112">
                  <c:v>34.299999999999997</c:v>
                </c:pt>
                <c:pt idx="113">
                  <c:v>34.4</c:v>
                </c:pt>
                <c:pt idx="114">
                  <c:v>34.4</c:v>
                </c:pt>
                <c:pt idx="115">
                  <c:v>34.4</c:v>
                </c:pt>
                <c:pt idx="116">
                  <c:v>34.5</c:v>
                </c:pt>
                <c:pt idx="117">
                  <c:v>34.6</c:v>
                </c:pt>
                <c:pt idx="118">
                  <c:v>34.6</c:v>
                </c:pt>
                <c:pt idx="119">
                  <c:v>34.700000000000003</c:v>
                </c:pt>
                <c:pt idx="120">
                  <c:v>34.799999999999997</c:v>
                </c:pt>
                <c:pt idx="121">
                  <c:v>34.9</c:v>
                </c:pt>
                <c:pt idx="122">
                  <c:v>34.9</c:v>
                </c:pt>
                <c:pt idx="123">
                  <c:v>34.9</c:v>
                </c:pt>
                <c:pt idx="124">
                  <c:v>35</c:v>
                </c:pt>
                <c:pt idx="125">
                  <c:v>35</c:v>
                </c:pt>
                <c:pt idx="126">
                  <c:v>35</c:v>
                </c:pt>
                <c:pt idx="127">
                  <c:v>35</c:v>
                </c:pt>
                <c:pt idx="128">
                  <c:v>35.1</c:v>
                </c:pt>
                <c:pt idx="129">
                  <c:v>35.1</c:v>
                </c:pt>
                <c:pt idx="130">
                  <c:v>35.200000000000003</c:v>
                </c:pt>
                <c:pt idx="131">
                  <c:v>35.200000000000003</c:v>
                </c:pt>
                <c:pt idx="132">
                  <c:v>35.299999999999997</c:v>
                </c:pt>
                <c:pt idx="133">
                  <c:v>35.299999999999997</c:v>
                </c:pt>
                <c:pt idx="134">
                  <c:v>35.4</c:v>
                </c:pt>
                <c:pt idx="135">
                  <c:v>35.4</c:v>
                </c:pt>
                <c:pt idx="136">
                  <c:v>35.5</c:v>
                </c:pt>
                <c:pt idx="137">
                  <c:v>35.6</c:v>
                </c:pt>
                <c:pt idx="138">
                  <c:v>35.799999999999997</c:v>
                </c:pt>
                <c:pt idx="139">
                  <c:v>35.9</c:v>
                </c:pt>
                <c:pt idx="140">
                  <c:v>35.9</c:v>
                </c:pt>
                <c:pt idx="141">
                  <c:v>35.9</c:v>
                </c:pt>
                <c:pt idx="142">
                  <c:v>35.9</c:v>
                </c:pt>
                <c:pt idx="143">
                  <c:v>36</c:v>
                </c:pt>
                <c:pt idx="144">
                  <c:v>36</c:v>
                </c:pt>
                <c:pt idx="145">
                  <c:v>36</c:v>
                </c:pt>
                <c:pt idx="146">
                  <c:v>36</c:v>
                </c:pt>
                <c:pt idx="147">
                  <c:v>36.1</c:v>
                </c:pt>
                <c:pt idx="148">
                  <c:v>36.1</c:v>
                </c:pt>
                <c:pt idx="149">
                  <c:v>36.1</c:v>
                </c:pt>
                <c:pt idx="150">
                  <c:v>36.1</c:v>
                </c:pt>
                <c:pt idx="151">
                  <c:v>36.200000000000003</c:v>
                </c:pt>
                <c:pt idx="152">
                  <c:v>36.200000000000003</c:v>
                </c:pt>
                <c:pt idx="153">
                  <c:v>36.200000000000003</c:v>
                </c:pt>
                <c:pt idx="154">
                  <c:v>36.200000000000003</c:v>
                </c:pt>
                <c:pt idx="155">
                  <c:v>36.200000000000003</c:v>
                </c:pt>
                <c:pt idx="156">
                  <c:v>36.299999999999997</c:v>
                </c:pt>
                <c:pt idx="157">
                  <c:v>36.299999999999997</c:v>
                </c:pt>
                <c:pt idx="158">
                  <c:v>36.4</c:v>
                </c:pt>
                <c:pt idx="159">
                  <c:v>36.4</c:v>
                </c:pt>
                <c:pt idx="160">
                  <c:v>36.4</c:v>
                </c:pt>
                <c:pt idx="161">
                  <c:v>36.4</c:v>
                </c:pt>
                <c:pt idx="162">
                  <c:v>36.4</c:v>
                </c:pt>
                <c:pt idx="163">
                  <c:v>36.4</c:v>
                </c:pt>
                <c:pt idx="164">
                  <c:v>36.4</c:v>
                </c:pt>
                <c:pt idx="165">
                  <c:v>36.4</c:v>
                </c:pt>
                <c:pt idx="166">
                  <c:v>36.4</c:v>
                </c:pt>
                <c:pt idx="167">
                  <c:v>36.5</c:v>
                </c:pt>
                <c:pt idx="168">
                  <c:v>36.6</c:v>
                </c:pt>
                <c:pt idx="169">
                  <c:v>36.5</c:v>
                </c:pt>
                <c:pt idx="170">
                  <c:v>36.6</c:v>
                </c:pt>
                <c:pt idx="171">
                  <c:v>36.6</c:v>
                </c:pt>
                <c:pt idx="172">
                  <c:v>36.6</c:v>
                </c:pt>
                <c:pt idx="173">
                  <c:v>36.700000000000003</c:v>
                </c:pt>
                <c:pt idx="174">
                  <c:v>36.799999999999997</c:v>
                </c:pt>
                <c:pt idx="175">
                  <c:v>36.799999999999997</c:v>
                </c:pt>
                <c:pt idx="176">
                  <c:v>36.799999999999997</c:v>
                </c:pt>
                <c:pt idx="177">
                  <c:v>36.799999999999997</c:v>
                </c:pt>
                <c:pt idx="178">
                  <c:v>36.799999999999997</c:v>
                </c:pt>
                <c:pt idx="179">
                  <c:v>36.799999999999997</c:v>
                </c:pt>
                <c:pt idx="180">
                  <c:v>36.9</c:v>
                </c:pt>
                <c:pt idx="181">
                  <c:v>36.9</c:v>
                </c:pt>
                <c:pt idx="182">
                  <c:v>36.9</c:v>
                </c:pt>
                <c:pt idx="183">
                  <c:v>36.9</c:v>
                </c:pt>
                <c:pt idx="184">
                  <c:v>36.9</c:v>
                </c:pt>
                <c:pt idx="185">
                  <c:v>36.9</c:v>
                </c:pt>
                <c:pt idx="186">
                  <c:v>36.9</c:v>
                </c:pt>
                <c:pt idx="187">
                  <c:v>37</c:v>
                </c:pt>
                <c:pt idx="188">
                  <c:v>37</c:v>
                </c:pt>
                <c:pt idx="189">
                  <c:v>37</c:v>
                </c:pt>
                <c:pt idx="190">
                  <c:v>36.9</c:v>
                </c:pt>
                <c:pt idx="191">
                  <c:v>36.9</c:v>
                </c:pt>
                <c:pt idx="192">
                  <c:v>36.9</c:v>
                </c:pt>
                <c:pt idx="193">
                  <c:v>36.9</c:v>
                </c:pt>
                <c:pt idx="194">
                  <c:v>36.9</c:v>
                </c:pt>
                <c:pt idx="195">
                  <c:v>37</c:v>
                </c:pt>
                <c:pt idx="196">
                  <c:v>37</c:v>
                </c:pt>
                <c:pt idx="197">
                  <c:v>37</c:v>
                </c:pt>
                <c:pt idx="198">
                  <c:v>37.1</c:v>
                </c:pt>
                <c:pt idx="199">
                  <c:v>37</c:v>
                </c:pt>
                <c:pt idx="200">
                  <c:v>37.1</c:v>
                </c:pt>
                <c:pt idx="201">
                  <c:v>37.1</c:v>
                </c:pt>
                <c:pt idx="202">
                  <c:v>37.1</c:v>
                </c:pt>
                <c:pt idx="203">
                  <c:v>37.1</c:v>
                </c:pt>
                <c:pt idx="204">
                  <c:v>37.1</c:v>
                </c:pt>
                <c:pt idx="205">
                  <c:v>37.200000000000003</c:v>
                </c:pt>
                <c:pt idx="206">
                  <c:v>37.200000000000003</c:v>
                </c:pt>
                <c:pt idx="207">
                  <c:v>37.1</c:v>
                </c:pt>
                <c:pt idx="208">
                  <c:v>37.200000000000003</c:v>
                </c:pt>
                <c:pt idx="209">
                  <c:v>37.200000000000003</c:v>
                </c:pt>
                <c:pt idx="210">
                  <c:v>37.299999999999997</c:v>
                </c:pt>
                <c:pt idx="211">
                  <c:v>37.299999999999997</c:v>
                </c:pt>
                <c:pt idx="212">
                  <c:v>37.299999999999997</c:v>
                </c:pt>
                <c:pt idx="213">
                  <c:v>37.299999999999997</c:v>
                </c:pt>
                <c:pt idx="214">
                  <c:v>37.4</c:v>
                </c:pt>
                <c:pt idx="215">
                  <c:v>37.4</c:v>
                </c:pt>
                <c:pt idx="216">
                  <c:v>37.5</c:v>
                </c:pt>
                <c:pt idx="217">
                  <c:v>37.5</c:v>
                </c:pt>
                <c:pt idx="218">
                  <c:v>37.5</c:v>
                </c:pt>
                <c:pt idx="219">
                  <c:v>37.5</c:v>
                </c:pt>
                <c:pt idx="220">
                  <c:v>37.5</c:v>
                </c:pt>
                <c:pt idx="221">
                  <c:v>37.5</c:v>
                </c:pt>
                <c:pt idx="222">
                  <c:v>37.6</c:v>
                </c:pt>
                <c:pt idx="223">
                  <c:v>37.6</c:v>
                </c:pt>
                <c:pt idx="224">
                  <c:v>37.6</c:v>
                </c:pt>
                <c:pt idx="225">
                  <c:v>37.6</c:v>
                </c:pt>
                <c:pt idx="226">
                  <c:v>37.6</c:v>
                </c:pt>
                <c:pt idx="227">
                  <c:v>37.6</c:v>
                </c:pt>
                <c:pt idx="228">
                  <c:v>37.6</c:v>
                </c:pt>
                <c:pt idx="229">
                  <c:v>37.6</c:v>
                </c:pt>
                <c:pt idx="230">
                  <c:v>37.6</c:v>
                </c:pt>
                <c:pt idx="231">
                  <c:v>37.6</c:v>
                </c:pt>
                <c:pt idx="232">
                  <c:v>37.6</c:v>
                </c:pt>
                <c:pt idx="233">
                  <c:v>37.6</c:v>
                </c:pt>
                <c:pt idx="234">
                  <c:v>37.6</c:v>
                </c:pt>
                <c:pt idx="235">
                  <c:v>37.6</c:v>
                </c:pt>
                <c:pt idx="236">
                  <c:v>37.6</c:v>
                </c:pt>
                <c:pt idx="237">
                  <c:v>37.700000000000003</c:v>
                </c:pt>
                <c:pt idx="238">
                  <c:v>37.6</c:v>
                </c:pt>
                <c:pt idx="239">
                  <c:v>37.700000000000003</c:v>
                </c:pt>
                <c:pt idx="240">
                  <c:v>37.700000000000003</c:v>
                </c:pt>
                <c:pt idx="241">
                  <c:v>37.700000000000003</c:v>
                </c:pt>
                <c:pt idx="242">
                  <c:v>37.700000000000003</c:v>
                </c:pt>
                <c:pt idx="243">
                  <c:v>37.799999999999997</c:v>
                </c:pt>
                <c:pt idx="244">
                  <c:v>37.799999999999997</c:v>
                </c:pt>
                <c:pt idx="245">
                  <c:v>37.799999999999997</c:v>
                </c:pt>
                <c:pt idx="246">
                  <c:v>37.799999999999997</c:v>
                </c:pt>
                <c:pt idx="247">
                  <c:v>37.799999999999997</c:v>
                </c:pt>
                <c:pt idx="248">
                  <c:v>37.9</c:v>
                </c:pt>
                <c:pt idx="249">
                  <c:v>37.9</c:v>
                </c:pt>
                <c:pt idx="250">
                  <c:v>37.9</c:v>
                </c:pt>
                <c:pt idx="251">
                  <c:v>37.9</c:v>
                </c:pt>
                <c:pt idx="252">
                  <c:v>37.9</c:v>
                </c:pt>
                <c:pt idx="253">
                  <c:v>37.9</c:v>
                </c:pt>
                <c:pt idx="254">
                  <c:v>37.9</c:v>
                </c:pt>
                <c:pt idx="255">
                  <c:v>37.9</c:v>
                </c:pt>
                <c:pt idx="256">
                  <c:v>37.9</c:v>
                </c:pt>
                <c:pt idx="257">
                  <c:v>37.9</c:v>
                </c:pt>
                <c:pt idx="258">
                  <c:v>38</c:v>
                </c:pt>
                <c:pt idx="259">
                  <c:v>37.9</c:v>
                </c:pt>
                <c:pt idx="260">
                  <c:v>37.9</c:v>
                </c:pt>
                <c:pt idx="261">
                  <c:v>37.9</c:v>
                </c:pt>
                <c:pt idx="262">
                  <c:v>37.9</c:v>
                </c:pt>
                <c:pt idx="263">
                  <c:v>37.9</c:v>
                </c:pt>
                <c:pt idx="264">
                  <c:v>37.9</c:v>
                </c:pt>
                <c:pt idx="265">
                  <c:v>38</c:v>
                </c:pt>
                <c:pt idx="266">
                  <c:v>37.9</c:v>
                </c:pt>
                <c:pt idx="267">
                  <c:v>38</c:v>
                </c:pt>
                <c:pt idx="268">
                  <c:v>38</c:v>
                </c:pt>
                <c:pt idx="269">
                  <c:v>38</c:v>
                </c:pt>
                <c:pt idx="270">
                  <c:v>38.1</c:v>
                </c:pt>
                <c:pt idx="271">
                  <c:v>38.1</c:v>
                </c:pt>
                <c:pt idx="272">
                  <c:v>38.1</c:v>
                </c:pt>
                <c:pt idx="273">
                  <c:v>38.1</c:v>
                </c:pt>
                <c:pt idx="274">
                  <c:v>38</c:v>
                </c:pt>
                <c:pt idx="275">
                  <c:v>38.1</c:v>
                </c:pt>
                <c:pt idx="276">
                  <c:v>38</c:v>
                </c:pt>
                <c:pt idx="277">
                  <c:v>38.1</c:v>
                </c:pt>
                <c:pt idx="278">
                  <c:v>38.1</c:v>
                </c:pt>
                <c:pt idx="279">
                  <c:v>38.1</c:v>
                </c:pt>
                <c:pt idx="280">
                  <c:v>38.1</c:v>
                </c:pt>
                <c:pt idx="281">
                  <c:v>38.1</c:v>
                </c:pt>
                <c:pt idx="282">
                  <c:v>38</c:v>
                </c:pt>
                <c:pt idx="283">
                  <c:v>38</c:v>
                </c:pt>
                <c:pt idx="284">
                  <c:v>38</c:v>
                </c:pt>
                <c:pt idx="285">
                  <c:v>38.1</c:v>
                </c:pt>
                <c:pt idx="286">
                  <c:v>38.1</c:v>
                </c:pt>
                <c:pt idx="287">
                  <c:v>38.1</c:v>
                </c:pt>
                <c:pt idx="288">
                  <c:v>38.1</c:v>
                </c:pt>
                <c:pt idx="289">
                  <c:v>38.1</c:v>
                </c:pt>
                <c:pt idx="290">
                  <c:v>38.1</c:v>
                </c:pt>
                <c:pt idx="291">
                  <c:v>38.1</c:v>
                </c:pt>
                <c:pt idx="292">
                  <c:v>38.1</c:v>
                </c:pt>
                <c:pt idx="293">
                  <c:v>38.1</c:v>
                </c:pt>
                <c:pt idx="294">
                  <c:v>38.1</c:v>
                </c:pt>
                <c:pt idx="295">
                  <c:v>38.1</c:v>
                </c:pt>
                <c:pt idx="296">
                  <c:v>38.1</c:v>
                </c:pt>
                <c:pt idx="297">
                  <c:v>38.1</c:v>
                </c:pt>
                <c:pt idx="298">
                  <c:v>38</c:v>
                </c:pt>
                <c:pt idx="299">
                  <c:v>38.1</c:v>
                </c:pt>
                <c:pt idx="300">
                  <c:v>38.1</c:v>
                </c:pt>
                <c:pt idx="301">
                  <c:v>38.1</c:v>
                </c:pt>
                <c:pt idx="302">
                  <c:v>38.200000000000003</c:v>
                </c:pt>
                <c:pt idx="303">
                  <c:v>38.1</c:v>
                </c:pt>
                <c:pt idx="304">
                  <c:v>38.200000000000003</c:v>
                </c:pt>
                <c:pt idx="305">
                  <c:v>38.1</c:v>
                </c:pt>
                <c:pt idx="306">
                  <c:v>38.1</c:v>
                </c:pt>
                <c:pt idx="307">
                  <c:v>38.200000000000003</c:v>
                </c:pt>
                <c:pt idx="308">
                  <c:v>38.200000000000003</c:v>
                </c:pt>
                <c:pt idx="309">
                  <c:v>38.200000000000003</c:v>
                </c:pt>
                <c:pt idx="310">
                  <c:v>38.200000000000003</c:v>
                </c:pt>
                <c:pt idx="311">
                  <c:v>38.200000000000003</c:v>
                </c:pt>
                <c:pt idx="312">
                  <c:v>38.299999999999997</c:v>
                </c:pt>
                <c:pt idx="313">
                  <c:v>38.299999999999997</c:v>
                </c:pt>
                <c:pt idx="314">
                  <c:v>38.299999999999997</c:v>
                </c:pt>
                <c:pt idx="315">
                  <c:v>38.299999999999997</c:v>
                </c:pt>
                <c:pt idx="316">
                  <c:v>38.299999999999997</c:v>
                </c:pt>
                <c:pt idx="317">
                  <c:v>38.299999999999997</c:v>
                </c:pt>
                <c:pt idx="318">
                  <c:v>38.299999999999997</c:v>
                </c:pt>
                <c:pt idx="319">
                  <c:v>38.200000000000003</c:v>
                </c:pt>
                <c:pt idx="320">
                  <c:v>38.200000000000003</c:v>
                </c:pt>
                <c:pt idx="321">
                  <c:v>38.299999999999997</c:v>
                </c:pt>
                <c:pt idx="322">
                  <c:v>38.299999999999997</c:v>
                </c:pt>
                <c:pt idx="323">
                  <c:v>38.299999999999997</c:v>
                </c:pt>
                <c:pt idx="324">
                  <c:v>38.299999999999997</c:v>
                </c:pt>
                <c:pt idx="325">
                  <c:v>38.4</c:v>
                </c:pt>
                <c:pt idx="326">
                  <c:v>38.4</c:v>
                </c:pt>
                <c:pt idx="327">
                  <c:v>38.4</c:v>
                </c:pt>
                <c:pt idx="328">
                  <c:v>38.4</c:v>
                </c:pt>
                <c:pt idx="329">
                  <c:v>38.5</c:v>
                </c:pt>
                <c:pt idx="330">
                  <c:v>38.4</c:v>
                </c:pt>
                <c:pt idx="331">
                  <c:v>38.4</c:v>
                </c:pt>
                <c:pt idx="332">
                  <c:v>38.4</c:v>
                </c:pt>
                <c:pt idx="333">
                  <c:v>38.4</c:v>
                </c:pt>
                <c:pt idx="334">
                  <c:v>38.5</c:v>
                </c:pt>
                <c:pt idx="335">
                  <c:v>38.5</c:v>
                </c:pt>
                <c:pt idx="336">
                  <c:v>38.5</c:v>
                </c:pt>
                <c:pt idx="337">
                  <c:v>38.5</c:v>
                </c:pt>
                <c:pt idx="338">
                  <c:v>38.5</c:v>
                </c:pt>
                <c:pt idx="339">
                  <c:v>38.4</c:v>
                </c:pt>
                <c:pt idx="340">
                  <c:v>38.4</c:v>
                </c:pt>
                <c:pt idx="341">
                  <c:v>38.4</c:v>
                </c:pt>
                <c:pt idx="342">
                  <c:v>38.5</c:v>
                </c:pt>
                <c:pt idx="343">
                  <c:v>38.5</c:v>
                </c:pt>
                <c:pt idx="344">
                  <c:v>38.5</c:v>
                </c:pt>
                <c:pt idx="345">
                  <c:v>38.5</c:v>
                </c:pt>
                <c:pt idx="346">
                  <c:v>38.5</c:v>
                </c:pt>
                <c:pt idx="347">
                  <c:v>38.4</c:v>
                </c:pt>
                <c:pt idx="348">
                  <c:v>38.4</c:v>
                </c:pt>
                <c:pt idx="349">
                  <c:v>38.5</c:v>
                </c:pt>
                <c:pt idx="350">
                  <c:v>38.5</c:v>
                </c:pt>
                <c:pt idx="351">
                  <c:v>38.5</c:v>
                </c:pt>
                <c:pt idx="352">
                  <c:v>38.5</c:v>
                </c:pt>
                <c:pt idx="353">
                  <c:v>38.6</c:v>
                </c:pt>
                <c:pt idx="354">
                  <c:v>38.6</c:v>
                </c:pt>
                <c:pt idx="355">
                  <c:v>38.6</c:v>
                </c:pt>
                <c:pt idx="356">
                  <c:v>38.700000000000003</c:v>
                </c:pt>
                <c:pt idx="357">
                  <c:v>38.700000000000003</c:v>
                </c:pt>
                <c:pt idx="358">
                  <c:v>38.6</c:v>
                </c:pt>
                <c:pt idx="359">
                  <c:v>38.6</c:v>
                </c:pt>
                <c:pt idx="360">
                  <c:v>38.700000000000003</c:v>
                </c:pt>
                <c:pt idx="361">
                  <c:v>38.6</c:v>
                </c:pt>
                <c:pt idx="362">
                  <c:v>38.6</c:v>
                </c:pt>
                <c:pt idx="363">
                  <c:v>38.6</c:v>
                </c:pt>
                <c:pt idx="364">
                  <c:v>38.6</c:v>
                </c:pt>
                <c:pt idx="365">
                  <c:v>38.6</c:v>
                </c:pt>
                <c:pt idx="366">
                  <c:v>38.6</c:v>
                </c:pt>
                <c:pt idx="367">
                  <c:v>38.6</c:v>
                </c:pt>
                <c:pt idx="368">
                  <c:v>38.6</c:v>
                </c:pt>
                <c:pt idx="369">
                  <c:v>38.700000000000003</c:v>
                </c:pt>
                <c:pt idx="370">
                  <c:v>38.6</c:v>
                </c:pt>
                <c:pt idx="371">
                  <c:v>38.700000000000003</c:v>
                </c:pt>
                <c:pt idx="372">
                  <c:v>38.700000000000003</c:v>
                </c:pt>
                <c:pt idx="373">
                  <c:v>38.700000000000003</c:v>
                </c:pt>
                <c:pt idx="374">
                  <c:v>38.700000000000003</c:v>
                </c:pt>
                <c:pt idx="375">
                  <c:v>38.700000000000003</c:v>
                </c:pt>
                <c:pt idx="376">
                  <c:v>38.700000000000003</c:v>
                </c:pt>
                <c:pt idx="377">
                  <c:v>38.700000000000003</c:v>
                </c:pt>
                <c:pt idx="378">
                  <c:v>38.700000000000003</c:v>
                </c:pt>
                <c:pt idx="379">
                  <c:v>38.700000000000003</c:v>
                </c:pt>
                <c:pt idx="380">
                  <c:v>38.700000000000003</c:v>
                </c:pt>
                <c:pt idx="381">
                  <c:v>38.700000000000003</c:v>
                </c:pt>
                <c:pt idx="382">
                  <c:v>38.700000000000003</c:v>
                </c:pt>
                <c:pt idx="383">
                  <c:v>38.700000000000003</c:v>
                </c:pt>
                <c:pt idx="384">
                  <c:v>38.700000000000003</c:v>
                </c:pt>
                <c:pt idx="385">
                  <c:v>38.700000000000003</c:v>
                </c:pt>
                <c:pt idx="386">
                  <c:v>38.700000000000003</c:v>
                </c:pt>
                <c:pt idx="387">
                  <c:v>38.700000000000003</c:v>
                </c:pt>
                <c:pt idx="388">
                  <c:v>38.700000000000003</c:v>
                </c:pt>
                <c:pt idx="389">
                  <c:v>38.700000000000003</c:v>
                </c:pt>
                <c:pt idx="390">
                  <c:v>38.700000000000003</c:v>
                </c:pt>
                <c:pt idx="391">
                  <c:v>38.700000000000003</c:v>
                </c:pt>
                <c:pt idx="392">
                  <c:v>38.700000000000003</c:v>
                </c:pt>
                <c:pt idx="393">
                  <c:v>38.700000000000003</c:v>
                </c:pt>
                <c:pt idx="394">
                  <c:v>38.700000000000003</c:v>
                </c:pt>
                <c:pt idx="395">
                  <c:v>38.700000000000003</c:v>
                </c:pt>
                <c:pt idx="396">
                  <c:v>38.700000000000003</c:v>
                </c:pt>
                <c:pt idx="397">
                  <c:v>38.700000000000003</c:v>
                </c:pt>
                <c:pt idx="398">
                  <c:v>38.700000000000003</c:v>
                </c:pt>
                <c:pt idx="399">
                  <c:v>38.700000000000003</c:v>
                </c:pt>
                <c:pt idx="400">
                  <c:v>38.700000000000003</c:v>
                </c:pt>
                <c:pt idx="401">
                  <c:v>38.799999999999997</c:v>
                </c:pt>
                <c:pt idx="402">
                  <c:v>38.700000000000003</c:v>
                </c:pt>
                <c:pt idx="403">
                  <c:v>38.799999999999997</c:v>
                </c:pt>
                <c:pt idx="404">
                  <c:v>38.799999999999997</c:v>
                </c:pt>
                <c:pt idx="405">
                  <c:v>38.799999999999997</c:v>
                </c:pt>
                <c:pt idx="406">
                  <c:v>38.799999999999997</c:v>
                </c:pt>
                <c:pt idx="407">
                  <c:v>38.799999999999997</c:v>
                </c:pt>
                <c:pt idx="408">
                  <c:v>38.799999999999997</c:v>
                </c:pt>
                <c:pt idx="409">
                  <c:v>38.799999999999997</c:v>
                </c:pt>
                <c:pt idx="410">
                  <c:v>38.799999999999997</c:v>
                </c:pt>
                <c:pt idx="411">
                  <c:v>38.799999999999997</c:v>
                </c:pt>
                <c:pt idx="412">
                  <c:v>38.799999999999997</c:v>
                </c:pt>
                <c:pt idx="413">
                  <c:v>38.799999999999997</c:v>
                </c:pt>
                <c:pt idx="414">
                  <c:v>38.9</c:v>
                </c:pt>
                <c:pt idx="415">
                  <c:v>38.9</c:v>
                </c:pt>
                <c:pt idx="416">
                  <c:v>38.9</c:v>
                </c:pt>
                <c:pt idx="417">
                  <c:v>38.9</c:v>
                </c:pt>
                <c:pt idx="418">
                  <c:v>39</c:v>
                </c:pt>
                <c:pt idx="419">
                  <c:v>39</c:v>
                </c:pt>
                <c:pt idx="420">
                  <c:v>39</c:v>
                </c:pt>
                <c:pt idx="421">
                  <c:v>39</c:v>
                </c:pt>
                <c:pt idx="422">
                  <c:v>39</c:v>
                </c:pt>
                <c:pt idx="423">
                  <c:v>39</c:v>
                </c:pt>
                <c:pt idx="424">
                  <c:v>39</c:v>
                </c:pt>
                <c:pt idx="425">
                  <c:v>39</c:v>
                </c:pt>
                <c:pt idx="426">
                  <c:v>39</c:v>
                </c:pt>
                <c:pt idx="427">
                  <c:v>39</c:v>
                </c:pt>
                <c:pt idx="428">
                  <c:v>39</c:v>
                </c:pt>
                <c:pt idx="429">
                  <c:v>39.1</c:v>
                </c:pt>
                <c:pt idx="430">
                  <c:v>39</c:v>
                </c:pt>
                <c:pt idx="431">
                  <c:v>39.1</c:v>
                </c:pt>
                <c:pt idx="432">
                  <c:v>39.1</c:v>
                </c:pt>
                <c:pt idx="433">
                  <c:v>39</c:v>
                </c:pt>
                <c:pt idx="434">
                  <c:v>39</c:v>
                </c:pt>
                <c:pt idx="435">
                  <c:v>39.1</c:v>
                </c:pt>
                <c:pt idx="436">
                  <c:v>39</c:v>
                </c:pt>
                <c:pt idx="437">
                  <c:v>39</c:v>
                </c:pt>
                <c:pt idx="438">
                  <c:v>39</c:v>
                </c:pt>
                <c:pt idx="439">
                  <c:v>39</c:v>
                </c:pt>
                <c:pt idx="440">
                  <c:v>39</c:v>
                </c:pt>
                <c:pt idx="441">
                  <c:v>39</c:v>
                </c:pt>
                <c:pt idx="442">
                  <c:v>39.1</c:v>
                </c:pt>
                <c:pt idx="443">
                  <c:v>39.1</c:v>
                </c:pt>
                <c:pt idx="444">
                  <c:v>39.1</c:v>
                </c:pt>
                <c:pt idx="445">
                  <c:v>39.1</c:v>
                </c:pt>
                <c:pt idx="446">
                  <c:v>39.1</c:v>
                </c:pt>
                <c:pt idx="447">
                  <c:v>39.1</c:v>
                </c:pt>
                <c:pt idx="448">
                  <c:v>39.1</c:v>
                </c:pt>
                <c:pt idx="449">
                  <c:v>39.1</c:v>
                </c:pt>
                <c:pt idx="450">
                  <c:v>39.1</c:v>
                </c:pt>
                <c:pt idx="451">
                  <c:v>39</c:v>
                </c:pt>
                <c:pt idx="452">
                  <c:v>39</c:v>
                </c:pt>
                <c:pt idx="453">
                  <c:v>39</c:v>
                </c:pt>
                <c:pt idx="454">
                  <c:v>39</c:v>
                </c:pt>
                <c:pt idx="455">
                  <c:v>39</c:v>
                </c:pt>
                <c:pt idx="456">
                  <c:v>39.1</c:v>
                </c:pt>
                <c:pt idx="457">
                  <c:v>39.1</c:v>
                </c:pt>
                <c:pt idx="458">
                  <c:v>39.1</c:v>
                </c:pt>
                <c:pt idx="459">
                  <c:v>39.1</c:v>
                </c:pt>
                <c:pt idx="460">
                  <c:v>39.1</c:v>
                </c:pt>
                <c:pt idx="461">
                  <c:v>39.1</c:v>
                </c:pt>
                <c:pt idx="462">
                  <c:v>39.1</c:v>
                </c:pt>
                <c:pt idx="463">
                  <c:v>39.1</c:v>
                </c:pt>
                <c:pt idx="464">
                  <c:v>39.1</c:v>
                </c:pt>
                <c:pt idx="465">
                  <c:v>39.1</c:v>
                </c:pt>
                <c:pt idx="466">
                  <c:v>39.1</c:v>
                </c:pt>
                <c:pt idx="467">
                  <c:v>39.1</c:v>
                </c:pt>
                <c:pt idx="468">
                  <c:v>39.1</c:v>
                </c:pt>
                <c:pt idx="469">
                  <c:v>39.1</c:v>
                </c:pt>
                <c:pt idx="470">
                  <c:v>39.1</c:v>
                </c:pt>
                <c:pt idx="471">
                  <c:v>39.1</c:v>
                </c:pt>
                <c:pt idx="472">
                  <c:v>39.1</c:v>
                </c:pt>
                <c:pt idx="473">
                  <c:v>39.1</c:v>
                </c:pt>
                <c:pt idx="474">
                  <c:v>39.1</c:v>
                </c:pt>
                <c:pt idx="475">
                  <c:v>39.1</c:v>
                </c:pt>
                <c:pt idx="476">
                  <c:v>39.1</c:v>
                </c:pt>
                <c:pt idx="477">
                  <c:v>39.200000000000003</c:v>
                </c:pt>
                <c:pt idx="478">
                  <c:v>39.200000000000003</c:v>
                </c:pt>
                <c:pt idx="479">
                  <c:v>39.1</c:v>
                </c:pt>
                <c:pt idx="480">
                  <c:v>39.1</c:v>
                </c:pt>
                <c:pt idx="481">
                  <c:v>39.1</c:v>
                </c:pt>
                <c:pt idx="482">
                  <c:v>39.200000000000003</c:v>
                </c:pt>
                <c:pt idx="483">
                  <c:v>39.200000000000003</c:v>
                </c:pt>
                <c:pt idx="484">
                  <c:v>39.200000000000003</c:v>
                </c:pt>
                <c:pt idx="485">
                  <c:v>39.200000000000003</c:v>
                </c:pt>
                <c:pt idx="486">
                  <c:v>39.200000000000003</c:v>
                </c:pt>
                <c:pt idx="487">
                  <c:v>39.299999999999997</c:v>
                </c:pt>
                <c:pt idx="488">
                  <c:v>39.299999999999997</c:v>
                </c:pt>
                <c:pt idx="489">
                  <c:v>39.299999999999997</c:v>
                </c:pt>
                <c:pt idx="490">
                  <c:v>39.299999999999997</c:v>
                </c:pt>
                <c:pt idx="491">
                  <c:v>39.200000000000003</c:v>
                </c:pt>
                <c:pt idx="492">
                  <c:v>39.200000000000003</c:v>
                </c:pt>
                <c:pt idx="493">
                  <c:v>39.299999999999997</c:v>
                </c:pt>
                <c:pt idx="494">
                  <c:v>39.299999999999997</c:v>
                </c:pt>
                <c:pt idx="495">
                  <c:v>39.299999999999997</c:v>
                </c:pt>
                <c:pt idx="496">
                  <c:v>39.299999999999997</c:v>
                </c:pt>
                <c:pt idx="497">
                  <c:v>39.299999999999997</c:v>
                </c:pt>
                <c:pt idx="498">
                  <c:v>39.299999999999997</c:v>
                </c:pt>
                <c:pt idx="499">
                  <c:v>39.299999999999997</c:v>
                </c:pt>
                <c:pt idx="500">
                  <c:v>39.299999999999997</c:v>
                </c:pt>
                <c:pt idx="501">
                  <c:v>39.299999999999997</c:v>
                </c:pt>
                <c:pt idx="502">
                  <c:v>39.299999999999997</c:v>
                </c:pt>
                <c:pt idx="503">
                  <c:v>39.299999999999997</c:v>
                </c:pt>
                <c:pt idx="504">
                  <c:v>39.299999999999997</c:v>
                </c:pt>
                <c:pt idx="505">
                  <c:v>39.299999999999997</c:v>
                </c:pt>
                <c:pt idx="506">
                  <c:v>39.299999999999997</c:v>
                </c:pt>
                <c:pt idx="507">
                  <c:v>39.299999999999997</c:v>
                </c:pt>
                <c:pt idx="508">
                  <c:v>39.299999999999997</c:v>
                </c:pt>
                <c:pt idx="509">
                  <c:v>39.299999999999997</c:v>
                </c:pt>
                <c:pt idx="510">
                  <c:v>39.299999999999997</c:v>
                </c:pt>
                <c:pt idx="511">
                  <c:v>39.299999999999997</c:v>
                </c:pt>
                <c:pt idx="512">
                  <c:v>39.299999999999997</c:v>
                </c:pt>
                <c:pt idx="513">
                  <c:v>39.299999999999997</c:v>
                </c:pt>
                <c:pt idx="514">
                  <c:v>39.299999999999997</c:v>
                </c:pt>
                <c:pt idx="515">
                  <c:v>39.299999999999997</c:v>
                </c:pt>
                <c:pt idx="516">
                  <c:v>39.299999999999997</c:v>
                </c:pt>
                <c:pt idx="517">
                  <c:v>39.299999999999997</c:v>
                </c:pt>
                <c:pt idx="518">
                  <c:v>39.299999999999997</c:v>
                </c:pt>
                <c:pt idx="519">
                  <c:v>39.200000000000003</c:v>
                </c:pt>
                <c:pt idx="520">
                  <c:v>39.200000000000003</c:v>
                </c:pt>
                <c:pt idx="521">
                  <c:v>39.299999999999997</c:v>
                </c:pt>
                <c:pt idx="522">
                  <c:v>39.299999999999997</c:v>
                </c:pt>
                <c:pt idx="523">
                  <c:v>39.299999999999997</c:v>
                </c:pt>
                <c:pt idx="524">
                  <c:v>39.299999999999997</c:v>
                </c:pt>
                <c:pt idx="525">
                  <c:v>39.299999999999997</c:v>
                </c:pt>
                <c:pt idx="526">
                  <c:v>39.299999999999997</c:v>
                </c:pt>
                <c:pt idx="527">
                  <c:v>39.299999999999997</c:v>
                </c:pt>
                <c:pt idx="528">
                  <c:v>39.299999999999997</c:v>
                </c:pt>
                <c:pt idx="529">
                  <c:v>39.299999999999997</c:v>
                </c:pt>
                <c:pt idx="530">
                  <c:v>39.299999999999997</c:v>
                </c:pt>
                <c:pt idx="531">
                  <c:v>39.299999999999997</c:v>
                </c:pt>
                <c:pt idx="532">
                  <c:v>39.299999999999997</c:v>
                </c:pt>
                <c:pt idx="533">
                  <c:v>39.299999999999997</c:v>
                </c:pt>
                <c:pt idx="534">
                  <c:v>39.4</c:v>
                </c:pt>
                <c:pt idx="535">
                  <c:v>39.4</c:v>
                </c:pt>
                <c:pt idx="536">
                  <c:v>39.4</c:v>
                </c:pt>
                <c:pt idx="537">
                  <c:v>39.5</c:v>
                </c:pt>
                <c:pt idx="538">
                  <c:v>39.5</c:v>
                </c:pt>
                <c:pt idx="539">
                  <c:v>39.5</c:v>
                </c:pt>
                <c:pt idx="540">
                  <c:v>39.5</c:v>
                </c:pt>
                <c:pt idx="541">
                  <c:v>39.5</c:v>
                </c:pt>
                <c:pt idx="542">
                  <c:v>39.4</c:v>
                </c:pt>
                <c:pt idx="543">
                  <c:v>39.5</c:v>
                </c:pt>
                <c:pt idx="544">
                  <c:v>39.5</c:v>
                </c:pt>
                <c:pt idx="545">
                  <c:v>39.4</c:v>
                </c:pt>
                <c:pt idx="546">
                  <c:v>39.4</c:v>
                </c:pt>
                <c:pt idx="547">
                  <c:v>39.5</c:v>
                </c:pt>
                <c:pt idx="548">
                  <c:v>39.5</c:v>
                </c:pt>
                <c:pt idx="549">
                  <c:v>39.4</c:v>
                </c:pt>
                <c:pt idx="550">
                  <c:v>39.4</c:v>
                </c:pt>
                <c:pt idx="551">
                  <c:v>39.4</c:v>
                </c:pt>
                <c:pt idx="552">
                  <c:v>39.4</c:v>
                </c:pt>
                <c:pt idx="553">
                  <c:v>39.4</c:v>
                </c:pt>
                <c:pt idx="554">
                  <c:v>39.4</c:v>
                </c:pt>
                <c:pt idx="555">
                  <c:v>39.4</c:v>
                </c:pt>
                <c:pt idx="556">
                  <c:v>39.4</c:v>
                </c:pt>
                <c:pt idx="557">
                  <c:v>39.4</c:v>
                </c:pt>
                <c:pt idx="558">
                  <c:v>39.4</c:v>
                </c:pt>
                <c:pt idx="559">
                  <c:v>39.4</c:v>
                </c:pt>
                <c:pt idx="560">
                  <c:v>39.5</c:v>
                </c:pt>
                <c:pt idx="561">
                  <c:v>39.5</c:v>
                </c:pt>
                <c:pt idx="562">
                  <c:v>39.5</c:v>
                </c:pt>
                <c:pt idx="563">
                  <c:v>39.5</c:v>
                </c:pt>
                <c:pt idx="564">
                  <c:v>39.5</c:v>
                </c:pt>
                <c:pt idx="565">
                  <c:v>39.5</c:v>
                </c:pt>
                <c:pt idx="566">
                  <c:v>39.5</c:v>
                </c:pt>
                <c:pt idx="567">
                  <c:v>39.5</c:v>
                </c:pt>
                <c:pt idx="568">
                  <c:v>39.5</c:v>
                </c:pt>
                <c:pt idx="569">
                  <c:v>39.5</c:v>
                </c:pt>
                <c:pt idx="570">
                  <c:v>39.5</c:v>
                </c:pt>
                <c:pt idx="571">
                  <c:v>39.5</c:v>
                </c:pt>
                <c:pt idx="572">
                  <c:v>39.5</c:v>
                </c:pt>
                <c:pt idx="573">
                  <c:v>39.5</c:v>
                </c:pt>
                <c:pt idx="574">
                  <c:v>39.5</c:v>
                </c:pt>
                <c:pt idx="575">
                  <c:v>39.5</c:v>
                </c:pt>
                <c:pt idx="576">
                  <c:v>39.5</c:v>
                </c:pt>
                <c:pt idx="577">
                  <c:v>39.5</c:v>
                </c:pt>
                <c:pt idx="578">
                  <c:v>39.5</c:v>
                </c:pt>
                <c:pt idx="579">
                  <c:v>39.5</c:v>
                </c:pt>
                <c:pt idx="580">
                  <c:v>39.6</c:v>
                </c:pt>
                <c:pt idx="581">
                  <c:v>39.6</c:v>
                </c:pt>
                <c:pt idx="582">
                  <c:v>39.5</c:v>
                </c:pt>
                <c:pt idx="583">
                  <c:v>39.5</c:v>
                </c:pt>
                <c:pt idx="584">
                  <c:v>39.6</c:v>
                </c:pt>
                <c:pt idx="585">
                  <c:v>39.6</c:v>
                </c:pt>
                <c:pt idx="586">
                  <c:v>39.5</c:v>
                </c:pt>
                <c:pt idx="587">
                  <c:v>39.6</c:v>
                </c:pt>
                <c:pt idx="588">
                  <c:v>39.6</c:v>
                </c:pt>
                <c:pt idx="589">
                  <c:v>39.6</c:v>
                </c:pt>
                <c:pt idx="590">
                  <c:v>39.6</c:v>
                </c:pt>
                <c:pt idx="591">
                  <c:v>39.6</c:v>
                </c:pt>
                <c:pt idx="592">
                  <c:v>39.6</c:v>
                </c:pt>
                <c:pt idx="593">
                  <c:v>39.6</c:v>
                </c:pt>
                <c:pt idx="594">
                  <c:v>39.6</c:v>
                </c:pt>
                <c:pt idx="595">
                  <c:v>39.6</c:v>
                </c:pt>
                <c:pt idx="596">
                  <c:v>39.6</c:v>
                </c:pt>
                <c:pt idx="597">
                  <c:v>39.6</c:v>
                </c:pt>
                <c:pt idx="598">
                  <c:v>39.6</c:v>
                </c:pt>
                <c:pt idx="599">
                  <c:v>39.6</c:v>
                </c:pt>
                <c:pt idx="600">
                  <c:v>39.6</c:v>
                </c:pt>
                <c:pt idx="601">
                  <c:v>39.5</c:v>
                </c:pt>
                <c:pt idx="602">
                  <c:v>39.5</c:v>
                </c:pt>
                <c:pt idx="603">
                  <c:v>39.5</c:v>
                </c:pt>
                <c:pt idx="604">
                  <c:v>39.6</c:v>
                </c:pt>
                <c:pt idx="605">
                  <c:v>39.6</c:v>
                </c:pt>
                <c:pt idx="606">
                  <c:v>39.6</c:v>
                </c:pt>
                <c:pt idx="607">
                  <c:v>39.6</c:v>
                </c:pt>
                <c:pt idx="608">
                  <c:v>39.6</c:v>
                </c:pt>
                <c:pt idx="609">
                  <c:v>39.6</c:v>
                </c:pt>
                <c:pt idx="610">
                  <c:v>39.6</c:v>
                </c:pt>
                <c:pt idx="611">
                  <c:v>39.6</c:v>
                </c:pt>
                <c:pt idx="612">
                  <c:v>39.6</c:v>
                </c:pt>
                <c:pt idx="613">
                  <c:v>39.6</c:v>
                </c:pt>
                <c:pt idx="614">
                  <c:v>39.6</c:v>
                </c:pt>
                <c:pt idx="615">
                  <c:v>39.700000000000003</c:v>
                </c:pt>
                <c:pt idx="616">
                  <c:v>39.700000000000003</c:v>
                </c:pt>
                <c:pt idx="617">
                  <c:v>39.700000000000003</c:v>
                </c:pt>
                <c:pt idx="618">
                  <c:v>39.700000000000003</c:v>
                </c:pt>
                <c:pt idx="619">
                  <c:v>39.6</c:v>
                </c:pt>
                <c:pt idx="620">
                  <c:v>39.6</c:v>
                </c:pt>
                <c:pt idx="621">
                  <c:v>39.6</c:v>
                </c:pt>
                <c:pt idx="622">
                  <c:v>39.6</c:v>
                </c:pt>
                <c:pt idx="623">
                  <c:v>39.700000000000003</c:v>
                </c:pt>
                <c:pt idx="624">
                  <c:v>39.700000000000003</c:v>
                </c:pt>
                <c:pt idx="625">
                  <c:v>39.700000000000003</c:v>
                </c:pt>
                <c:pt idx="626">
                  <c:v>39.700000000000003</c:v>
                </c:pt>
                <c:pt idx="627">
                  <c:v>39.700000000000003</c:v>
                </c:pt>
                <c:pt idx="628">
                  <c:v>39.700000000000003</c:v>
                </c:pt>
                <c:pt idx="629">
                  <c:v>39.700000000000003</c:v>
                </c:pt>
                <c:pt idx="630">
                  <c:v>39.700000000000003</c:v>
                </c:pt>
                <c:pt idx="631">
                  <c:v>39.700000000000003</c:v>
                </c:pt>
                <c:pt idx="632">
                  <c:v>39.700000000000003</c:v>
                </c:pt>
                <c:pt idx="633">
                  <c:v>39.700000000000003</c:v>
                </c:pt>
                <c:pt idx="634">
                  <c:v>39.700000000000003</c:v>
                </c:pt>
                <c:pt idx="635">
                  <c:v>39.700000000000003</c:v>
                </c:pt>
                <c:pt idx="636">
                  <c:v>39.700000000000003</c:v>
                </c:pt>
                <c:pt idx="637">
                  <c:v>39.700000000000003</c:v>
                </c:pt>
                <c:pt idx="638">
                  <c:v>39.700000000000003</c:v>
                </c:pt>
                <c:pt idx="639">
                  <c:v>39.700000000000003</c:v>
                </c:pt>
                <c:pt idx="640">
                  <c:v>39.700000000000003</c:v>
                </c:pt>
                <c:pt idx="641">
                  <c:v>39.700000000000003</c:v>
                </c:pt>
                <c:pt idx="642">
                  <c:v>39.700000000000003</c:v>
                </c:pt>
                <c:pt idx="643">
                  <c:v>39.700000000000003</c:v>
                </c:pt>
                <c:pt idx="644">
                  <c:v>39.799999999999997</c:v>
                </c:pt>
                <c:pt idx="645">
                  <c:v>39.799999999999997</c:v>
                </c:pt>
                <c:pt idx="646">
                  <c:v>39.799999999999997</c:v>
                </c:pt>
                <c:pt idx="647">
                  <c:v>39.700000000000003</c:v>
                </c:pt>
                <c:pt idx="648">
                  <c:v>39.799999999999997</c:v>
                </c:pt>
                <c:pt idx="649">
                  <c:v>39.799999999999997</c:v>
                </c:pt>
                <c:pt idx="650">
                  <c:v>39.799999999999997</c:v>
                </c:pt>
                <c:pt idx="651">
                  <c:v>39.799999999999997</c:v>
                </c:pt>
                <c:pt idx="652">
                  <c:v>39.799999999999997</c:v>
                </c:pt>
                <c:pt idx="653">
                  <c:v>39.799999999999997</c:v>
                </c:pt>
                <c:pt idx="654">
                  <c:v>39.799999999999997</c:v>
                </c:pt>
                <c:pt idx="655">
                  <c:v>39.799999999999997</c:v>
                </c:pt>
                <c:pt idx="656">
                  <c:v>39.799999999999997</c:v>
                </c:pt>
                <c:pt idx="657">
                  <c:v>39.799999999999997</c:v>
                </c:pt>
                <c:pt idx="658">
                  <c:v>39.799999999999997</c:v>
                </c:pt>
                <c:pt idx="659">
                  <c:v>39.799999999999997</c:v>
                </c:pt>
                <c:pt idx="660">
                  <c:v>39.799999999999997</c:v>
                </c:pt>
                <c:pt idx="661">
                  <c:v>39.799999999999997</c:v>
                </c:pt>
                <c:pt idx="662">
                  <c:v>39.9</c:v>
                </c:pt>
                <c:pt idx="663">
                  <c:v>39.9</c:v>
                </c:pt>
                <c:pt idx="664">
                  <c:v>39.9</c:v>
                </c:pt>
                <c:pt idx="665">
                  <c:v>39.799999999999997</c:v>
                </c:pt>
                <c:pt idx="666">
                  <c:v>39.9</c:v>
                </c:pt>
                <c:pt idx="667">
                  <c:v>39.9</c:v>
                </c:pt>
                <c:pt idx="668">
                  <c:v>39.9</c:v>
                </c:pt>
                <c:pt idx="669">
                  <c:v>39.9</c:v>
                </c:pt>
                <c:pt idx="670">
                  <c:v>39.9</c:v>
                </c:pt>
                <c:pt idx="671">
                  <c:v>39.9</c:v>
                </c:pt>
                <c:pt idx="672">
                  <c:v>39.9</c:v>
                </c:pt>
                <c:pt idx="673">
                  <c:v>39.9</c:v>
                </c:pt>
                <c:pt idx="674">
                  <c:v>39.9</c:v>
                </c:pt>
                <c:pt idx="675">
                  <c:v>39.9</c:v>
                </c:pt>
                <c:pt idx="676">
                  <c:v>40</c:v>
                </c:pt>
                <c:pt idx="677">
                  <c:v>39.9</c:v>
                </c:pt>
                <c:pt idx="678">
                  <c:v>39.9</c:v>
                </c:pt>
                <c:pt idx="679">
                  <c:v>39.9</c:v>
                </c:pt>
                <c:pt idx="680">
                  <c:v>39.9</c:v>
                </c:pt>
                <c:pt idx="681">
                  <c:v>39.9</c:v>
                </c:pt>
                <c:pt idx="682">
                  <c:v>39.9</c:v>
                </c:pt>
                <c:pt idx="683">
                  <c:v>39.9</c:v>
                </c:pt>
                <c:pt idx="684">
                  <c:v>39.9</c:v>
                </c:pt>
                <c:pt idx="685">
                  <c:v>39.9</c:v>
                </c:pt>
                <c:pt idx="686">
                  <c:v>39.9</c:v>
                </c:pt>
                <c:pt idx="687">
                  <c:v>39.9</c:v>
                </c:pt>
                <c:pt idx="688">
                  <c:v>39.9</c:v>
                </c:pt>
                <c:pt idx="689">
                  <c:v>39.9</c:v>
                </c:pt>
                <c:pt idx="690">
                  <c:v>39.9</c:v>
                </c:pt>
                <c:pt idx="691">
                  <c:v>39.9</c:v>
                </c:pt>
                <c:pt idx="692">
                  <c:v>39.9</c:v>
                </c:pt>
                <c:pt idx="693">
                  <c:v>40</c:v>
                </c:pt>
                <c:pt idx="694">
                  <c:v>39.9</c:v>
                </c:pt>
                <c:pt idx="695">
                  <c:v>39.9</c:v>
                </c:pt>
                <c:pt idx="696">
                  <c:v>40</c:v>
                </c:pt>
                <c:pt idx="697">
                  <c:v>39.9</c:v>
                </c:pt>
                <c:pt idx="698">
                  <c:v>39.9</c:v>
                </c:pt>
                <c:pt idx="699">
                  <c:v>40</c:v>
                </c:pt>
                <c:pt idx="700">
                  <c:v>39.9</c:v>
                </c:pt>
                <c:pt idx="701">
                  <c:v>39.9</c:v>
                </c:pt>
                <c:pt idx="702">
                  <c:v>39.9</c:v>
                </c:pt>
                <c:pt idx="703">
                  <c:v>40</c:v>
                </c:pt>
                <c:pt idx="704">
                  <c:v>40</c:v>
                </c:pt>
                <c:pt idx="705">
                  <c:v>40</c:v>
                </c:pt>
                <c:pt idx="706">
                  <c:v>40</c:v>
                </c:pt>
                <c:pt idx="707">
                  <c:v>40</c:v>
                </c:pt>
                <c:pt idx="708">
                  <c:v>40</c:v>
                </c:pt>
                <c:pt idx="709">
                  <c:v>40</c:v>
                </c:pt>
                <c:pt idx="710">
                  <c:v>40</c:v>
                </c:pt>
                <c:pt idx="711">
                  <c:v>39.9</c:v>
                </c:pt>
                <c:pt idx="712">
                  <c:v>39.9</c:v>
                </c:pt>
                <c:pt idx="713">
                  <c:v>39.9</c:v>
                </c:pt>
                <c:pt idx="714">
                  <c:v>39.9</c:v>
                </c:pt>
                <c:pt idx="715">
                  <c:v>39.9</c:v>
                </c:pt>
                <c:pt idx="716">
                  <c:v>39.9</c:v>
                </c:pt>
                <c:pt idx="717">
                  <c:v>40</c:v>
                </c:pt>
                <c:pt idx="718">
                  <c:v>40</c:v>
                </c:pt>
                <c:pt idx="719">
                  <c:v>39.9</c:v>
                </c:pt>
                <c:pt idx="720">
                  <c:v>39.9</c:v>
                </c:pt>
                <c:pt idx="721">
                  <c:v>40</c:v>
                </c:pt>
                <c:pt idx="722">
                  <c:v>39.9</c:v>
                </c:pt>
                <c:pt idx="723">
                  <c:v>39.9</c:v>
                </c:pt>
                <c:pt idx="724">
                  <c:v>40</c:v>
                </c:pt>
                <c:pt idx="725">
                  <c:v>39.9</c:v>
                </c:pt>
                <c:pt idx="726">
                  <c:v>40</c:v>
                </c:pt>
                <c:pt idx="727">
                  <c:v>39.9</c:v>
                </c:pt>
                <c:pt idx="728">
                  <c:v>39.9</c:v>
                </c:pt>
                <c:pt idx="729">
                  <c:v>39.9</c:v>
                </c:pt>
                <c:pt idx="730">
                  <c:v>39.9</c:v>
                </c:pt>
                <c:pt idx="731">
                  <c:v>39.9</c:v>
                </c:pt>
                <c:pt idx="732">
                  <c:v>39.9</c:v>
                </c:pt>
                <c:pt idx="733">
                  <c:v>39.9</c:v>
                </c:pt>
                <c:pt idx="734">
                  <c:v>39.9</c:v>
                </c:pt>
                <c:pt idx="735">
                  <c:v>39.9</c:v>
                </c:pt>
                <c:pt idx="736">
                  <c:v>40</c:v>
                </c:pt>
                <c:pt idx="737">
                  <c:v>40</c:v>
                </c:pt>
                <c:pt idx="738">
                  <c:v>40</c:v>
                </c:pt>
                <c:pt idx="739">
                  <c:v>40</c:v>
                </c:pt>
                <c:pt idx="740">
                  <c:v>40</c:v>
                </c:pt>
                <c:pt idx="741">
                  <c:v>40</c:v>
                </c:pt>
                <c:pt idx="742">
                  <c:v>40</c:v>
                </c:pt>
                <c:pt idx="743">
                  <c:v>40</c:v>
                </c:pt>
                <c:pt idx="744">
                  <c:v>40</c:v>
                </c:pt>
                <c:pt idx="745">
                  <c:v>40</c:v>
                </c:pt>
                <c:pt idx="746">
                  <c:v>40</c:v>
                </c:pt>
                <c:pt idx="747">
                  <c:v>40</c:v>
                </c:pt>
                <c:pt idx="748">
                  <c:v>40</c:v>
                </c:pt>
                <c:pt idx="749">
                  <c:v>39.9</c:v>
                </c:pt>
                <c:pt idx="750">
                  <c:v>39.9</c:v>
                </c:pt>
                <c:pt idx="751">
                  <c:v>40</c:v>
                </c:pt>
                <c:pt idx="752">
                  <c:v>40</c:v>
                </c:pt>
                <c:pt idx="753">
                  <c:v>40</c:v>
                </c:pt>
                <c:pt idx="754">
                  <c:v>40</c:v>
                </c:pt>
                <c:pt idx="755">
                  <c:v>40.1</c:v>
                </c:pt>
                <c:pt idx="756">
                  <c:v>40.1</c:v>
                </c:pt>
                <c:pt idx="757">
                  <c:v>40.1</c:v>
                </c:pt>
                <c:pt idx="758">
                  <c:v>40.1</c:v>
                </c:pt>
                <c:pt idx="759">
                  <c:v>40.1</c:v>
                </c:pt>
                <c:pt idx="760">
                  <c:v>40.1</c:v>
                </c:pt>
                <c:pt idx="761">
                  <c:v>40.1</c:v>
                </c:pt>
                <c:pt idx="762">
                  <c:v>40.1</c:v>
                </c:pt>
                <c:pt idx="763">
                  <c:v>40.1</c:v>
                </c:pt>
                <c:pt idx="764">
                  <c:v>40.1</c:v>
                </c:pt>
                <c:pt idx="765">
                  <c:v>40.200000000000003</c:v>
                </c:pt>
                <c:pt idx="766">
                  <c:v>40.1</c:v>
                </c:pt>
                <c:pt idx="767">
                  <c:v>40.1</c:v>
                </c:pt>
                <c:pt idx="768">
                  <c:v>40.1</c:v>
                </c:pt>
                <c:pt idx="769">
                  <c:v>40.1</c:v>
                </c:pt>
                <c:pt idx="770">
                  <c:v>40.1</c:v>
                </c:pt>
                <c:pt idx="771">
                  <c:v>40.1</c:v>
                </c:pt>
                <c:pt idx="772">
                  <c:v>40.1</c:v>
                </c:pt>
                <c:pt idx="773">
                  <c:v>40.1</c:v>
                </c:pt>
                <c:pt idx="774">
                  <c:v>40.1</c:v>
                </c:pt>
                <c:pt idx="775">
                  <c:v>40</c:v>
                </c:pt>
                <c:pt idx="776">
                  <c:v>40.1</c:v>
                </c:pt>
                <c:pt idx="777">
                  <c:v>40.1</c:v>
                </c:pt>
                <c:pt idx="778">
                  <c:v>40.1</c:v>
                </c:pt>
                <c:pt idx="779">
                  <c:v>40.1</c:v>
                </c:pt>
                <c:pt idx="780">
                  <c:v>40.1</c:v>
                </c:pt>
                <c:pt idx="781">
                  <c:v>40.1</c:v>
                </c:pt>
                <c:pt idx="782">
                  <c:v>40.200000000000003</c:v>
                </c:pt>
                <c:pt idx="783">
                  <c:v>40.200000000000003</c:v>
                </c:pt>
                <c:pt idx="784">
                  <c:v>40.1</c:v>
                </c:pt>
                <c:pt idx="785">
                  <c:v>40.200000000000003</c:v>
                </c:pt>
                <c:pt idx="786">
                  <c:v>40.200000000000003</c:v>
                </c:pt>
                <c:pt idx="787">
                  <c:v>40.1</c:v>
                </c:pt>
                <c:pt idx="788">
                  <c:v>40.200000000000003</c:v>
                </c:pt>
                <c:pt idx="789">
                  <c:v>40.200000000000003</c:v>
                </c:pt>
                <c:pt idx="790">
                  <c:v>40.1</c:v>
                </c:pt>
                <c:pt idx="791">
                  <c:v>40.1</c:v>
                </c:pt>
                <c:pt idx="792">
                  <c:v>40.1</c:v>
                </c:pt>
                <c:pt idx="793">
                  <c:v>40.1</c:v>
                </c:pt>
                <c:pt idx="794">
                  <c:v>40.200000000000003</c:v>
                </c:pt>
                <c:pt idx="795">
                  <c:v>40.200000000000003</c:v>
                </c:pt>
                <c:pt idx="796">
                  <c:v>40.1</c:v>
                </c:pt>
                <c:pt idx="797">
                  <c:v>40.1</c:v>
                </c:pt>
                <c:pt idx="798">
                  <c:v>40.1</c:v>
                </c:pt>
                <c:pt idx="799">
                  <c:v>40.1</c:v>
                </c:pt>
                <c:pt idx="800">
                  <c:v>40.1</c:v>
                </c:pt>
                <c:pt idx="801">
                  <c:v>40.1</c:v>
                </c:pt>
                <c:pt idx="802">
                  <c:v>40.1</c:v>
                </c:pt>
                <c:pt idx="803">
                  <c:v>40.1</c:v>
                </c:pt>
                <c:pt idx="804">
                  <c:v>40.1</c:v>
                </c:pt>
                <c:pt idx="805">
                  <c:v>40.1</c:v>
                </c:pt>
                <c:pt idx="806">
                  <c:v>40.1</c:v>
                </c:pt>
                <c:pt idx="807">
                  <c:v>40.1</c:v>
                </c:pt>
                <c:pt idx="808">
                  <c:v>40.1</c:v>
                </c:pt>
                <c:pt idx="809">
                  <c:v>40.1</c:v>
                </c:pt>
                <c:pt idx="810">
                  <c:v>40.1</c:v>
                </c:pt>
                <c:pt idx="811">
                  <c:v>40.200000000000003</c:v>
                </c:pt>
                <c:pt idx="812">
                  <c:v>40.200000000000003</c:v>
                </c:pt>
                <c:pt idx="813">
                  <c:v>40.200000000000003</c:v>
                </c:pt>
                <c:pt idx="814">
                  <c:v>40.200000000000003</c:v>
                </c:pt>
                <c:pt idx="815">
                  <c:v>40.200000000000003</c:v>
                </c:pt>
                <c:pt idx="816">
                  <c:v>40.200000000000003</c:v>
                </c:pt>
                <c:pt idx="817">
                  <c:v>40.200000000000003</c:v>
                </c:pt>
                <c:pt idx="818">
                  <c:v>40.200000000000003</c:v>
                </c:pt>
                <c:pt idx="819">
                  <c:v>40.200000000000003</c:v>
                </c:pt>
                <c:pt idx="820">
                  <c:v>40.200000000000003</c:v>
                </c:pt>
                <c:pt idx="821">
                  <c:v>40.200000000000003</c:v>
                </c:pt>
                <c:pt idx="822">
                  <c:v>40.200000000000003</c:v>
                </c:pt>
                <c:pt idx="823">
                  <c:v>40.200000000000003</c:v>
                </c:pt>
                <c:pt idx="824">
                  <c:v>40.200000000000003</c:v>
                </c:pt>
                <c:pt idx="825">
                  <c:v>40.200000000000003</c:v>
                </c:pt>
                <c:pt idx="826">
                  <c:v>40.200000000000003</c:v>
                </c:pt>
                <c:pt idx="827">
                  <c:v>40.200000000000003</c:v>
                </c:pt>
                <c:pt idx="828">
                  <c:v>40.200000000000003</c:v>
                </c:pt>
                <c:pt idx="829">
                  <c:v>40.1</c:v>
                </c:pt>
                <c:pt idx="830">
                  <c:v>40.1</c:v>
                </c:pt>
                <c:pt idx="831">
                  <c:v>40.1</c:v>
                </c:pt>
                <c:pt idx="832">
                  <c:v>40.200000000000003</c:v>
                </c:pt>
                <c:pt idx="833">
                  <c:v>40.200000000000003</c:v>
                </c:pt>
                <c:pt idx="834">
                  <c:v>40.200000000000003</c:v>
                </c:pt>
                <c:pt idx="835">
                  <c:v>40.200000000000003</c:v>
                </c:pt>
                <c:pt idx="836">
                  <c:v>40.200000000000003</c:v>
                </c:pt>
                <c:pt idx="837">
                  <c:v>40.200000000000003</c:v>
                </c:pt>
                <c:pt idx="838">
                  <c:v>40.200000000000003</c:v>
                </c:pt>
                <c:pt idx="839">
                  <c:v>40.200000000000003</c:v>
                </c:pt>
                <c:pt idx="840">
                  <c:v>40.200000000000003</c:v>
                </c:pt>
                <c:pt idx="841">
                  <c:v>40.200000000000003</c:v>
                </c:pt>
                <c:pt idx="842">
                  <c:v>40.299999999999997</c:v>
                </c:pt>
                <c:pt idx="843">
                  <c:v>40.299999999999997</c:v>
                </c:pt>
                <c:pt idx="844">
                  <c:v>40.200000000000003</c:v>
                </c:pt>
                <c:pt idx="845">
                  <c:v>40.200000000000003</c:v>
                </c:pt>
                <c:pt idx="846">
                  <c:v>40.200000000000003</c:v>
                </c:pt>
                <c:pt idx="847">
                  <c:v>40.200000000000003</c:v>
                </c:pt>
                <c:pt idx="848">
                  <c:v>40.200000000000003</c:v>
                </c:pt>
                <c:pt idx="849">
                  <c:v>40.200000000000003</c:v>
                </c:pt>
                <c:pt idx="850">
                  <c:v>40.200000000000003</c:v>
                </c:pt>
                <c:pt idx="851">
                  <c:v>40.200000000000003</c:v>
                </c:pt>
                <c:pt idx="852">
                  <c:v>40.299999999999997</c:v>
                </c:pt>
                <c:pt idx="853">
                  <c:v>40.299999999999997</c:v>
                </c:pt>
                <c:pt idx="854">
                  <c:v>40.200000000000003</c:v>
                </c:pt>
                <c:pt idx="855">
                  <c:v>40.200000000000003</c:v>
                </c:pt>
                <c:pt idx="856">
                  <c:v>40.299999999999997</c:v>
                </c:pt>
                <c:pt idx="857">
                  <c:v>40.200000000000003</c:v>
                </c:pt>
                <c:pt idx="858">
                  <c:v>40.200000000000003</c:v>
                </c:pt>
                <c:pt idx="859">
                  <c:v>40.200000000000003</c:v>
                </c:pt>
                <c:pt idx="860">
                  <c:v>40.200000000000003</c:v>
                </c:pt>
                <c:pt idx="861">
                  <c:v>40.299999999999997</c:v>
                </c:pt>
                <c:pt idx="862">
                  <c:v>40.299999999999997</c:v>
                </c:pt>
                <c:pt idx="863">
                  <c:v>40.200000000000003</c:v>
                </c:pt>
                <c:pt idx="864">
                  <c:v>40.200000000000003</c:v>
                </c:pt>
                <c:pt idx="865">
                  <c:v>40.200000000000003</c:v>
                </c:pt>
                <c:pt idx="866">
                  <c:v>40.200000000000003</c:v>
                </c:pt>
                <c:pt idx="867">
                  <c:v>40.200000000000003</c:v>
                </c:pt>
                <c:pt idx="868">
                  <c:v>40.200000000000003</c:v>
                </c:pt>
                <c:pt idx="869">
                  <c:v>40.200000000000003</c:v>
                </c:pt>
                <c:pt idx="870">
                  <c:v>40.200000000000003</c:v>
                </c:pt>
                <c:pt idx="871">
                  <c:v>40.200000000000003</c:v>
                </c:pt>
                <c:pt idx="872">
                  <c:v>40.200000000000003</c:v>
                </c:pt>
                <c:pt idx="873">
                  <c:v>40.1</c:v>
                </c:pt>
                <c:pt idx="874">
                  <c:v>40.1</c:v>
                </c:pt>
                <c:pt idx="875">
                  <c:v>40.200000000000003</c:v>
                </c:pt>
                <c:pt idx="876">
                  <c:v>40.1</c:v>
                </c:pt>
                <c:pt idx="877">
                  <c:v>40.200000000000003</c:v>
                </c:pt>
                <c:pt idx="878">
                  <c:v>40.200000000000003</c:v>
                </c:pt>
                <c:pt idx="879">
                  <c:v>40.1</c:v>
                </c:pt>
                <c:pt idx="880">
                  <c:v>40.200000000000003</c:v>
                </c:pt>
                <c:pt idx="881">
                  <c:v>40.200000000000003</c:v>
                </c:pt>
                <c:pt idx="882">
                  <c:v>40.1</c:v>
                </c:pt>
                <c:pt idx="883">
                  <c:v>40.1</c:v>
                </c:pt>
                <c:pt idx="884">
                  <c:v>40.1</c:v>
                </c:pt>
                <c:pt idx="885">
                  <c:v>40.1</c:v>
                </c:pt>
                <c:pt idx="886">
                  <c:v>40.1</c:v>
                </c:pt>
                <c:pt idx="887">
                  <c:v>40.200000000000003</c:v>
                </c:pt>
                <c:pt idx="888">
                  <c:v>40.1</c:v>
                </c:pt>
                <c:pt idx="889">
                  <c:v>40.1</c:v>
                </c:pt>
                <c:pt idx="890">
                  <c:v>40.200000000000003</c:v>
                </c:pt>
                <c:pt idx="891">
                  <c:v>40.200000000000003</c:v>
                </c:pt>
                <c:pt idx="892">
                  <c:v>40.200000000000003</c:v>
                </c:pt>
                <c:pt idx="893">
                  <c:v>40.200000000000003</c:v>
                </c:pt>
                <c:pt idx="894">
                  <c:v>40.200000000000003</c:v>
                </c:pt>
                <c:pt idx="895">
                  <c:v>40.200000000000003</c:v>
                </c:pt>
                <c:pt idx="896">
                  <c:v>40.200000000000003</c:v>
                </c:pt>
                <c:pt idx="897">
                  <c:v>40.299999999999997</c:v>
                </c:pt>
                <c:pt idx="898">
                  <c:v>40.299999999999997</c:v>
                </c:pt>
                <c:pt idx="899">
                  <c:v>40.299999999999997</c:v>
                </c:pt>
                <c:pt idx="900">
                  <c:v>40.299999999999997</c:v>
                </c:pt>
                <c:pt idx="901">
                  <c:v>40.299999999999997</c:v>
                </c:pt>
                <c:pt idx="902">
                  <c:v>40.299999999999997</c:v>
                </c:pt>
                <c:pt idx="903">
                  <c:v>40.299999999999997</c:v>
                </c:pt>
                <c:pt idx="904">
                  <c:v>40.299999999999997</c:v>
                </c:pt>
                <c:pt idx="905">
                  <c:v>40.299999999999997</c:v>
                </c:pt>
                <c:pt idx="906">
                  <c:v>40.299999999999997</c:v>
                </c:pt>
                <c:pt idx="907">
                  <c:v>40.299999999999997</c:v>
                </c:pt>
                <c:pt idx="908">
                  <c:v>40.299999999999997</c:v>
                </c:pt>
                <c:pt idx="909">
                  <c:v>40.299999999999997</c:v>
                </c:pt>
                <c:pt idx="910">
                  <c:v>40.299999999999997</c:v>
                </c:pt>
                <c:pt idx="911">
                  <c:v>40.299999999999997</c:v>
                </c:pt>
                <c:pt idx="912">
                  <c:v>40.299999999999997</c:v>
                </c:pt>
                <c:pt idx="913">
                  <c:v>40.299999999999997</c:v>
                </c:pt>
                <c:pt idx="914">
                  <c:v>40.299999999999997</c:v>
                </c:pt>
                <c:pt idx="915">
                  <c:v>40.299999999999997</c:v>
                </c:pt>
                <c:pt idx="916">
                  <c:v>40.299999999999997</c:v>
                </c:pt>
                <c:pt idx="917">
                  <c:v>40.299999999999997</c:v>
                </c:pt>
                <c:pt idx="918">
                  <c:v>40.299999999999997</c:v>
                </c:pt>
                <c:pt idx="919">
                  <c:v>40.299999999999997</c:v>
                </c:pt>
                <c:pt idx="920">
                  <c:v>40.4</c:v>
                </c:pt>
                <c:pt idx="921">
                  <c:v>40.4</c:v>
                </c:pt>
                <c:pt idx="922">
                  <c:v>40.4</c:v>
                </c:pt>
                <c:pt idx="923">
                  <c:v>40.4</c:v>
                </c:pt>
                <c:pt idx="924">
                  <c:v>40.4</c:v>
                </c:pt>
                <c:pt idx="925">
                  <c:v>40.299999999999997</c:v>
                </c:pt>
                <c:pt idx="926">
                  <c:v>40.299999999999997</c:v>
                </c:pt>
                <c:pt idx="927">
                  <c:v>40.299999999999997</c:v>
                </c:pt>
                <c:pt idx="928">
                  <c:v>40.299999999999997</c:v>
                </c:pt>
                <c:pt idx="929">
                  <c:v>40.299999999999997</c:v>
                </c:pt>
                <c:pt idx="930">
                  <c:v>40.299999999999997</c:v>
                </c:pt>
                <c:pt idx="931">
                  <c:v>40.4</c:v>
                </c:pt>
                <c:pt idx="932">
                  <c:v>40.4</c:v>
                </c:pt>
                <c:pt idx="933">
                  <c:v>40.4</c:v>
                </c:pt>
                <c:pt idx="934">
                  <c:v>40.4</c:v>
                </c:pt>
                <c:pt idx="935">
                  <c:v>40.4</c:v>
                </c:pt>
                <c:pt idx="936">
                  <c:v>40.4</c:v>
                </c:pt>
                <c:pt idx="937">
                  <c:v>40.4</c:v>
                </c:pt>
                <c:pt idx="938">
                  <c:v>40.4</c:v>
                </c:pt>
                <c:pt idx="939">
                  <c:v>40.4</c:v>
                </c:pt>
                <c:pt idx="940">
                  <c:v>40.4</c:v>
                </c:pt>
                <c:pt idx="941">
                  <c:v>40.4</c:v>
                </c:pt>
                <c:pt idx="942">
                  <c:v>40.4</c:v>
                </c:pt>
                <c:pt idx="943">
                  <c:v>40.4</c:v>
                </c:pt>
                <c:pt idx="944">
                  <c:v>40.4</c:v>
                </c:pt>
                <c:pt idx="945">
                  <c:v>40.299999999999997</c:v>
                </c:pt>
                <c:pt idx="946">
                  <c:v>40.4</c:v>
                </c:pt>
                <c:pt idx="947">
                  <c:v>40.4</c:v>
                </c:pt>
                <c:pt idx="948">
                  <c:v>40.299999999999997</c:v>
                </c:pt>
                <c:pt idx="949">
                  <c:v>40.4</c:v>
                </c:pt>
                <c:pt idx="950">
                  <c:v>40.4</c:v>
                </c:pt>
                <c:pt idx="951">
                  <c:v>40.299999999999997</c:v>
                </c:pt>
                <c:pt idx="952">
                  <c:v>40.299999999999997</c:v>
                </c:pt>
                <c:pt idx="953">
                  <c:v>40.299999999999997</c:v>
                </c:pt>
                <c:pt idx="954">
                  <c:v>40.299999999999997</c:v>
                </c:pt>
                <c:pt idx="955">
                  <c:v>40.299999999999997</c:v>
                </c:pt>
                <c:pt idx="956">
                  <c:v>40.299999999999997</c:v>
                </c:pt>
                <c:pt idx="957">
                  <c:v>40.299999999999997</c:v>
                </c:pt>
                <c:pt idx="958">
                  <c:v>40.299999999999997</c:v>
                </c:pt>
                <c:pt idx="959">
                  <c:v>40.200000000000003</c:v>
                </c:pt>
                <c:pt idx="960">
                  <c:v>40.200000000000003</c:v>
                </c:pt>
                <c:pt idx="961">
                  <c:v>40.200000000000003</c:v>
                </c:pt>
                <c:pt idx="962">
                  <c:v>40.200000000000003</c:v>
                </c:pt>
                <c:pt idx="963">
                  <c:v>40.200000000000003</c:v>
                </c:pt>
                <c:pt idx="964">
                  <c:v>40.200000000000003</c:v>
                </c:pt>
                <c:pt idx="965">
                  <c:v>40.200000000000003</c:v>
                </c:pt>
                <c:pt idx="966">
                  <c:v>40.1</c:v>
                </c:pt>
                <c:pt idx="967">
                  <c:v>40.1</c:v>
                </c:pt>
                <c:pt idx="968">
                  <c:v>40.1</c:v>
                </c:pt>
                <c:pt idx="969">
                  <c:v>40</c:v>
                </c:pt>
                <c:pt idx="970">
                  <c:v>40</c:v>
                </c:pt>
                <c:pt idx="971">
                  <c:v>40.1</c:v>
                </c:pt>
                <c:pt idx="972">
                  <c:v>40.1</c:v>
                </c:pt>
                <c:pt idx="973">
                  <c:v>40.1</c:v>
                </c:pt>
                <c:pt idx="974">
                  <c:v>40.1</c:v>
                </c:pt>
                <c:pt idx="975">
                  <c:v>40.1</c:v>
                </c:pt>
                <c:pt idx="976">
                  <c:v>40</c:v>
                </c:pt>
                <c:pt idx="977">
                  <c:v>40</c:v>
                </c:pt>
                <c:pt idx="978">
                  <c:v>40</c:v>
                </c:pt>
                <c:pt idx="979">
                  <c:v>40</c:v>
                </c:pt>
                <c:pt idx="980">
                  <c:v>40</c:v>
                </c:pt>
                <c:pt idx="981">
                  <c:v>40</c:v>
                </c:pt>
                <c:pt idx="982">
                  <c:v>40</c:v>
                </c:pt>
                <c:pt idx="983">
                  <c:v>39.9</c:v>
                </c:pt>
                <c:pt idx="984">
                  <c:v>39.9</c:v>
                </c:pt>
                <c:pt idx="985">
                  <c:v>39.9</c:v>
                </c:pt>
                <c:pt idx="986">
                  <c:v>39.9</c:v>
                </c:pt>
                <c:pt idx="987">
                  <c:v>39.9</c:v>
                </c:pt>
                <c:pt idx="988">
                  <c:v>39.9</c:v>
                </c:pt>
                <c:pt idx="989">
                  <c:v>39.799999999999997</c:v>
                </c:pt>
                <c:pt idx="990">
                  <c:v>39.799999999999997</c:v>
                </c:pt>
                <c:pt idx="991">
                  <c:v>39.799999999999997</c:v>
                </c:pt>
                <c:pt idx="992">
                  <c:v>39.799999999999997</c:v>
                </c:pt>
                <c:pt idx="993">
                  <c:v>39.799999999999997</c:v>
                </c:pt>
                <c:pt idx="994">
                  <c:v>39.700000000000003</c:v>
                </c:pt>
                <c:pt idx="995">
                  <c:v>39.700000000000003</c:v>
                </c:pt>
                <c:pt idx="996">
                  <c:v>39.700000000000003</c:v>
                </c:pt>
                <c:pt idx="997">
                  <c:v>39.700000000000003</c:v>
                </c:pt>
                <c:pt idx="998">
                  <c:v>39.700000000000003</c:v>
                </c:pt>
                <c:pt idx="999">
                  <c:v>39.700000000000003</c:v>
                </c:pt>
                <c:pt idx="1000">
                  <c:v>39.799999999999997</c:v>
                </c:pt>
                <c:pt idx="1001">
                  <c:v>39.799999999999997</c:v>
                </c:pt>
                <c:pt idx="1002">
                  <c:v>39.799999999999997</c:v>
                </c:pt>
                <c:pt idx="1003">
                  <c:v>39.799999999999997</c:v>
                </c:pt>
                <c:pt idx="1004">
                  <c:v>39.799999999999997</c:v>
                </c:pt>
                <c:pt idx="1005">
                  <c:v>39.9</c:v>
                </c:pt>
                <c:pt idx="1006">
                  <c:v>39.9</c:v>
                </c:pt>
                <c:pt idx="1007">
                  <c:v>39.9</c:v>
                </c:pt>
                <c:pt idx="1008">
                  <c:v>39.9</c:v>
                </c:pt>
                <c:pt idx="1009">
                  <c:v>39.9</c:v>
                </c:pt>
                <c:pt idx="1010">
                  <c:v>39.9</c:v>
                </c:pt>
                <c:pt idx="1011">
                  <c:v>39.9</c:v>
                </c:pt>
                <c:pt idx="1012">
                  <c:v>39.9</c:v>
                </c:pt>
                <c:pt idx="1013">
                  <c:v>39.9</c:v>
                </c:pt>
                <c:pt idx="1014">
                  <c:v>39.9</c:v>
                </c:pt>
                <c:pt idx="1015">
                  <c:v>40</c:v>
                </c:pt>
                <c:pt idx="1016">
                  <c:v>40</c:v>
                </c:pt>
                <c:pt idx="1017">
                  <c:v>40</c:v>
                </c:pt>
                <c:pt idx="1018">
                  <c:v>40</c:v>
                </c:pt>
                <c:pt idx="1019">
                  <c:v>40</c:v>
                </c:pt>
                <c:pt idx="1020">
                  <c:v>40.1</c:v>
                </c:pt>
                <c:pt idx="1021">
                  <c:v>40.1</c:v>
                </c:pt>
                <c:pt idx="1022">
                  <c:v>40.1</c:v>
                </c:pt>
                <c:pt idx="1023">
                  <c:v>40.1</c:v>
                </c:pt>
                <c:pt idx="1024">
                  <c:v>40.1</c:v>
                </c:pt>
                <c:pt idx="1025">
                  <c:v>40.1</c:v>
                </c:pt>
                <c:pt idx="1026">
                  <c:v>40.1</c:v>
                </c:pt>
                <c:pt idx="1027">
                  <c:v>40.1</c:v>
                </c:pt>
                <c:pt idx="1028">
                  <c:v>40.1</c:v>
                </c:pt>
                <c:pt idx="1029">
                  <c:v>40.1</c:v>
                </c:pt>
                <c:pt idx="1030">
                  <c:v>40.1</c:v>
                </c:pt>
                <c:pt idx="1031">
                  <c:v>40.1</c:v>
                </c:pt>
                <c:pt idx="1032">
                  <c:v>40.1</c:v>
                </c:pt>
                <c:pt idx="1033">
                  <c:v>40.1</c:v>
                </c:pt>
                <c:pt idx="1034">
                  <c:v>40.1</c:v>
                </c:pt>
                <c:pt idx="1035">
                  <c:v>40.200000000000003</c:v>
                </c:pt>
                <c:pt idx="1036">
                  <c:v>40.1</c:v>
                </c:pt>
                <c:pt idx="1037">
                  <c:v>40.1</c:v>
                </c:pt>
                <c:pt idx="1038">
                  <c:v>40.1</c:v>
                </c:pt>
                <c:pt idx="1039">
                  <c:v>40.1</c:v>
                </c:pt>
                <c:pt idx="1040">
                  <c:v>40.200000000000003</c:v>
                </c:pt>
                <c:pt idx="1041">
                  <c:v>40.200000000000003</c:v>
                </c:pt>
                <c:pt idx="1042">
                  <c:v>40.200000000000003</c:v>
                </c:pt>
                <c:pt idx="1043">
                  <c:v>40.200000000000003</c:v>
                </c:pt>
                <c:pt idx="1044">
                  <c:v>40.299999999999997</c:v>
                </c:pt>
                <c:pt idx="1045">
                  <c:v>40.299999999999997</c:v>
                </c:pt>
                <c:pt idx="1046">
                  <c:v>40.299999999999997</c:v>
                </c:pt>
                <c:pt idx="1047">
                  <c:v>40.299999999999997</c:v>
                </c:pt>
                <c:pt idx="1048">
                  <c:v>40.299999999999997</c:v>
                </c:pt>
                <c:pt idx="1049">
                  <c:v>40.4</c:v>
                </c:pt>
                <c:pt idx="1050">
                  <c:v>40.299999999999997</c:v>
                </c:pt>
                <c:pt idx="1051">
                  <c:v>40.299999999999997</c:v>
                </c:pt>
                <c:pt idx="1052">
                  <c:v>40.299999999999997</c:v>
                </c:pt>
                <c:pt idx="1053">
                  <c:v>40.299999999999997</c:v>
                </c:pt>
                <c:pt idx="1054">
                  <c:v>40.299999999999997</c:v>
                </c:pt>
                <c:pt idx="1055">
                  <c:v>40.299999999999997</c:v>
                </c:pt>
                <c:pt idx="1056">
                  <c:v>40.299999999999997</c:v>
                </c:pt>
                <c:pt idx="1057">
                  <c:v>40.4</c:v>
                </c:pt>
                <c:pt idx="1058">
                  <c:v>40.4</c:v>
                </c:pt>
                <c:pt idx="1059">
                  <c:v>40.4</c:v>
                </c:pt>
                <c:pt idx="1060">
                  <c:v>40.4</c:v>
                </c:pt>
                <c:pt idx="1061">
                  <c:v>40.4</c:v>
                </c:pt>
                <c:pt idx="1062">
                  <c:v>40.4</c:v>
                </c:pt>
                <c:pt idx="1063">
                  <c:v>40.4</c:v>
                </c:pt>
                <c:pt idx="1064">
                  <c:v>40.4</c:v>
                </c:pt>
                <c:pt idx="1065">
                  <c:v>40.4</c:v>
                </c:pt>
                <c:pt idx="1066">
                  <c:v>40.4</c:v>
                </c:pt>
                <c:pt idx="1067">
                  <c:v>40.5</c:v>
                </c:pt>
                <c:pt idx="1068">
                  <c:v>40.4</c:v>
                </c:pt>
                <c:pt idx="1069">
                  <c:v>40.5</c:v>
                </c:pt>
                <c:pt idx="1070">
                  <c:v>40.4</c:v>
                </c:pt>
                <c:pt idx="1071">
                  <c:v>40.4</c:v>
                </c:pt>
                <c:pt idx="1072">
                  <c:v>40.4</c:v>
                </c:pt>
                <c:pt idx="1073">
                  <c:v>40.4</c:v>
                </c:pt>
                <c:pt idx="1074">
                  <c:v>40.299999999999997</c:v>
                </c:pt>
                <c:pt idx="1075">
                  <c:v>40.4</c:v>
                </c:pt>
                <c:pt idx="1076">
                  <c:v>40.4</c:v>
                </c:pt>
                <c:pt idx="1077">
                  <c:v>40.4</c:v>
                </c:pt>
                <c:pt idx="1078">
                  <c:v>40.4</c:v>
                </c:pt>
                <c:pt idx="1079">
                  <c:v>40.4</c:v>
                </c:pt>
                <c:pt idx="1080">
                  <c:v>40.4</c:v>
                </c:pt>
                <c:pt idx="1081">
                  <c:v>40.4</c:v>
                </c:pt>
                <c:pt idx="1082">
                  <c:v>40.4</c:v>
                </c:pt>
                <c:pt idx="1083">
                  <c:v>40.4</c:v>
                </c:pt>
                <c:pt idx="1084">
                  <c:v>40.4</c:v>
                </c:pt>
                <c:pt idx="1085">
                  <c:v>40.4</c:v>
                </c:pt>
                <c:pt idx="1086">
                  <c:v>40.4</c:v>
                </c:pt>
                <c:pt idx="1087">
                  <c:v>40.4</c:v>
                </c:pt>
                <c:pt idx="1088">
                  <c:v>40.4</c:v>
                </c:pt>
                <c:pt idx="1089">
                  <c:v>40.299999999999997</c:v>
                </c:pt>
                <c:pt idx="1090">
                  <c:v>40.299999999999997</c:v>
                </c:pt>
                <c:pt idx="1091">
                  <c:v>40.4</c:v>
                </c:pt>
                <c:pt idx="1092">
                  <c:v>40.4</c:v>
                </c:pt>
                <c:pt idx="1093">
                  <c:v>40.4</c:v>
                </c:pt>
                <c:pt idx="1094">
                  <c:v>40.4</c:v>
                </c:pt>
                <c:pt idx="1095">
                  <c:v>40.299999999999997</c:v>
                </c:pt>
                <c:pt idx="1096">
                  <c:v>40.4</c:v>
                </c:pt>
                <c:pt idx="1097">
                  <c:v>40.4</c:v>
                </c:pt>
                <c:pt idx="1098">
                  <c:v>40.4</c:v>
                </c:pt>
                <c:pt idx="1099">
                  <c:v>40.299999999999997</c:v>
                </c:pt>
                <c:pt idx="1100">
                  <c:v>40.299999999999997</c:v>
                </c:pt>
                <c:pt idx="1101">
                  <c:v>40.4</c:v>
                </c:pt>
                <c:pt idx="1102">
                  <c:v>40.4</c:v>
                </c:pt>
                <c:pt idx="1103">
                  <c:v>40.4</c:v>
                </c:pt>
                <c:pt idx="1104">
                  <c:v>40.4</c:v>
                </c:pt>
                <c:pt idx="1105">
                  <c:v>40.5</c:v>
                </c:pt>
                <c:pt idx="1106">
                  <c:v>40.5</c:v>
                </c:pt>
                <c:pt idx="1107">
                  <c:v>40.5</c:v>
                </c:pt>
                <c:pt idx="1108">
                  <c:v>40.5</c:v>
                </c:pt>
                <c:pt idx="1109">
                  <c:v>40.5</c:v>
                </c:pt>
                <c:pt idx="1110">
                  <c:v>40.5</c:v>
                </c:pt>
                <c:pt idx="1111">
                  <c:v>40.6</c:v>
                </c:pt>
                <c:pt idx="1112">
                  <c:v>40.6</c:v>
                </c:pt>
                <c:pt idx="1113">
                  <c:v>40.6</c:v>
                </c:pt>
                <c:pt idx="1114">
                  <c:v>40.6</c:v>
                </c:pt>
                <c:pt idx="1115">
                  <c:v>40.6</c:v>
                </c:pt>
                <c:pt idx="1116">
                  <c:v>40.6</c:v>
                </c:pt>
                <c:pt idx="1117">
                  <c:v>40.6</c:v>
                </c:pt>
                <c:pt idx="1118">
                  <c:v>40.6</c:v>
                </c:pt>
                <c:pt idx="1119">
                  <c:v>40.6</c:v>
                </c:pt>
                <c:pt idx="1120">
                  <c:v>40.6</c:v>
                </c:pt>
                <c:pt idx="1121">
                  <c:v>40.6</c:v>
                </c:pt>
                <c:pt idx="1122">
                  <c:v>40.6</c:v>
                </c:pt>
                <c:pt idx="1123">
                  <c:v>40.5</c:v>
                </c:pt>
                <c:pt idx="1124">
                  <c:v>40.5</c:v>
                </c:pt>
                <c:pt idx="1125">
                  <c:v>40.5</c:v>
                </c:pt>
                <c:pt idx="1126">
                  <c:v>40.5</c:v>
                </c:pt>
                <c:pt idx="1127">
                  <c:v>40.5</c:v>
                </c:pt>
                <c:pt idx="1128">
                  <c:v>40.5</c:v>
                </c:pt>
                <c:pt idx="1129">
                  <c:v>40.5</c:v>
                </c:pt>
                <c:pt idx="1130">
                  <c:v>40.5</c:v>
                </c:pt>
                <c:pt idx="1131">
                  <c:v>40.5</c:v>
                </c:pt>
                <c:pt idx="1132">
                  <c:v>40.5</c:v>
                </c:pt>
                <c:pt idx="1133">
                  <c:v>40.5</c:v>
                </c:pt>
                <c:pt idx="1134">
                  <c:v>40.5</c:v>
                </c:pt>
                <c:pt idx="1135">
                  <c:v>40.6</c:v>
                </c:pt>
                <c:pt idx="1136">
                  <c:v>40.6</c:v>
                </c:pt>
                <c:pt idx="1137">
                  <c:v>40.6</c:v>
                </c:pt>
                <c:pt idx="1138">
                  <c:v>40.6</c:v>
                </c:pt>
                <c:pt idx="1139">
                  <c:v>40.6</c:v>
                </c:pt>
                <c:pt idx="1140">
                  <c:v>40.6</c:v>
                </c:pt>
                <c:pt idx="1141">
                  <c:v>40.6</c:v>
                </c:pt>
                <c:pt idx="1142">
                  <c:v>40.6</c:v>
                </c:pt>
                <c:pt idx="1143">
                  <c:v>40.6</c:v>
                </c:pt>
                <c:pt idx="1144">
                  <c:v>40.6</c:v>
                </c:pt>
                <c:pt idx="1145">
                  <c:v>40.700000000000003</c:v>
                </c:pt>
                <c:pt idx="1146">
                  <c:v>40.6</c:v>
                </c:pt>
                <c:pt idx="1147">
                  <c:v>40.6</c:v>
                </c:pt>
                <c:pt idx="1148">
                  <c:v>40.6</c:v>
                </c:pt>
                <c:pt idx="1149">
                  <c:v>40.6</c:v>
                </c:pt>
                <c:pt idx="1150">
                  <c:v>40.6</c:v>
                </c:pt>
                <c:pt idx="1151">
                  <c:v>40.6</c:v>
                </c:pt>
                <c:pt idx="1152">
                  <c:v>40.6</c:v>
                </c:pt>
                <c:pt idx="1153">
                  <c:v>40.6</c:v>
                </c:pt>
                <c:pt idx="1154">
                  <c:v>40.6</c:v>
                </c:pt>
                <c:pt idx="1155">
                  <c:v>40.6</c:v>
                </c:pt>
                <c:pt idx="1156">
                  <c:v>40.6</c:v>
                </c:pt>
                <c:pt idx="1157">
                  <c:v>40.6</c:v>
                </c:pt>
                <c:pt idx="1158">
                  <c:v>40.6</c:v>
                </c:pt>
                <c:pt idx="1159">
                  <c:v>40.6</c:v>
                </c:pt>
                <c:pt idx="1160">
                  <c:v>40.6</c:v>
                </c:pt>
                <c:pt idx="1161">
                  <c:v>40.6</c:v>
                </c:pt>
                <c:pt idx="1162">
                  <c:v>40.6</c:v>
                </c:pt>
                <c:pt idx="1163">
                  <c:v>40.6</c:v>
                </c:pt>
                <c:pt idx="1164">
                  <c:v>40.6</c:v>
                </c:pt>
                <c:pt idx="1165">
                  <c:v>40.6</c:v>
                </c:pt>
                <c:pt idx="1166">
                  <c:v>40.6</c:v>
                </c:pt>
                <c:pt idx="1167">
                  <c:v>40.6</c:v>
                </c:pt>
                <c:pt idx="1168">
                  <c:v>40.6</c:v>
                </c:pt>
                <c:pt idx="1169">
                  <c:v>40.6</c:v>
                </c:pt>
                <c:pt idx="1170">
                  <c:v>40.6</c:v>
                </c:pt>
                <c:pt idx="1171">
                  <c:v>40.6</c:v>
                </c:pt>
                <c:pt idx="1172">
                  <c:v>40.6</c:v>
                </c:pt>
                <c:pt idx="1173">
                  <c:v>40.6</c:v>
                </c:pt>
                <c:pt idx="1174">
                  <c:v>40.6</c:v>
                </c:pt>
                <c:pt idx="1175">
                  <c:v>40.6</c:v>
                </c:pt>
                <c:pt idx="1176">
                  <c:v>40.6</c:v>
                </c:pt>
                <c:pt idx="1177">
                  <c:v>40.6</c:v>
                </c:pt>
                <c:pt idx="1178">
                  <c:v>40.6</c:v>
                </c:pt>
                <c:pt idx="1179">
                  <c:v>40.6</c:v>
                </c:pt>
                <c:pt idx="1180">
                  <c:v>40.6</c:v>
                </c:pt>
                <c:pt idx="1181">
                  <c:v>40.6</c:v>
                </c:pt>
                <c:pt idx="1182">
                  <c:v>40.6</c:v>
                </c:pt>
                <c:pt idx="1183">
                  <c:v>40.6</c:v>
                </c:pt>
                <c:pt idx="1184">
                  <c:v>40.6</c:v>
                </c:pt>
                <c:pt idx="1185">
                  <c:v>40.700000000000003</c:v>
                </c:pt>
                <c:pt idx="1186">
                  <c:v>40.6</c:v>
                </c:pt>
                <c:pt idx="1187">
                  <c:v>40.6</c:v>
                </c:pt>
                <c:pt idx="1188">
                  <c:v>40.700000000000003</c:v>
                </c:pt>
                <c:pt idx="1189">
                  <c:v>40.6</c:v>
                </c:pt>
                <c:pt idx="1190">
                  <c:v>40.6</c:v>
                </c:pt>
                <c:pt idx="1191">
                  <c:v>40.6</c:v>
                </c:pt>
                <c:pt idx="1192">
                  <c:v>40.6</c:v>
                </c:pt>
                <c:pt idx="1193">
                  <c:v>40.6</c:v>
                </c:pt>
                <c:pt idx="1194">
                  <c:v>40.6</c:v>
                </c:pt>
                <c:pt idx="1195">
                  <c:v>40.6</c:v>
                </c:pt>
                <c:pt idx="1196">
                  <c:v>40.6</c:v>
                </c:pt>
                <c:pt idx="1197">
                  <c:v>40.700000000000003</c:v>
                </c:pt>
                <c:pt idx="1198">
                  <c:v>40.700000000000003</c:v>
                </c:pt>
                <c:pt idx="1199">
                  <c:v>40.700000000000003</c:v>
                </c:pt>
                <c:pt idx="1200">
                  <c:v>40.700000000000003</c:v>
                </c:pt>
                <c:pt idx="1201">
                  <c:v>40.700000000000003</c:v>
                </c:pt>
                <c:pt idx="1202">
                  <c:v>40.6</c:v>
                </c:pt>
                <c:pt idx="1203">
                  <c:v>40.6</c:v>
                </c:pt>
                <c:pt idx="1204">
                  <c:v>40.700000000000003</c:v>
                </c:pt>
                <c:pt idx="1205">
                  <c:v>40.700000000000003</c:v>
                </c:pt>
                <c:pt idx="1206">
                  <c:v>40.700000000000003</c:v>
                </c:pt>
                <c:pt idx="1207">
                  <c:v>40.700000000000003</c:v>
                </c:pt>
                <c:pt idx="1208">
                  <c:v>40.700000000000003</c:v>
                </c:pt>
                <c:pt idx="1209">
                  <c:v>40.6</c:v>
                </c:pt>
                <c:pt idx="1210">
                  <c:v>40.6</c:v>
                </c:pt>
                <c:pt idx="1211">
                  <c:v>40.700000000000003</c:v>
                </c:pt>
                <c:pt idx="1212">
                  <c:v>40.700000000000003</c:v>
                </c:pt>
                <c:pt idx="1213">
                  <c:v>40.700000000000003</c:v>
                </c:pt>
                <c:pt idx="1214">
                  <c:v>40.700000000000003</c:v>
                </c:pt>
                <c:pt idx="1215">
                  <c:v>40.6</c:v>
                </c:pt>
                <c:pt idx="1216">
                  <c:v>40.6</c:v>
                </c:pt>
                <c:pt idx="1217">
                  <c:v>40.700000000000003</c:v>
                </c:pt>
                <c:pt idx="1218">
                  <c:v>40.700000000000003</c:v>
                </c:pt>
                <c:pt idx="1219">
                  <c:v>40.700000000000003</c:v>
                </c:pt>
                <c:pt idx="1220">
                  <c:v>40.700000000000003</c:v>
                </c:pt>
                <c:pt idx="1221">
                  <c:v>40.6</c:v>
                </c:pt>
                <c:pt idx="1222">
                  <c:v>40.6</c:v>
                </c:pt>
                <c:pt idx="1223">
                  <c:v>40.6</c:v>
                </c:pt>
                <c:pt idx="1224">
                  <c:v>40.6</c:v>
                </c:pt>
                <c:pt idx="1225">
                  <c:v>40.6</c:v>
                </c:pt>
                <c:pt idx="1226">
                  <c:v>40.700000000000003</c:v>
                </c:pt>
                <c:pt idx="1227">
                  <c:v>40.700000000000003</c:v>
                </c:pt>
                <c:pt idx="1228">
                  <c:v>40.700000000000003</c:v>
                </c:pt>
                <c:pt idx="1229">
                  <c:v>40.700000000000003</c:v>
                </c:pt>
                <c:pt idx="1230">
                  <c:v>40.700000000000003</c:v>
                </c:pt>
                <c:pt idx="1231">
                  <c:v>40.700000000000003</c:v>
                </c:pt>
                <c:pt idx="1232">
                  <c:v>40.700000000000003</c:v>
                </c:pt>
                <c:pt idx="1233">
                  <c:v>40.700000000000003</c:v>
                </c:pt>
                <c:pt idx="1234">
                  <c:v>40.700000000000003</c:v>
                </c:pt>
                <c:pt idx="1235">
                  <c:v>40.700000000000003</c:v>
                </c:pt>
                <c:pt idx="1236">
                  <c:v>40.700000000000003</c:v>
                </c:pt>
                <c:pt idx="1237">
                  <c:v>40.700000000000003</c:v>
                </c:pt>
                <c:pt idx="1238">
                  <c:v>40.700000000000003</c:v>
                </c:pt>
                <c:pt idx="1239">
                  <c:v>40.700000000000003</c:v>
                </c:pt>
                <c:pt idx="1240">
                  <c:v>40.799999999999997</c:v>
                </c:pt>
                <c:pt idx="1241">
                  <c:v>40.799999999999997</c:v>
                </c:pt>
                <c:pt idx="1242">
                  <c:v>40.799999999999997</c:v>
                </c:pt>
                <c:pt idx="1243">
                  <c:v>40.700000000000003</c:v>
                </c:pt>
                <c:pt idx="1244">
                  <c:v>40.700000000000003</c:v>
                </c:pt>
                <c:pt idx="1245">
                  <c:v>40.700000000000003</c:v>
                </c:pt>
                <c:pt idx="1246">
                  <c:v>40.700000000000003</c:v>
                </c:pt>
                <c:pt idx="1247">
                  <c:v>40.799999999999997</c:v>
                </c:pt>
                <c:pt idx="1248">
                  <c:v>40.799999999999997</c:v>
                </c:pt>
                <c:pt idx="1249">
                  <c:v>40.700000000000003</c:v>
                </c:pt>
                <c:pt idx="1250">
                  <c:v>40.700000000000003</c:v>
                </c:pt>
                <c:pt idx="1251">
                  <c:v>40.700000000000003</c:v>
                </c:pt>
                <c:pt idx="1252">
                  <c:v>40.700000000000003</c:v>
                </c:pt>
                <c:pt idx="1253">
                  <c:v>40.700000000000003</c:v>
                </c:pt>
                <c:pt idx="1254">
                  <c:v>40.700000000000003</c:v>
                </c:pt>
                <c:pt idx="1255">
                  <c:v>40.700000000000003</c:v>
                </c:pt>
                <c:pt idx="1256">
                  <c:v>40.700000000000003</c:v>
                </c:pt>
                <c:pt idx="1257">
                  <c:v>40.700000000000003</c:v>
                </c:pt>
                <c:pt idx="1258">
                  <c:v>40.700000000000003</c:v>
                </c:pt>
                <c:pt idx="1259">
                  <c:v>40.700000000000003</c:v>
                </c:pt>
                <c:pt idx="1260">
                  <c:v>40.700000000000003</c:v>
                </c:pt>
                <c:pt idx="1261">
                  <c:v>40.799999999999997</c:v>
                </c:pt>
                <c:pt idx="1262">
                  <c:v>40.799999999999997</c:v>
                </c:pt>
                <c:pt idx="1263">
                  <c:v>40.799999999999997</c:v>
                </c:pt>
                <c:pt idx="1264">
                  <c:v>40.799999999999997</c:v>
                </c:pt>
                <c:pt idx="1265">
                  <c:v>40.799999999999997</c:v>
                </c:pt>
                <c:pt idx="1266">
                  <c:v>40.799999999999997</c:v>
                </c:pt>
                <c:pt idx="1267">
                  <c:v>40.700000000000003</c:v>
                </c:pt>
                <c:pt idx="1268">
                  <c:v>40.700000000000003</c:v>
                </c:pt>
                <c:pt idx="1269">
                  <c:v>40.700000000000003</c:v>
                </c:pt>
                <c:pt idx="1270">
                  <c:v>40.700000000000003</c:v>
                </c:pt>
                <c:pt idx="1271">
                  <c:v>40.700000000000003</c:v>
                </c:pt>
                <c:pt idx="1272">
                  <c:v>40.799999999999997</c:v>
                </c:pt>
                <c:pt idx="1273">
                  <c:v>40.799999999999997</c:v>
                </c:pt>
                <c:pt idx="1274">
                  <c:v>40.700000000000003</c:v>
                </c:pt>
                <c:pt idx="1275">
                  <c:v>40.700000000000003</c:v>
                </c:pt>
                <c:pt idx="1276">
                  <c:v>40.700000000000003</c:v>
                </c:pt>
                <c:pt idx="1277">
                  <c:v>40.700000000000003</c:v>
                </c:pt>
                <c:pt idx="1278">
                  <c:v>40.700000000000003</c:v>
                </c:pt>
                <c:pt idx="1279">
                  <c:v>40.700000000000003</c:v>
                </c:pt>
                <c:pt idx="1280">
                  <c:v>40.799999999999997</c:v>
                </c:pt>
                <c:pt idx="1281">
                  <c:v>40.799999999999997</c:v>
                </c:pt>
                <c:pt idx="1282">
                  <c:v>40.799999999999997</c:v>
                </c:pt>
                <c:pt idx="1283">
                  <c:v>40.799999999999997</c:v>
                </c:pt>
                <c:pt idx="1284">
                  <c:v>40.799999999999997</c:v>
                </c:pt>
                <c:pt idx="1285">
                  <c:v>40.799999999999997</c:v>
                </c:pt>
                <c:pt idx="1286">
                  <c:v>40.799999999999997</c:v>
                </c:pt>
                <c:pt idx="1287">
                  <c:v>40.799999999999997</c:v>
                </c:pt>
                <c:pt idx="1288">
                  <c:v>40.799999999999997</c:v>
                </c:pt>
                <c:pt idx="1289">
                  <c:v>40.799999999999997</c:v>
                </c:pt>
                <c:pt idx="1290">
                  <c:v>40.799999999999997</c:v>
                </c:pt>
                <c:pt idx="1291">
                  <c:v>40.799999999999997</c:v>
                </c:pt>
                <c:pt idx="1292">
                  <c:v>40.700000000000003</c:v>
                </c:pt>
                <c:pt idx="1293">
                  <c:v>40.700000000000003</c:v>
                </c:pt>
                <c:pt idx="1294">
                  <c:v>40.700000000000003</c:v>
                </c:pt>
                <c:pt idx="1295">
                  <c:v>40.700000000000003</c:v>
                </c:pt>
                <c:pt idx="1296">
                  <c:v>40.799999999999997</c:v>
                </c:pt>
                <c:pt idx="1297">
                  <c:v>40.799999999999997</c:v>
                </c:pt>
                <c:pt idx="1298">
                  <c:v>40.700000000000003</c:v>
                </c:pt>
                <c:pt idx="1299">
                  <c:v>40.700000000000003</c:v>
                </c:pt>
                <c:pt idx="1300">
                  <c:v>40.700000000000003</c:v>
                </c:pt>
                <c:pt idx="1301">
                  <c:v>40.700000000000003</c:v>
                </c:pt>
                <c:pt idx="1302">
                  <c:v>40.700000000000003</c:v>
                </c:pt>
                <c:pt idx="1303">
                  <c:v>40.799999999999997</c:v>
                </c:pt>
                <c:pt idx="1304">
                  <c:v>40.700000000000003</c:v>
                </c:pt>
                <c:pt idx="1305">
                  <c:v>40.700000000000003</c:v>
                </c:pt>
                <c:pt idx="1306">
                  <c:v>40.799999999999997</c:v>
                </c:pt>
                <c:pt idx="1307">
                  <c:v>40.700000000000003</c:v>
                </c:pt>
                <c:pt idx="1308">
                  <c:v>40.700000000000003</c:v>
                </c:pt>
                <c:pt idx="1309">
                  <c:v>40.700000000000003</c:v>
                </c:pt>
                <c:pt idx="1310">
                  <c:v>40.700000000000003</c:v>
                </c:pt>
                <c:pt idx="1311">
                  <c:v>40.700000000000003</c:v>
                </c:pt>
                <c:pt idx="1312">
                  <c:v>40.799999999999997</c:v>
                </c:pt>
                <c:pt idx="1313">
                  <c:v>40.799999999999997</c:v>
                </c:pt>
                <c:pt idx="1314">
                  <c:v>40.799999999999997</c:v>
                </c:pt>
                <c:pt idx="1315">
                  <c:v>40.799999999999997</c:v>
                </c:pt>
                <c:pt idx="1316">
                  <c:v>40.799999999999997</c:v>
                </c:pt>
                <c:pt idx="1317">
                  <c:v>40.799999999999997</c:v>
                </c:pt>
                <c:pt idx="1318">
                  <c:v>40.799999999999997</c:v>
                </c:pt>
                <c:pt idx="1319">
                  <c:v>40.799999999999997</c:v>
                </c:pt>
                <c:pt idx="1320">
                  <c:v>40.700000000000003</c:v>
                </c:pt>
                <c:pt idx="1321">
                  <c:v>40.700000000000003</c:v>
                </c:pt>
                <c:pt idx="1322">
                  <c:v>40.700000000000003</c:v>
                </c:pt>
                <c:pt idx="1323">
                  <c:v>40.700000000000003</c:v>
                </c:pt>
                <c:pt idx="1324">
                  <c:v>40.700000000000003</c:v>
                </c:pt>
                <c:pt idx="1325">
                  <c:v>40.700000000000003</c:v>
                </c:pt>
                <c:pt idx="1326">
                  <c:v>40.700000000000003</c:v>
                </c:pt>
                <c:pt idx="1327">
                  <c:v>40.700000000000003</c:v>
                </c:pt>
                <c:pt idx="1328">
                  <c:v>40.700000000000003</c:v>
                </c:pt>
                <c:pt idx="1329">
                  <c:v>40.6</c:v>
                </c:pt>
                <c:pt idx="1330">
                  <c:v>40.700000000000003</c:v>
                </c:pt>
                <c:pt idx="1331">
                  <c:v>40.6</c:v>
                </c:pt>
                <c:pt idx="1332">
                  <c:v>40.6</c:v>
                </c:pt>
                <c:pt idx="1333">
                  <c:v>40.6</c:v>
                </c:pt>
                <c:pt idx="1334">
                  <c:v>40.6</c:v>
                </c:pt>
                <c:pt idx="1335">
                  <c:v>40.6</c:v>
                </c:pt>
                <c:pt idx="1336">
                  <c:v>40.6</c:v>
                </c:pt>
                <c:pt idx="1337">
                  <c:v>40.6</c:v>
                </c:pt>
                <c:pt idx="1338">
                  <c:v>40.6</c:v>
                </c:pt>
                <c:pt idx="1339">
                  <c:v>40.6</c:v>
                </c:pt>
                <c:pt idx="1340">
                  <c:v>40.6</c:v>
                </c:pt>
                <c:pt idx="1341">
                  <c:v>40.6</c:v>
                </c:pt>
                <c:pt idx="1342">
                  <c:v>40.700000000000003</c:v>
                </c:pt>
                <c:pt idx="1343">
                  <c:v>40.6</c:v>
                </c:pt>
                <c:pt idx="1344">
                  <c:v>40.700000000000003</c:v>
                </c:pt>
                <c:pt idx="1345">
                  <c:v>40.700000000000003</c:v>
                </c:pt>
                <c:pt idx="1346">
                  <c:v>40.700000000000003</c:v>
                </c:pt>
                <c:pt idx="1347">
                  <c:v>40.700000000000003</c:v>
                </c:pt>
                <c:pt idx="1348">
                  <c:v>40.700000000000003</c:v>
                </c:pt>
                <c:pt idx="1349">
                  <c:v>40.700000000000003</c:v>
                </c:pt>
                <c:pt idx="1350">
                  <c:v>40.799999999999997</c:v>
                </c:pt>
                <c:pt idx="1351">
                  <c:v>40.799999999999997</c:v>
                </c:pt>
                <c:pt idx="1352">
                  <c:v>40.799999999999997</c:v>
                </c:pt>
                <c:pt idx="1353">
                  <c:v>40.799999999999997</c:v>
                </c:pt>
                <c:pt idx="1354">
                  <c:v>40.799999999999997</c:v>
                </c:pt>
                <c:pt idx="1355">
                  <c:v>40.799999999999997</c:v>
                </c:pt>
                <c:pt idx="1356">
                  <c:v>40.9</c:v>
                </c:pt>
                <c:pt idx="1357">
                  <c:v>40.799999999999997</c:v>
                </c:pt>
                <c:pt idx="1358">
                  <c:v>40.799999999999997</c:v>
                </c:pt>
                <c:pt idx="1359">
                  <c:v>40.799999999999997</c:v>
                </c:pt>
                <c:pt idx="1360">
                  <c:v>40.799999999999997</c:v>
                </c:pt>
                <c:pt idx="1361">
                  <c:v>40.799999999999997</c:v>
                </c:pt>
                <c:pt idx="1362">
                  <c:v>40.799999999999997</c:v>
                </c:pt>
                <c:pt idx="1363">
                  <c:v>40.799999999999997</c:v>
                </c:pt>
                <c:pt idx="1364">
                  <c:v>40.799999999999997</c:v>
                </c:pt>
                <c:pt idx="1365">
                  <c:v>40.799999999999997</c:v>
                </c:pt>
                <c:pt idx="1366">
                  <c:v>40.799999999999997</c:v>
                </c:pt>
                <c:pt idx="1367">
                  <c:v>40.700000000000003</c:v>
                </c:pt>
                <c:pt idx="1368">
                  <c:v>40.700000000000003</c:v>
                </c:pt>
                <c:pt idx="1369">
                  <c:v>40.799999999999997</c:v>
                </c:pt>
                <c:pt idx="1370">
                  <c:v>40.799999999999997</c:v>
                </c:pt>
                <c:pt idx="1371">
                  <c:v>40.799999999999997</c:v>
                </c:pt>
                <c:pt idx="1372">
                  <c:v>40.799999999999997</c:v>
                </c:pt>
                <c:pt idx="1373">
                  <c:v>40.799999999999997</c:v>
                </c:pt>
                <c:pt idx="1374">
                  <c:v>40.799999999999997</c:v>
                </c:pt>
                <c:pt idx="1375">
                  <c:v>40.799999999999997</c:v>
                </c:pt>
                <c:pt idx="1376">
                  <c:v>40.799999999999997</c:v>
                </c:pt>
                <c:pt idx="1377">
                  <c:v>40.799999999999997</c:v>
                </c:pt>
                <c:pt idx="1378">
                  <c:v>40.799999999999997</c:v>
                </c:pt>
                <c:pt idx="1379">
                  <c:v>40.700000000000003</c:v>
                </c:pt>
                <c:pt idx="1380">
                  <c:v>40.700000000000003</c:v>
                </c:pt>
                <c:pt idx="1381">
                  <c:v>40.6</c:v>
                </c:pt>
                <c:pt idx="1382">
                  <c:v>40.700000000000003</c:v>
                </c:pt>
                <c:pt idx="1383">
                  <c:v>40.6</c:v>
                </c:pt>
                <c:pt idx="1384">
                  <c:v>40.700000000000003</c:v>
                </c:pt>
                <c:pt idx="1385">
                  <c:v>40.799999999999997</c:v>
                </c:pt>
                <c:pt idx="1386">
                  <c:v>40.700000000000003</c:v>
                </c:pt>
                <c:pt idx="1387">
                  <c:v>40.799999999999997</c:v>
                </c:pt>
                <c:pt idx="1388">
                  <c:v>40.799999999999997</c:v>
                </c:pt>
                <c:pt idx="1389">
                  <c:v>40.799999999999997</c:v>
                </c:pt>
                <c:pt idx="1390">
                  <c:v>40.799999999999997</c:v>
                </c:pt>
                <c:pt idx="1391">
                  <c:v>40.799999999999997</c:v>
                </c:pt>
                <c:pt idx="1392">
                  <c:v>40.799999999999997</c:v>
                </c:pt>
                <c:pt idx="1393">
                  <c:v>40.799999999999997</c:v>
                </c:pt>
                <c:pt idx="1394">
                  <c:v>40.799999999999997</c:v>
                </c:pt>
                <c:pt idx="1395">
                  <c:v>40.799999999999997</c:v>
                </c:pt>
                <c:pt idx="1396">
                  <c:v>40.799999999999997</c:v>
                </c:pt>
                <c:pt idx="1397">
                  <c:v>40.700000000000003</c:v>
                </c:pt>
                <c:pt idx="1398">
                  <c:v>40.799999999999997</c:v>
                </c:pt>
                <c:pt idx="1399">
                  <c:v>40.700000000000003</c:v>
                </c:pt>
                <c:pt idx="1400">
                  <c:v>40.700000000000003</c:v>
                </c:pt>
                <c:pt idx="1401">
                  <c:v>40.799999999999997</c:v>
                </c:pt>
                <c:pt idx="1402">
                  <c:v>40.700000000000003</c:v>
                </c:pt>
                <c:pt idx="1403">
                  <c:v>40.700000000000003</c:v>
                </c:pt>
                <c:pt idx="1404">
                  <c:v>40.799999999999997</c:v>
                </c:pt>
                <c:pt idx="1405">
                  <c:v>40.799999999999997</c:v>
                </c:pt>
                <c:pt idx="1406">
                  <c:v>40.700000000000003</c:v>
                </c:pt>
                <c:pt idx="1407">
                  <c:v>40.700000000000003</c:v>
                </c:pt>
                <c:pt idx="1408">
                  <c:v>40.700000000000003</c:v>
                </c:pt>
                <c:pt idx="1409">
                  <c:v>40.700000000000003</c:v>
                </c:pt>
                <c:pt idx="1410">
                  <c:v>40.700000000000003</c:v>
                </c:pt>
                <c:pt idx="1411">
                  <c:v>40.700000000000003</c:v>
                </c:pt>
                <c:pt idx="1412">
                  <c:v>40.700000000000003</c:v>
                </c:pt>
                <c:pt idx="1413">
                  <c:v>40.700000000000003</c:v>
                </c:pt>
                <c:pt idx="1414">
                  <c:v>40.700000000000003</c:v>
                </c:pt>
                <c:pt idx="1415">
                  <c:v>40.700000000000003</c:v>
                </c:pt>
                <c:pt idx="1416">
                  <c:v>40.700000000000003</c:v>
                </c:pt>
                <c:pt idx="1417">
                  <c:v>40.700000000000003</c:v>
                </c:pt>
                <c:pt idx="1418">
                  <c:v>40.799999999999997</c:v>
                </c:pt>
                <c:pt idx="1419">
                  <c:v>40.799999999999997</c:v>
                </c:pt>
                <c:pt idx="1420">
                  <c:v>40.799999999999997</c:v>
                </c:pt>
                <c:pt idx="1421">
                  <c:v>40.9</c:v>
                </c:pt>
                <c:pt idx="1422">
                  <c:v>40.9</c:v>
                </c:pt>
                <c:pt idx="1423">
                  <c:v>40.9</c:v>
                </c:pt>
                <c:pt idx="1424">
                  <c:v>40.9</c:v>
                </c:pt>
                <c:pt idx="1425">
                  <c:v>40.799999999999997</c:v>
                </c:pt>
                <c:pt idx="1426">
                  <c:v>40.799999999999997</c:v>
                </c:pt>
                <c:pt idx="1427">
                  <c:v>40.9</c:v>
                </c:pt>
                <c:pt idx="1428">
                  <c:v>40.9</c:v>
                </c:pt>
                <c:pt idx="1429">
                  <c:v>40.799999999999997</c:v>
                </c:pt>
                <c:pt idx="1430">
                  <c:v>40.9</c:v>
                </c:pt>
                <c:pt idx="1431">
                  <c:v>40.9</c:v>
                </c:pt>
                <c:pt idx="1432">
                  <c:v>40.799999999999997</c:v>
                </c:pt>
                <c:pt idx="1433">
                  <c:v>40.9</c:v>
                </c:pt>
                <c:pt idx="1434">
                  <c:v>40.9</c:v>
                </c:pt>
                <c:pt idx="1435">
                  <c:v>40.799999999999997</c:v>
                </c:pt>
                <c:pt idx="1436">
                  <c:v>40.799999999999997</c:v>
                </c:pt>
                <c:pt idx="1437">
                  <c:v>40.799999999999997</c:v>
                </c:pt>
                <c:pt idx="1438">
                  <c:v>40.799999999999997</c:v>
                </c:pt>
                <c:pt idx="1439">
                  <c:v>40.799999999999997</c:v>
                </c:pt>
                <c:pt idx="1440">
                  <c:v>40.799999999999997</c:v>
                </c:pt>
                <c:pt idx="1441">
                  <c:v>40.799999999999997</c:v>
                </c:pt>
                <c:pt idx="1442">
                  <c:v>40.799999999999997</c:v>
                </c:pt>
                <c:pt idx="1443">
                  <c:v>40.9</c:v>
                </c:pt>
                <c:pt idx="1444">
                  <c:v>40.9</c:v>
                </c:pt>
                <c:pt idx="1445">
                  <c:v>40.9</c:v>
                </c:pt>
                <c:pt idx="1446">
                  <c:v>40.9</c:v>
                </c:pt>
                <c:pt idx="1447">
                  <c:v>40.799999999999997</c:v>
                </c:pt>
                <c:pt idx="1448">
                  <c:v>40.799999999999997</c:v>
                </c:pt>
                <c:pt idx="1449">
                  <c:v>40.9</c:v>
                </c:pt>
                <c:pt idx="1450">
                  <c:v>40.799999999999997</c:v>
                </c:pt>
                <c:pt idx="1451">
                  <c:v>40.799999999999997</c:v>
                </c:pt>
                <c:pt idx="1452">
                  <c:v>40.799999999999997</c:v>
                </c:pt>
                <c:pt idx="1453">
                  <c:v>40.9</c:v>
                </c:pt>
                <c:pt idx="1454">
                  <c:v>40.799999999999997</c:v>
                </c:pt>
                <c:pt idx="1455">
                  <c:v>40.799999999999997</c:v>
                </c:pt>
                <c:pt idx="1456">
                  <c:v>40.9</c:v>
                </c:pt>
                <c:pt idx="1457">
                  <c:v>40.9</c:v>
                </c:pt>
                <c:pt idx="1458">
                  <c:v>40.799999999999997</c:v>
                </c:pt>
                <c:pt idx="1459">
                  <c:v>40.799999999999997</c:v>
                </c:pt>
                <c:pt idx="1460">
                  <c:v>40.9</c:v>
                </c:pt>
                <c:pt idx="1461">
                  <c:v>40.799999999999997</c:v>
                </c:pt>
                <c:pt idx="1462">
                  <c:v>40.799999999999997</c:v>
                </c:pt>
                <c:pt idx="1463">
                  <c:v>40.799999999999997</c:v>
                </c:pt>
                <c:pt idx="1464">
                  <c:v>40.799999999999997</c:v>
                </c:pt>
                <c:pt idx="1465">
                  <c:v>40.799999999999997</c:v>
                </c:pt>
                <c:pt idx="1466">
                  <c:v>40.799999999999997</c:v>
                </c:pt>
                <c:pt idx="1467">
                  <c:v>40.799999999999997</c:v>
                </c:pt>
                <c:pt idx="1468">
                  <c:v>40.799999999999997</c:v>
                </c:pt>
                <c:pt idx="1469">
                  <c:v>40.700000000000003</c:v>
                </c:pt>
                <c:pt idx="1470">
                  <c:v>40.799999999999997</c:v>
                </c:pt>
                <c:pt idx="1471">
                  <c:v>40.799999999999997</c:v>
                </c:pt>
                <c:pt idx="1472">
                  <c:v>40.799999999999997</c:v>
                </c:pt>
                <c:pt idx="1473">
                  <c:v>40.799999999999997</c:v>
                </c:pt>
                <c:pt idx="1474">
                  <c:v>40.799999999999997</c:v>
                </c:pt>
                <c:pt idx="1475">
                  <c:v>40.799999999999997</c:v>
                </c:pt>
                <c:pt idx="1476">
                  <c:v>40.799999999999997</c:v>
                </c:pt>
                <c:pt idx="1477">
                  <c:v>40.799999999999997</c:v>
                </c:pt>
                <c:pt idx="1478">
                  <c:v>40.700000000000003</c:v>
                </c:pt>
                <c:pt idx="1479">
                  <c:v>40.799999999999997</c:v>
                </c:pt>
                <c:pt idx="1480">
                  <c:v>40.799999999999997</c:v>
                </c:pt>
                <c:pt idx="1481">
                  <c:v>40.799999999999997</c:v>
                </c:pt>
                <c:pt idx="1482">
                  <c:v>40.799999999999997</c:v>
                </c:pt>
                <c:pt idx="1483">
                  <c:v>40.799999999999997</c:v>
                </c:pt>
                <c:pt idx="1484">
                  <c:v>40.799999999999997</c:v>
                </c:pt>
                <c:pt idx="1485">
                  <c:v>40.799999999999997</c:v>
                </c:pt>
                <c:pt idx="1486">
                  <c:v>40.799999999999997</c:v>
                </c:pt>
                <c:pt idx="1487">
                  <c:v>40.799999999999997</c:v>
                </c:pt>
                <c:pt idx="1488">
                  <c:v>40.700000000000003</c:v>
                </c:pt>
                <c:pt idx="1489">
                  <c:v>40.799999999999997</c:v>
                </c:pt>
                <c:pt idx="1490">
                  <c:v>40.799999999999997</c:v>
                </c:pt>
                <c:pt idx="1491">
                  <c:v>40.700000000000003</c:v>
                </c:pt>
                <c:pt idx="1492">
                  <c:v>40.799999999999997</c:v>
                </c:pt>
                <c:pt idx="1493">
                  <c:v>40.700000000000003</c:v>
                </c:pt>
                <c:pt idx="1494">
                  <c:v>40.700000000000003</c:v>
                </c:pt>
                <c:pt idx="1495">
                  <c:v>40.799999999999997</c:v>
                </c:pt>
                <c:pt idx="1496">
                  <c:v>40.700000000000003</c:v>
                </c:pt>
                <c:pt idx="1497">
                  <c:v>40.700000000000003</c:v>
                </c:pt>
                <c:pt idx="1498">
                  <c:v>40.799999999999997</c:v>
                </c:pt>
                <c:pt idx="1499">
                  <c:v>40.799999999999997</c:v>
                </c:pt>
                <c:pt idx="1500">
                  <c:v>40.799999999999997</c:v>
                </c:pt>
                <c:pt idx="1501">
                  <c:v>40.799999999999997</c:v>
                </c:pt>
                <c:pt idx="1502">
                  <c:v>40.799999999999997</c:v>
                </c:pt>
                <c:pt idx="1503">
                  <c:v>40.9</c:v>
                </c:pt>
                <c:pt idx="1504">
                  <c:v>40.799999999999997</c:v>
                </c:pt>
                <c:pt idx="1505">
                  <c:v>40.799999999999997</c:v>
                </c:pt>
                <c:pt idx="1506">
                  <c:v>40.799999999999997</c:v>
                </c:pt>
                <c:pt idx="1507">
                  <c:v>40.799999999999997</c:v>
                </c:pt>
                <c:pt idx="1508">
                  <c:v>40.799999999999997</c:v>
                </c:pt>
                <c:pt idx="1509">
                  <c:v>40.799999999999997</c:v>
                </c:pt>
                <c:pt idx="1510">
                  <c:v>40.700000000000003</c:v>
                </c:pt>
                <c:pt idx="1511">
                  <c:v>40.799999999999997</c:v>
                </c:pt>
                <c:pt idx="1512">
                  <c:v>40.799999999999997</c:v>
                </c:pt>
                <c:pt idx="1513">
                  <c:v>40.799999999999997</c:v>
                </c:pt>
                <c:pt idx="1514">
                  <c:v>40.799999999999997</c:v>
                </c:pt>
                <c:pt idx="1515">
                  <c:v>40.799999999999997</c:v>
                </c:pt>
                <c:pt idx="1516">
                  <c:v>40.799999999999997</c:v>
                </c:pt>
                <c:pt idx="1517">
                  <c:v>40.799999999999997</c:v>
                </c:pt>
                <c:pt idx="1518">
                  <c:v>40.799999999999997</c:v>
                </c:pt>
                <c:pt idx="1519">
                  <c:v>40.799999999999997</c:v>
                </c:pt>
                <c:pt idx="1520">
                  <c:v>40.700000000000003</c:v>
                </c:pt>
                <c:pt idx="1521">
                  <c:v>40.799999999999997</c:v>
                </c:pt>
                <c:pt idx="1522">
                  <c:v>40.700000000000003</c:v>
                </c:pt>
                <c:pt idx="1523">
                  <c:v>40.799999999999997</c:v>
                </c:pt>
                <c:pt idx="1524">
                  <c:v>40.799999999999997</c:v>
                </c:pt>
                <c:pt idx="1525">
                  <c:v>40.799999999999997</c:v>
                </c:pt>
                <c:pt idx="1526">
                  <c:v>40.799999999999997</c:v>
                </c:pt>
                <c:pt idx="1527">
                  <c:v>40.700000000000003</c:v>
                </c:pt>
                <c:pt idx="1528">
                  <c:v>40.799999999999997</c:v>
                </c:pt>
                <c:pt idx="1529">
                  <c:v>40.799999999999997</c:v>
                </c:pt>
                <c:pt idx="1530">
                  <c:v>40.799999999999997</c:v>
                </c:pt>
                <c:pt idx="1531">
                  <c:v>40.700000000000003</c:v>
                </c:pt>
                <c:pt idx="1532">
                  <c:v>40.700000000000003</c:v>
                </c:pt>
                <c:pt idx="1533">
                  <c:v>40.700000000000003</c:v>
                </c:pt>
                <c:pt idx="1534">
                  <c:v>40.700000000000003</c:v>
                </c:pt>
                <c:pt idx="1535">
                  <c:v>40.700000000000003</c:v>
                </c:pt>
                <c:pt idx="1536">
                  <c:v>40.700000000000003</c:v>
                </c:pt>
                <c:pt idx="1537">
                  <c:v>40.700000000000003</c:v>
                </c:pt>
                <c:pt idx="1538">
                  <c:v>40.700000000000003</c:v>
                </c:pt>
                <c:pt idx="1539">
                  <c:v>40.700000000000003</c:v>
                </c:pt>
                <c:pt idx="1540">
                  <c:v>40.799999999999997</c:v>
                </c:pt>
                <c:pt idx="1541">
                  <c:v>40.700000000000003</c:v>
                </c:pt>
                <c:pt idx="1542">
                  <c:v>40.700000000000003</c:v>
                </c:pt>
                <c:pt idx="1543">
                  <c:v>40.700000000000003</c:v>
                </c:pt>
                <c:pt idx="1544">
                  <c:v>40.700000000000003</c:v>
                </c:pt>
                <c:pt idx="1545">
                  <c:v>40.700000000000003</c:v>
                </c:pt>
                <c:pt idx="1546">
                  <c:v>40.799999999999997</c:v>
                </c:pt>
                <c:pt idx="1547">
                  <c:v>40.799999999999997</c:v>
                </c:pt>
                <c:pt idx="1548">
                  <c:v>40.700000000000003</c:v>
                </c:pt>
                <c:pt idx="1549">
                  <c:v>40.799999999999997</c:v>
                </c:pt>
                <c:pt idx="1550">
                  <c:v>40.799999999999997</c:v>
                </c:pt>
                <c:pt idx="1551">
                  <c:v>40.799999999999997</c:v>
                </c:pt>
                <c:pt idx="1552">
                  <c:v>40.799999999999997</c:v>
                </c:pt>
                <c:pt idx="1553">
                  <c:v>40.799999999999997</c:v>
                </c:pt>
                <c:pt idx="1554">
                  <c:v>40.700000000000003</c:v>
                </c:pt>
                <c:pt idx="1555">
                  <c:v>40.799999999999997</c:v>
                </c:pt>
                <c:pt idx="1556">
                  <c:v>40.799999999999997</c:v>
                </c:pt>
                <c:pt idx="1557">
                  <c:v>40.799999999999997</c:v>
                </c:pt>
                <c:pt idx="1558">
                  <c:v>40.799999999999997</c:v>
                </c:pt>
                <c:pt idx="1559">
                  <c:v>40.799999999999997</c:v>
                </c:pt>
                <c:pt idx="1560">
                  <c:v>40.799999999999997</c:v>
                </c:pt>
                <c:pt idx="1561">
                  <c:v>40.799999999999997</c:v>
                </c:pt>
                <c:pt idx="1562">
                  <c:v>40.799999999999997</c:v>
                </c:pt>
                <c:pt idx="1563">
                  <c:v>40.700000000000003</c:v>
                </c:pt>
                <c:pt idx="1564">
                  <c:v>40.799999999999997</c:v>
                </c:pt>
                <c:pt idx="1565">
                  <c:v>40.799999999999997</c:v>
                </c:pt>
                <c:pt idx="1566">
                  <c:v>40.799999999999997</c:v>
                </c:pt>
                <c:pt idx="1567">
                  <c:v>40.799999999999997</c:v>
                </c:pt>
                <c:pt idx="1568">
                  <c:v>40.799999999999997</c:v>
                </c:pt>
                <c:pt idx="1569">
                  <c:v>40.799999999999997</c:v>
                </c:pt>
                <c:pt idx="1570">
                  <c:v>40.799999999999997</c:v>
                </c:pt>
                <c:pt idx="1571">
                  <c:v>40.799999999999997</c:v>
                </c:pt>
                <c:pt idx="1572">
                  <c:v>40.799999999999997</c:v>
                </c:pt>
                <c:pt idx="1573">
                  <c:v>40.799999999999997</c:v>
                </c:pt>
                <c:pt idx="1574">
                  <c:v>40.799999999999997</c:v>
                </c:pt>
                <c:pt idx="1575">
                  <c:v>40.799999999999997</c:v>
                </c:pt>
                <c:pt idx="1576">
                  <c:v>40.799999999999997</c:v>
                </c:pt>
                <c:pt idx="1577">
                  <c:v>40.799999999999997</c:v>
                </c:pt>
                <c:pt idx="1578">
                  <c:v>40.799999999999997</c:v>
                </c:pt>
                <c:pt idx="1579">
                  <c:v>40.799999999999997</c:v>
                </c:pt>
                <c:pt idx="1580">
                  <c:v>40.799999999999997</c:v>
                </c:pt>
                <c:pt idx="1581">
                  <c:v>40.799999999999997</c:v>
                </c:pt>
                <c:pt idx="1582">
                  <c:v>40.799999999999997</c:v>
                </c:pt>
                <c:pt idx="1583">
                  <c:v>40.799999999999997</c:v>
                </c:pt>
                <c:pt idx="1584">
                  <c:v>40.799999999999997</c:v>
                </c:pt>
                <c:pt idx="1585">
                  <c:v>40.799999999999997</c:v>
                </c:pt>
                <c:pt idx="1586">
                  <c:v>40.799999999999997</c:v>
                </c:pt>
                <c:pt idx="1587">
                  <c:v>40.799999999999997</c:v>
                </c:pt>
                <c:pt idx="1588">
                  <c:v>40.799999999999997</c:v>
                </c:pt>
                <c:pt idx="1589">
                  <c:v>40.700000000000003</c:v>
                </c:pt>
                <c:pt idx="1590">
                  <c:v>40.799999999999997</c:v>
                </c:pt>
                <c:pt idx="1591">
                  <c:v>40.700000000000003</c:v>
                </c:pt>
                <c:pt idx="1592">
                  <c:v>40.700000000000003</c:v>
                </c:pt>
                <c:pt idx="1593">
                  <c:v>40.700000000000003</c:v>
                </c:pt>
                <c:pt idx="1594">
                  <c:v>40.700000000000003</c:v>
                </c:pt>
                <c:pt idx="1595">
                  <c:v>40.799999999999997</c:v>
                </c:pt>
                <c:pt idx="1596">
                  <c:v>40.700000000000003</c:v>
                </c:pt>
                <c:pt idx="1597">
                  <c:v>40.799999999999997</c:v>
                </c:pt>
                <c:pt idx="1598">
                  <c:v>40.799999999999997</c:v>
                </c:pt>
                <c:pt idx="1599">
                  <c:v>40.700000000000003</c:v>
                </c:pt>
                <c:pt idx="1600">
                  <c:v>40.799999999999997</c:v>
                </c:pt>
                <c:pt idx="1601">
                  <c:v>40.799999999999997</c:v>
                </c:pt>
                <c:pt idx="1602">
                  <c:v>40.799999999999997</c:v>
                </c:pt>
                <c:pt idx="1603">
                  <c:v>40.799999999999997</c:v>
                </c:pt>
                <c:pt idx="1604">
                  <c:v>40.799999999999997</c:v>
                </c:pt>
                <c:pt idx="1605">
                  <c:v>40.799999999999997</c:v>
                </c:pt>
                <c:pt idx="1606">
                  <c:v>40.700000000000003</c:v>
                </c:pt>
                <c:pt idx="1607">
                  <c:v>40.700000000000003</c:v>
                </c:pt>
                <c:pt idx="1608">
                  <c:v>40.700000000000003</c:v>
                </c:pt>
                <c:pt idx="1609">
                  <c:v>40.799999999999997</c:v>
                </c:pt>
                <c:pt idx="1610">
                  <c:v>40.700000000000003</c:v>
                </c:pt>
                <c:pt idx="1611">
                  <c:v>40.700000000000003</c:v>
                </c:pt>
                <c:pt idx="1612">
                  <c:v>40.799999999999997</c:v>
                </c:pt>
                <c:pt idx="1613">
                  <c:v>40.700000000000003</c:v>
                </c:pt>
                <c:pt idx="1614">
                  <c:v>40.700000000000003</c:v>
                </c:pt>
                <c:pt idx="1615">
                  <c:v>40.799999999999997</c:v>
                </c:pt>
                <c:pt idx="1616">
                  <c:v>40.700000000000003</c:v>
                </c:pt>
                <c:pt idx="1617">
                  <c:v>40.700000000000003</c:v>
                </c:pt>
                <c:pt idx="1618">
                  <c:v>40.799999999999997</c:v>
                </c:pt>
                <c:pt idx="1619">
                  <c:v>40.700000000000003</c:v>
                </c:pt>
                <c:pt idx="1620">
                  <c:v>40.799999999999997</c:v>
                </c:pt>
                <c:pt idx="1621">
                  <c:v>40.799999999999997</c:v>
                </c:pt>
                <c:pt idx="1622">
                  <c:v>40.799999999999997</c:v>
                </c:pt>
                <c:pt idx="1623">
                  <c:v>40.799999999999997</c:v>
                </c:pt>
                <c:pt idx="1624">
                  <c:v>40.700000000000003</c:v>
                </c:pt>
                <c:pt idx="1625">
                  <c:v>40.799999999999997</c:v>
                </c:pt>
                <c:pt idx="1626">
                  <c:v>40.799999999999997</c:v>
                </c:pt>
                <c:pt idx="1627">
                  <c:v>40.700000000000003</c:v>
                </c:pt>
                <c:pt idx="1628">
                  <c:v>40.799999999999997</c:v>
                </c:pt>
                <c:pt idx="1629">
                  <c:v>40.700000000000003</c:v>
                </c:pt>
                <c:pt idx="1630">
                  <c:v>40.700000000000003</c:v>
                </c:pt>
                <c:pt idx="1631">
                  <c:v>40.700000000000003</c:v>
                </c:pt>
                <c:pt idx="1632">
                  <c:v>40.700000000000003</c:v>
                </c:pt>
                <c:pt idx="1633">
                  <c:v>40.700000000000003</c:v>
                </c:pt>
                <c:pt idx="1634">
                  <c:v>40.700000000000003</c:v>
                </c:pt>
                <c:pt idx="1635">
                  <c:v>40.700000000000003</c:v>
                </c:pt>
                <c:pt idx="1636">
                  <c:v>40.700000000000003</c:v>
                </c:pt>
                <c:pt idx="1637">
                  <c:v>40.700000000000003</c:v>
                </c:pt>
                <c:pt idx="1638">
                  <c:v>40.700000000000003</c:v>
                </c:pt>
                <c:pt idx="1639">
                  <c:v>40.700000000000003</c:v>
                </c:pt>
                <c:pt idx="1640">
                  <c:v>40.700000000000003</c:v>
                </c:pt>
                <c:pt idx="1641">
                  <c:v>40.700000000000003</c:v>
                </c:pt>
                <c:pt idx="1642">
                  <c:v>40.700000000000003</c:v>
                </c:pt>
                <c:pt idx="1643">
                  <c:v>40.700000000000003</c:v>
                </c:pt>
                <c:pt idx="1644">
                  <c:v>40.700000000000003</c:v>
                </c:pt>
                <c:pt idx="1645">
                  <c:v>40.700000000000003</c:v>
                </c:pt>
                <c:pt idx="1646">
                  <c:v>40.700000000000003</c:v>
                </c:pt>
                <c:pt idx="1647">
                  <c:v>40.700000000000003</c:v>
                </c:pt>
                <c:pt idx="1648">
                  <c:v>40.700000000000003</c:v>
                </c:pt>
                <c:pt idx="1649">
                  <c:v>40.700000000000003</c:v>
                </c:pt>
                <c:pt idx="1650">
                  <c:v>40.700000000000003</c:v>
                </c:pt>
                <c:pt idx="1651">
                  <c:v>40.700000000000003</c:v>
                </c:pt>
                <c:pt idx="1652">
                  <c:v>40.700000000000003</c:v>
                </c:pt>
                <c:pt idx="1653">
                  <c:v>40.700000000000003</c:v>
                </c:pt>
                <c:pt idx="1654">
                  <c:v>40.700000000000003</c:v>
                </c:pt>
                <c:pt idx="1655">
                  <c:v>40.700000000000003</c:v>
                </c:pt>
                <c:pt idx="1656">
                  <c:v>40.700000000000003</c:v>
                </c:pt>
                <c:pt idx="1657">
                  <c:v>40.700000000000003</c:v>
                </c:pt>
                <c:pt idx="1658">
                  <c:v>40.700000000000003</c:v>
                </c:pt>
                <c:pt idx="1659">
                  <c:v>40.700000000000003</c:v>
                </c:pt>
                <c:pt idx="1660">
                  <c:v>40.700000000000003</c:v>
                </c:pt>
                <c:pt idx="1661">
                  <c:v>40.6</c:v>
                </c:pt>
                <c:pt idx="1662">
                  <c:v>40.6</c:v>
                </c:pt>
                <c:pt idx="1663">
                  <c:v>40.700000000000003</c:v>
                </c:pt>
                <c:pt idx="1664">
                  <c:v>40.700000000000003</c:v>
                </c:pt>
                <c:pt idx="1665">
                  <c:v>40.700000000000003</c:v>
                </c:pt>
                <c:pt idx="1666">
                  <c:v>40.700000000000003</c:v>
                </c:pt>
                <c:pt idx="1667">
                  <c:v>40.700000000000003</c:v>
                </c:pt>
                <c:pt idx="1668">
                  <c:v>40.700000000000003</c:v>
                </c:pt>
                <c:pt idx="1669">
                  <c:v>40.6</c:v>
                </c:pt>
                <c:pt idx="1670">
                  <c:v>40.700000000000003</c:v>
                </c:pt>
                <c:pt idx="1671">
                  <c:v>40.700000000000003</c:v>
                </c:pt>
                <c:pt idx="1672">
                  <c:v>40.700000000000003</c:v>
                </c:pt>
                <c:pt idx="1673">
                  <c:v>40.700000000000003</c:v>
                </c:pt>
                <c:pt idx="1674">
                  <c:v>40.700000000000003</c:v>
                </c:pt>
                <c:pt idx="1675">
                  <c:v>40.6</c:v>
                </c:pt>
                <c:pt idx="1676">
                  <c:v>40.700000000000003</c:v>
                </c:pt>
                <c:pt idx="1677">
                  <c:v>40.700000000000003</c:v>
                </c:pt>
                <c:pt idx="1678">
                  <c:v>40.700000000000003</c:v>
                </c:pt>
                <c:pt idx="1679">
                  <c:v>40.700000000000003</c:v>
                </c:pt>
                <c:pt idx="1680">
                  <c:v>40.700000000000003</c:v>
                </c:pt>
                <c:pt idx="1681">
                  <c:v>40.799999999999997</c:v>
                </c:pt>
                <c:pt idx="1682">
                  <c:v>40.700000000000003</c:v>
                </c:pt>
                <c:pt idx="1683">
                  <c:v>40.700000000000003</c:v>
                </c:pt>
                <c:pt idx="1684">
                  <c:v>40.700000000000003</c:v>
                </c:pt>
                <c:pt idx="1685">
                  <c:v>40.700000000000003</c:v>
                </c:pt>
                <c:pt idx="1686">
                  <c:v>40.700000000000003</c:v>
                </c:pt>
                <c:pt idx="1687">
                  <c:v>40.700000000000003</c:v>
                </c:pt>
                <c:pt idx="1688">
                  <c:v>40.700000000000003</c:v>
                </c:pt>
                <c:pt idx="1689">
                  <c:v>40.700000000000003</c:v>
                </c:pt>
                <c:pt idx="1690">
                  <c:v>40.700000000000003</c:v>
                </c:pt>
                <c:pt idx="1691">
                  <c:v>40.700000000000003</c:v>
                </c:pt>
                <c:pt idx="1692">
                  <c:v>40.700000000000003</c:v>
                </c:pt>
                <c:pt idx="1693">
                  <c:v>40.700000000000003</c:v>
                </c:pt>
                <c:pt idx="1694">
                  <c:v>40.6</c:v>
                </c:pt>
                <c:pt idx="1695">
                  <c:v>40.6</c:v>
                </c:pt>
                <c:pt idx="1696">
                  <c:v>40.700000000000003</c:v>
                </c:pt>
                <c:pt idx="1697">
                  <c:v>40.6</c:v>
                </c:pt>
                <c:pt idx="1698">
                  <c:v>40.700000000000003</c:v>
                </c:pt>
                <c:pt idx="1699">
                  <c:v>40.700000000000003</c:v>
                </c:pt>
                <c:pt idx="1700">
                  <c:v>40.700000000000003</c:v>
                </c:pt>
                <c:pt idx="1701">
                  <c:v>40.700000000000003</c:v>
                </c:pt>
                <c:pt idx="1702">
                  <c:v>40.799999999999997</c:v>
                </c:pt>
                <c:pt idx="1703">
                  <c:v>40.799999999999997</c:v>
                </c:pt>
                <c:pt idx="1704">
                  <c:v>40.799999999999997</c:v>
                </c:pt>
                <c:pt idx="1705">
                  <c:v>40.799999999999997</c:v>
                </c:pt>
                <c:pt idx="1706">
                  <c:v>40.799999999999997</c:v>
                </c:pt>
                <c:pt idx="1707">
                  <c:v>40.700000000000003</c:v>
                </c:pt>
                <c:pt idx="1708">
                  <c:v>40.799999999999997</c:v>
                </c:pt>
                <c:pt idx="1709">
                  <c:v>40.700000000000003</c:v>
                </c:pt>
                <c:pt idx="1710">
                  <c:v>40.799999999999997</c:v>
                </c:pt>
                <c:pt idx="1711">
                  <c:v>40.799999999999997</c:v>
                </c:pt>
                <c:pt idx="1712">
                  <c:v>40.799999999999997</c:v>
                </c:pt>
                <c:pt idx="1713">
                  <c:v>40.799999999999997</c:v>
                </c:pt>
                <c:pt idx="1714">
                  <c:v>40.799999999999997</c:v>
                </c:pt>
                <c:pt idx="1715">
                  <c:v>40.799999999999997</c:v>
                </c:pt>
                <c:pt idx="1716">
                  <c:v>40.799999999999997</c:v>
                </c:pt>
                <c:pt idx="1717">
                  <c:v>40.700000000000003</c:v>
                </c:pt>
                <c:pt idx="1718">
                  <c:v>40.700000000000003</c:v>
                </c:pt>
                <c:pt idx="1719">
                  <c:v>40.799999999999997</c:v>
                </c:pt>
                <c:pt idx="1720">
                  <c:v>40.700000000000003</c:v>
                </c:pt>
                <c:pt idx="1721">
                  <c:v>40.700000000000003</c:v>
                </c:pt>
                <c:pt idx="1722">
                  <c:v>40.700000000000003</c:v>
                </c:pt>
                <c:pt idx="1723">
                  <c:v>40.700000000000003</c:v>
                </c:pt>
                <c:pt idx="1724">
                  <c:v>40.700000000000003</c:v>
                </c:pt>
                <c:pt idx="1725">
                  <c:v>40.700000000000003</c:v>
                </c:pt>
                <c:pt idx="1726">
                  <c:v>40.799999999999997</c:v>
                </c:pt>
                <c:pt idx="1727">
                  <c:v>40.700000000000003</c:v>
                </c:pt>
                <c:pt idx="1728">
                  <c:v>40.700000000000003</c:v>
                </c:pt>
                <c:pt idx="1729">
                  <c:v>40.700000000000003</c:v>
                </c:pt>
                <c:pt idx="1730">
                  <c:v>40.700000000000003</c:v>
                </c:pt>
                <c:pt idx="1731">
                  <c:v>40.700000000000003</c:v>
                </c:pt>
                <c:pt idx="1732">
                  <c:v>40.700000000000003</c:v>
                </c:pt>
                <c:pt idx="1733">
                  <c:v>40.700000000000003</c:v>
                </c:pt>
                <c:pt idx="1734">
                  <c:v>40.799999999999997</c:v>
                </c:pt>
                <c:pt idx="1735">
                  <c:v>40.700000000000003</c:v>
                </c:pt>
                <c:pt idx="1736">
                  <c:v>40.700000000000003</c:v>
                </c:pt>
                <c:pt idx="1737">
                  <c:v>40.700000000000003</c:v>
                </c:pt>
                <c:pt idx="1738">
                  <c:v>40.6</c:v>
                </c:pt>
                <c:pt idx="1739">
                  <c:v>40.700000000000003</c:v>
                </c:pt>
                <c:pt idx="1740">
                  <c:v>40.6</c:v>
                </c:pt>
                <c:pt idx="1741">
                  <c:v>40.6</c:v>
                </c:pt>
                <c:pt idx="1742">
                  <c:v>40.6</c:v>
                </c:pt>
                <c:pt idx="1743">
                  <c:v>40.6</c:v>
                </c:pt>
                <c:pt idx="1744">
                  <c:v>40.6</c:v>
                </c:pt>
                <c:pt idx="1745">
                  <c:v>40.6</c:v>
                </c:pt>
                <c:pt idx="1746">
                  <c:v>40.6</c:v>
                </c:pt>
                <c:pt idx="1747">
                  <c:v>40.700000000000003</c:v>
                </c:pt>
                <c:pt idx="1748">
                  <c:v>40.700000000000003</c:v>
                </c:pt>
                <c:pt idx="1749">
                  <c:v>40.700000000000003</c:v>
                </c:pt>
                <c:pt idx="1750">
                  <c:v>40.700000000000003</c:v>
                </c:pt>
                <c:pt idx="1751">
                  <c:v>40.700000000000003</c:v>
                </c:pt>
                <c:pt idx="1752">
                  <c:v>40.700000000000003</c:v>
                </c:pt>
                <c:pt idx="1753">
                  <c:v>40.700000000000003</c:v>
                </c:pt>
                <c:pt idx="1754">
                  <c:v>40.700000000000003</c:v>
                </c:pt>
                <c:pt idx="1755">
                  <c:v>40.700000000000003</c:v>
                </c:pt>
                <c:pt idx="1756">
                  <c:v>40.700000000000003</c:v>
                </c:pt>
                <c:pt idx="1757">
                  <c:v>40.700000000000003</c:v>
                </c:pt>
                <c:pt idx="1758">
                  <c:v>40.700000000000003</c:v>
                </c:pt>
                <c:pt idx="1759">
                  <c:v>40.700000000000003</c:v>
                </c:pt>
                <c:pt idx="1760">
                  <c:v>40.700000000000003</c:v>
                </c:pt>
                <c:pt idx="1761">
                  <c:v>40.700000000000003</c:v>
                </c:pt>
                <c:pt idx="1762">
                  <c:v>40.700000000000003</c:v>
                </c:pt>
                <c:pt idx="1763">
                  <c:v>40.6</c:v>
                </c:pt>
                <c:pt idx="1764">
                  <c:v>40.700000000000003</c:v>
                </c:pt>
                <c:pt idx="1765">
                  <c:v>40.700000000000003</c:v>
                </c:pt>
                <c:pt idx="1766">
                  <c:v>40.6</c:v>
                </c:pt>
                <c:pt idx="1767">
                  <c:v>40.700000000000003</c:v>
                </c:pt>
                <c:pt idx="1768">
                  <c:v>40.700000000000003</c:v>
                </c:pt>
                <c:pt idx="1769">
                  <c:v>40.6</c:v>
                </c:pt>
                <c:pt idx="1770">
                  <c:v>40.700000000000003</c:v>
                </c:pt>
                <c:pt idx="1771">
                  <c:v>40.6</c:v>
                </c:pt>
                <c:pt idx="1772">
                  <c:v>40.6</c:v>
                </c:pt>
                <c:pt idx="1773">
                  <c:v>40.6</c:v>
                </c:pt>
                <c:pt idx="1774">
                  <c:v>40.6</c:v>
                </c:pt>
                <c:pt idx="1775">
                  <c:v>40.700000000000003</c:v>
                </c:pt>
                <c:pt idx="1776">
                  <c:v>40.700000000000003</c:v>
                </c:pt>
                <c:pt idx="1777">
                  <c:v>40.700000000000003</c:v>
                </c:pt>
                <c:pt idx="1778">
                  <c:v>40.700000000000003</c:v>
                </c:pt>
                <c:pt idx="1779">
                  <c:v>40.700000000000003</c:v>
                </c:pt>
                <c:pt idx="1780">
                  <c:v>40.700000000000003</c:v>
                </c:pt>
                <c:pt idx="1781">
                  <c:v>40.700000000000003</c:v>
                </c:pt>
                <c:pt idx="1782">
                  <c:v>40.6</c:v>
                </c:pt>
                <c:pt idx="1783">
                  <c:v>40.6</c:v>
                </c:pt>
                <c:pt idx="1784">
                  <c:v>40.700000000000003</c:v>
                </c:pt>
                <c:pt idx="1785">
                  <c:v>40.6</c:v>
                </c:pt>
                <c:pt idx="1786">
                  <c:v>40.6</c:v>
                </c:pt>
                <c:pt idx="1787">
                  <c:v>40.6</c:v>
                </c:pt>
                <c:pt idx="1788">
                  <c:v>40.6</c:v>
                </c:pt>
                <c:pt idx="1789">
                  <c:v>40.6</c:v>
                </c:pt>
                <c:pt idx="1790">
                  <c:v>40.700000000000003</c:v>
                </c:pt>
                <c:pt idx="1791">
                  <c:v>40.6</c:v>
                </c:pt>
                <c:pt idx="1792">
                  <c:v>40.6</c:v>
                </c:pt>
                <c:pt idx="1793">
                  <c:v>40.6</c:v>
                </c:pt>
                <c:pt idx="1794">
                  <c:v>40.6</c:v>
                </c:pt>
                <c:pt idx="1795">
                  <c:v>40.6</c:v>
                </c:pt>
                <c:pt idx="1796">
                  <c:v>40.700000000000003</c:v>
                </c:pt>
                <c:pt idx="1797">
                  <c:v>40.6</c:v>
                </c:pt>
                <c:pt idx="1798">
                  <c:v>40.6</c:v>
                </c:pt>
                <c:pt idx="1799">
                  <c:v>40.6</c:v>
                </c:pt>
                <c:pt idx="1800">
                  <c:v>40.6</c:v>
                </c:pt>
                <c:pt idx="1801">
                  <c:v>40.6</c:v>
                </c:pt>
                <c:pt idx="1802">
                  <c:v>40.700000000000003</c:v>
                </c:pt>
                <c:pt idx="1803">
                  <c:v>40.700000000000003</c:v>
                </c:pt>
                <c:pt idx="1804">
                  <c:v>40.700000000000003</c:v>
                </c:pt>
                <c:pt idx="1805">
                  <c:v>40.700000000000003</c:v>
                </c:pt>
                <c:pt idx="1806">
                  <c:v>40.700000000000003</c:v>
                </c:pt>
                <c:pt idx="1807">
                  <c:v>40.6</c:v>
                </c:pt>
                <c:pt idx="1808">
                  <c:v>40.6</c:v>
                </c:pt>
                <c:pt idx="1809">
                  <c:v>40.700000000000003</c:v>
                </c:pt>
                <c:pt idx="1810">
                  <c:v>40.6</c:v>
                </c:pt>
                <c:pt idx="1811">
                  <c:v>40.700000000000003</c:v>
                </c:pt>
                <c:pt idx="1812">
                  <c:v>40.700000000000003</c:v>
                </c:pt>
                <c:pt idx="1813">
                  <c:v>40.700000000000003</c:v>
                </c:pt>
                <c:pt idx="1814">
                  <c:v>40.700000000000003</c:v>
                </c:pt>
                <c:pt idx="1815">
                  <c:v>40.700000000000003</c:v>
                </c:pt>
                <c:pt idx="1816">
                  <c:v>40.700000000000003</c:v>
                </c:pt>
                <c:pt idx="1817">
                  <c:v>40.700000000000003</c:v>
                </c:pt>
                <c:pt idx="1818">
                  <c:v>40.700000000000003</c:v>
                </c:pt>
                <c:pt idx="1819">
                  <c:v>40.700000000000003</c:v>
                </c:pt>
                <c:pt idx="1820">
                  <c:v>40.700000000000003</c:v>
                </c:pt>
                <c:pt idx="1821">
                  <c:v>40.6</c:v>
                </c:pt>
                <c:pt idx="1822">
                  <c:v>40.6</c:v>
                </c:pt>
                <c:pt idx="1823">
                  <c:v>40.6</c:v>
                </c:pt>
                <c:pt idx="1824">
                  <c:v>40.6</c:v>
                </c:pt>
                <c:pt idx="1825">
                  <c:v>40.6</c:v>
                </c:pt>
                <c:pt idx="1826">
                  <c:v>40.6</c:v>
                </c:pt>
                <c:pt idx="1827">
                  <c:v>40.6</c:v>
                </c:pt>
                <c:pt idx="1828">
                  <c:v>40.6</c:v>
                </c:pt>
                <c:pt idx="1829">
                  <c:v>40.6</c:v>
                </c:pt>
                <c:pt idx="1830">
                  <c:v>40.6</c:v>
                </c:pt>
                <c:pt idx="1831">
                  <c:v>40.6</c:v>
                </c:pt>
                <c:pt idx="1832">
                  <c:v>40.700000000000003</c:v>
                </c:pt>
                <c:pt idx="1833">
                  <c:v>40.700000000000003</c:v>
                </c:pt>
                <c:pt idx="1834">
                  <c:v>40.700000000000003</c:v>
                </c:pt>
                <c:pt idx="1835">
                  <c:v>40.700000000000003</c:v>
                </c:pt>
                <c:pt idx="1836">
                  <c:v>40.700000000000003</c:v>
                </c:pt>
                <c:pt idx="1837">
                  <c:v>40.700000000000003</c:v>
                </c:pt>
                <c:pt idx="1838">
                  <c:v>40.700000000000003</c:v>
                </c:pt>
                <c:pt idx="1839">
                  <c:v>40.700000000000003</c:v>
                </c:pt>
                <c:pt idx="1840">
                  <c:v>40.700000000000003</c:v>
                </c:pt>
                <c:pt idx="1841">
                  <c:v>40.700000000000003</c:v>
                </c:pt>
                <c:pt idx="1842">
                  <c:v>40.700000000000003</c:v>
                </c:pt>
                <c:pt idx="1843">
                  <c:v>40.700000000000003</c:v>
                </c:pt>
                <c:pt idx="1844">
                  <c:v>40.6</c:v>
                </c:pt>
                <c:pt idx="1845">
                  <c:v>40.6</c:v>
                </c:pt>
                <c:pt idx="1846">
                  <c:v>40.5</c:v>
                </c:pt>
                <c:pt idx="1847">
                  <c:v>40.6</c:v>
                </c:pt>
                <c:pt idx="1848">
                  <c:v>40.6</c:v>
                </c:pt>
                <c:pt idx="1849">
                  <c:v>40.6</c:v>
                </c:pt>
                <c:pt idx="1850">
                  <c:v>40.700000000000003</c:v>
                </c:pt>
                <c:pt idx="1851">
                  <c:v>40.6</c:v>
                </c:pt>
                <c:pt idx="1852">
                  <c:v>40.6</c:v>
                </c:pt>
                <c:pt idx="1853">
                  <c:v>40.6</c:v>
                </c:pt>
                <c:pt idx="1854">
                  <c:v>40.6</c:v>
                </c:pt>
                <c:pt idx="1855">
                  <c:v>40.6</c:v>
                </c:pt>
                <c:pt idx="1856">
                  <c:v>40.6</c:v>
                </c:pt>
                <c:pt idx="1857">
                  <c:v>40.6</c:v>
                </c:pt>
                <c:pt idx="1858">
                  <c:v>40.6</c:v>
                </c:pt>
                <c:pt idx="1859">
                  <c:v>40.6</c:v>
                </c:pt>
                <c:pt idx="1860">
                  <c:v>40.6</c:v>
                </c:pt>
                <c:pt idx="1861">
                  <c:v>40.6</c:v>
                </c:pt>
                <c:pt idx="1862">
                  <c:v>40.6</c:v>
                </c:pt>
                <c:pt idx="1863">
                  <c:v>40.700000000000003</c:v>
                </c:pt>
                <c:pt idx="1864">
                  <c:v>40.6</c:v>
                </c:pt>
                <c:pt idx="1865">
                  <c:v>40.700000000000003</c:v>
                </c:pt>
                <c:pt idx="1866">
                  <c:v>40.700000000000003</c:v>
                </c:pt>
                <c:pt idx="1867">
                  <c:v>40.6</c:v>
                </c:pt>
                <c:pt idx="1868">
                  <c:v>40.700000000000003</c:v>
                </c:pt>
                <c:pt idx="1869">
                  <c:v>40.700000000000003</c:v>
                </c:pt>
                <c:pt idx="1870">
                  <c:v>40.700000000000003</c:v>
                </c:pt>
                <c:pt idx="1871">
                  <c:v>40.700000000000003</c:v>
                </c:pt>
                <c:pt idx="1872">
                  <c:v>40.700000000000003</c:v>
                </c:pt>
                <c:pt idx="1873">
                  <c:v>40.700000000000003</c:v>
                </c:pt>
                <c:pt idx="1874">
                  <c:v>40.700000000000003</c:v>
                </c:pt>
                <c:pt idx="1875">
                  <c:v>40.700000000000003</c:v>
                </c:pt>
                <c:pt idx="1876">
                  <c:v>40.700000000000003</c:v>
                </c:pt>
                <c:pt idx="1877">
                  <c:v>40.6</c:v>
                </c:pt>
                <c:pt idx="1878">
                  <c:v>40.700000000000003</c:v>
                </c:pt>
                <c:pt idx="1879">
                  <c:v>40.700000000000003</c:v>
                </c:pt>
                <c:pt idx="1880">
                  <c:v>40.6</c:v>
                </c:pt>
                <c:pt idx="1881">
                  <c:v>40.5</c:v>
                </c:pt>
                <c:pt idx="1882">
                  <c:v>40.5</c:v>
                </c:pt>
                <c:pt idx="1883">
                  <c:v>40.299999999999997</c:v>
                </c:pt>
                <c:pt idx="1884">
                  <c:v>40.200000000000003</c:v>
                </c:pt>
                <c:pt idx="1885">
                  <c:v>40.1</c:v>
                </c:pt>
                <c:pt idx="1886">
                  <c:v>40</c:v>
                </c:pt>
                <c:pt idx="1887">
                  <c:v>39.799999999999997</c:v>
                </c:pt>
                <c:pt idx="1888">
                  <c:v>39.700000000000003</c:v>
                </c:pt>
                <c:pt idx="1889">
                  <c:v>39.5</c:v>
                </c:pt>
                <c:pt idx="1890">
                  <c:v>39.299999999999997</c:v>
                </c:pt>
                <c:pt idx="1891">
                  <c:v>39.200000000000003</c:v>
                </c:pt>
                <c:pt idx="1892">
                  <c:v>39</c:v>
                </c:pt>
                <c:pt idx="1893">
                  <c:v>38.9</c:v>
                </c:pt>
                <c:pt idx="1894">
                  <c:v>38.700000000000003</c:v>
                </c:pt>
                <c:pt idx="1895">
                  <c:v>38.6</c:v>
                </c:pt>
                <c:pt idx="1896">
                  <c:v>38.5</c:v>
                </c:pt>
                <c:pt idx="1897">
                  <c:v>38.299999999999997</c:v>
                </c:pt>
                <c:pt idx="1898">
                  <c:v>38.200000000000003</c:v>
                </c:pt>
                <c:pt idx="1899">
                  <c:v>38.1</c:v>
                </c:pt>
                <c:pt idx="1900">
                  <c:v>37.9</c:v>
                </c:pt>
                <c:pt idx="1901">
                  <c:v>37.799999999999997</c:v>
                </c:pt>
                <c:pt idx="1902">
                  <c:v>37.700000000000003</c:v>
                </c:pt>
                <c:pt idx="1903">
                  <c:v>37.6</c:v>
                </c:pt>
                <c:pt idx="1904">
                  <c:v>37.5</c:v>
                </c:pt>
                <c:pt idx="1905">
                  <c:v>37.4</c:v>
                </c:pt>
                <c:pt idx="1906">
                  <c:v>37.200000000000003</c:v>
                </c:pt>
                <c:pt idx="1907">
                  <c:v>37.1</c:v>
                </c:pt>
                <c:pt idx="1908">
                  <c:v>37</c:v>
                </c:pt>
                <c:pt idx="1909">
                  <c:v>37</c:v>
                </c:pt>
                <c:pt idx="1910">
                  <c:v>36.799999999999997</c:v>
                </c:pt>
                <c:pt idx="1911">
                  <c:v>36.700000000000003</c:v>
                </c:pt>
                <c:pt idx="1912">
                  <c:v>36.6</c:v>
                </c:pt>
                <c:pt idx="1913">
                  <c:v>36.5</c:v>
                </c:pt>
                <c:pt idx="1914">
                  <c:v>36.4</c:v>
                </c:pt>
                <c:pt idx="1915">
                  <c:v>36.299999999999997</c:v>
                </c:pt>
                <c:pt idx="1916">
                  <c:v>36.200000000000003</c:v>
                </c:pt>
                <c:pt idx="1917">
                  <c:v>36.1</c:v>
                </c:pt>
                <c:pt idx="1918">
                  <c:v>36</c:v>
                </c:pt>
                <c:pt idx="1919">
                  <c:v>35.9</c:v>
                </c:pt>
                <c:pt idx="1920">
                  <c:v>35.799999999999997</c:v>
                </c:pt>
                <c:pt idx="1921">
                  <c:v>35.799999999999997</c:v>
                </c:pt>
                <c:pt idx="1922">
                  <c:v>35.700000000000003</c:v>
                </c:pt>
                <c:pt idx="1923">
                  <c:v>35.6</c:v>
                </c:pt>
                <c:pt idx="1924">
                  <c:v>35.5</c:v>
                </c:pt>
                <c:pt idx="1925">
                  <c:v>35.5</c:v>
                </c:pt>
                <c:pt idx="1926">
                  <c:v>35.4</c:v>
                </c:pt>
                <c:pt idx="1927">
                  <c:v>35.299999999999997</c:v>
                </c:pt>
                <c:pt idx="1928">
                  <c:v>35.200000000000003</c:v>
                </c:pt>
                <c:pt idx="1929">
                  <c:v>35.1</c:v>
                </c:pt>
                <c:pt idx="1930">
                  <c:v>35.1</c:v>
                </c:pt>
                <c:pt idx="1931">
                  <c:v>35</c:v>
                </c:pt>
                <c:pt idx="1932">
                  <c:v>34.9</c:v>
                </c:pt>
                <c:pt idx="1933">
                  <c:v>34.9</c:v>
                </c:pt>
                <c:pt idx="1934">
                  <c:v>34.799999999999997</c:v>
                </c:pt>
                <c:pt idx="1935">
                  <c:v>34.799999999999997</c:v>
                </c:pt>
                <c:pt idx="1936">
                  <c:v>34.700000000000003</c:v>
                </c:pt>
                <c:pt idx="1937">
                  <c:v>34.6</c:v>
                </c:pt>
                <c:pt idx="1938">
                  <c:v>34.5</c:v>
                </c:pt>
                <c:pt idx="1939">
                  <c:v>34.5</c:v>
                </c:pt>
                <c:pt idx="1940">
                  <c:v>34.5</c:v>
                </c:pt>
                <c:pt idx="1941">
                  <c:v>34.4</c:v>
                </c:pt>
                <c:pt idx="1942">
                  <c:v>34.4</c:v>
                </c:pt>
                <c:pt idx="1943">
                  <c:v>34.299999999999997</c:v>
                </c:pt>
                <c:pt idx="1944">
                  <c:v>34.200000000000003</c:v>
                </c:pt>
                <c:pt idx="1945">
                  <c:v>34.1</c:v>
                </c:pt>
                <c:pt idx="1946">
                  <c:v>34.1</c:v>
                </c:pt>
                <c:pt idx="1947">
                  <c:v>34</c:v>
                </c:pt>
                <c:pt idx="1948">
                  <c:v>34</c:v>
                </c:pt>
                <c:pt idx="1949">
                  <c:v>33.9</c:v>
                </c:pt>
                <c:pt idx="1950">
                  <c:v>33.799999999999997</c:v>
                </c:pt>
                <c:pt idx="1951">
                  <c:v>33.799999999999997</c:v>
                </c:pt>
                <c:pt idx="1952">
                  <c:v>33.799999999999997</c:v>
                </c:pt>
                <c:pt idx="1953">
                  <c:v>33.700000000000003</c:v>
                </c:pt>
                <c:pt idx="1954">
                  <c:v>33.700000000000003</c:v>
                </c:pt>
                <c:pt idx="1955">
                  <c:v>33.6</c:v>
                </c:pt>
                <c:pt idx="1956">
                  <c:v>33.6</c:v>
                </c:pt>
                <c:pt idx="1957">
                  <c:v>33.5</c:v>
                </c:pt>
                <c:pt idx="1958">
                  <c:v>33.5</c:v>
                </c:pt>
                <c:pt idx="1959">
                  <c:v>33.4</c:v>
                </c:pt>
                <c:pt idx="1960">
                  <c:v>33.4</c:v>
                </c:pt>
                <c:pt idx="1961">
                  <c:v>33.4</c:v>
                </c:pt>
                <c:pt idx="1962">
                  <c:v>33.299999999999997</c:v>
                </c:pt>
                <c:pt idx="1963">
                  <c:v>33.299999999999997</c:v>
                </c:pt>
                <c:pt idx="1964">
                  <c:v>33.200000000000003</c:v>
                </c:pt>
                <c:pt idx="1965">
                  <c:v>33.1</c:v>
                </c:pt>
                <c:pt idx="1966">
                  <c:v>33.1</c:v>
                </c:pt>
                <c:pt idx="1967">
                  <c:v>33.1</c:v>
                </c:pt>
                <c:pt idx="1968">
                  <c:v>33</c:v>
                </c:pt>
                <c:pt idx="1969">
                  <c:v>32.9</c:v>
                </c:pt>
                <c:pt idx="1970">
                  <c:v>33</c:v>
                </c:pt>
                <c:pt idx="1971">
                  <c:v>32.9</c:v>
                </c:pt>
                <c:pt idx="1972">
                  <c:v>32.9</c:v>
                </c:pt>
                <c:pt idx="1973">
                  <c:v>32.799999999999997</c:v>
                </c:pt>
                <c:pt idx="1974">
                  <c:v>32.799999999999997</c:v>
                </c:pt>
                <c:pt idx="1975">
                  <c:v>32.700000000000003</c:v>
                </c:pt>
                <c:pt idx="1976">
                  <c:v>32.700000000000003</c:v>
                </c:pt>
                <c:pt idx="1977">
                  <c:v>32.700000000000003</c:v>
                </c:pt>
                <c:pt idx="1978">
                  <c:v>32.6</c:v>
                </c:pt>
                <c:pt idx="1979">
                  <c:v>32.6</c:v>
                </c:pt>
                <c:pt idx="1980">
                  <c:v>32.6</c:v>
                </c:pt>
                <c:pt idx="1981">
                  <c:v>32.6</c:v>
                </c:pt>
                <c:pt idx="1982">
                  <c:v>32.5</c:v>
                </c:pt>
                <c:pt idx="1983">
                  <c:v>32.5</c:v>
                </c:pt>
                <c:pt idx="1984">
                  <c:v>32.4</c:v>
                </c:pt>
                <c:pt idx="1985">
                  <c:v>32.5</c:v>
                </c:pt>
                <c:pt idx="1986">
                  <c:v>32.4</c:v>
                </c:pt>
                <c:pt idx="1987">
                  <c:v>32.4</c:v>
                </c:pt>
                <c:pt idx="1988">
                  <c:v>32.4</c:v>
                </c:pt>
                <c:pt idx="1989">
                  <c:v>32.4</c:v>
                </c:pt>
                <c:pt idx="1990">
                  <c:v>32.299999999999997</c:v>
                </c:pt>
                <c:pt idx="1991">
                  <c:v>32.299999999999997</c:v>
                </c:pt>
                <c:pt idx="1992">
                  <c:v>32.299999999999997</c:v>
                </c:pt>
                <c:pt idx="1993">
                  <c:v>32.200000000000003</c:v>
                </c:pt>
                <c:pt idx="1994">
                  <c:v>32.200000000000003</c:v>
                </c:pt>
                <c:pt idx="1995">
                  <c:v>32.1</c:v>
                </c:pt>
                <c:pt idx="1996">
                  <c:v>32.1</c:v>
                </c:pt>
                <c:pt idx="1997">
                  <c:v>32.1</c:v>
                </c:pt>
                <c:pt idx="1998">
                  <c:v>32.1</c:v>
                </c:pt>
                <c:pt idx="1999">
                  <c:v>32</c:v>
                </c:pt>
                <c:pt idx="2000">
                  <c:v>32</c:v>
                </c:pt>
                <c:pt idx="2001">
                  <c:v>32</c:v>
                </c:pt>
                <c:pt idx="2002">
                  <c:v>31.9</c:v>
                </c:pt>
                <c:pt idx="2003">
                  <c:v>31.9</c:v>
                </c:pt>
                <c:pt idx="2004">
                  <c:v>31.9</c:v>
                </c:pt>
                <c:pt idx="2005">
                  <c:v>31.9</c:v>
                </c:pt>
                <c:pt idx="2006">
                  <c:v>31.9</c:v>
                </c:pt>
                <c:pt idx="2007">
                  <c:v>31.9</c:v>
                </c:pt>
                <c:pt idx="2008">
                  <c:v>31.8</c:v>
                </c:pt>
                <c:pt idx="2009">
                  <c:v>31.8</c:v>
                </c:pt>
                <c:pt idx="2010">
                  <c:v>31.8</c:v>
                </c:pt>
                <c:pt idx="2011">
                  <c:v>31.7</c:v>
                </c:pt>
                <c:pt idx="2012">
                  <c:v>31.7</c:v>
                </c:pt>
                <c:pt idx="2013">
                  <c:v>31.7</c:v>
                </c:pt>
                <c:pt idx="2014">
                  <c:v>31.7</c:v>
                </c:pt>
                <c:pt idx="2015">
                  <c:v>31.7</c:v>
                </c:pt>
                <c:pt idx="2016">
                  <c:v>31.6</c:v>
                </c:pt>
                <c:pt idx="2017">
                  <c:v>31.6</c:v>
                </c:pt>
                <c:pt idx="2018">
                  <c:v>31.6</c:v>
                </c:pt>
                <c:pt idx="2019">
                  <c:v>31.5</c:v>
                </c:pt>
                <c:pt idx="2020">
                  <c:v>31.5</c:v>
                </c:pt>
                <c:pt idx="2021">
                  <c:v>31.4</c:v>
                </c:pt>
                <c:pt idx="2022">
                  <c:v>31.4</c:v>
                </c:pt>
                <c:pt idx="2023">
                  <c:v>31.4</c:v>
                </c:pt>
                <c:pt idx="2024">
                  <c:v>31.4</c:v>
                </c:pt>
                <c:pt idx="2025">
                  <c:v>31.4</c:v>
                </c:pt>
                <c:pt idx="2026">
                  <c:v>31.4</c:v>
                </c:pt>
                <c:pt idx="2027">
                  <c:v>31.4</c:v>
                </c:pt>
                <c:pt idx="2028">
                  <c:v>31.4</c:v>
                </c:pt>
                <c:pt idx="2029">
                  <c:v>31.4</c:v>
                </c:pt>
                <c:pt idx="2030">
                  <c:v>31.4</c:v>
                </c:pt>
                <c:pt idx="2031">
                  <c:v>31.4</c:v>
                </c:pt>
                <c:pt idx="2032">
                  <c:v>31.4</c:v>
                </c:pt>
                <c:pt idx="2033">
                  <c:v>31.3</c:v>
                </c:pt>
                <c:pt idx="2034">
                  <c:v>31.3</c:v>
                </c:pt>
                <c:pt idx="2035">
                  <c:v>31.3</c:v>
                </c:pt>
                <c:pt idx="2036">
                  <c:v>31.3</c:v>
                </c:pt>
                <c:pt idx="2037">
                  <c:v>31.2</c:v>
                </c:pt>
                <c:pt idx="2038">
                  <c:v>31.2</c:v>
                </c:pt>
                <c:pt idx="2039">
                  <c:v>31.2</c:v>
                </c:pt>
                <c:pt idx="2040">
                  <c:v>31.2</c:v>
                </c:pt>
                <c:pt idx="2041">
                  <c:v>31.2</c:v>
                </c:pt>
                <c:pt idx="2042">
                  <c:v>31.1</c:v>
                </c:pt>
                <c:pt idx="2043">
                  <c:v>31.1</c:v>
                </c:pt>
                <c:pt idx="2044">
                  <c:v>31.1</c:v>
                </c:pt>
                <c:pt idx="2045">
                  <c:v>31.1</c:v>
                </c:pt>
                <c:pt idx="2046">
                  <c:v>31.1</c:v>
                </c:pt>
                <c:pt idx="2047">
                  <c:v>31</c:v>
                </c:pt>
                <c:pt idx="2048">
                  <c:v>31</c:v>
                </c:pt>
                <c:pt idx="2049">
                  <c:v>31</c:v>
                </c:pt>
                <c:pt idx="2050">
                  <c:v>31</c:v>
                </c:pt>
                <c:pt idx="2051">
                  <c:v>31</c:v>
                </c:pt>
                <c:pt idx="2052">
                  <c:v>31</c:v>
                </c:pt>
                <c:pt idx="2053">
                  <c:v>31</c:v>
                </c:pt>
                <c:pt idx="2054">
                  <c:v>31</c:v>
                </c:pt>
                <c:pt idx="2055">
                  <c:v>31</c:v>
                </c:pt>
                <c:pt idx="2056">
                  <c:v>30.9</c:v>
                </c:pt>
                <c:pt idx="2057">
                  <c:v>30.9</c:v>
                </c:pt>
                <c:pt idx="2058">
                  <c:v>30.9</c:v>
                </c:pt>
                <c:pt idx="2059">
                  <c:v>30.9</c:v>
                </c:pt>
                <c:pt idx="2060">
                  <c:v>30.9</c:v>
                </c:pt>
                <c:pt idx="2061">
                  <c:v>30.9</c:v>
                </c:pt>
                <c:pt idx="2062">
                  <c:v>30.9</c:v>
                </c:pt>
                <c:pt idx="2063">
                  <c:v>30.9</c:v>
                </c:pt>
                <c:pt idx="2064">
                  <c:v>30.9</c:v>
                </c:pt>
                <c:pt idx="2065">
                  <c:v>30.8</c:v>
                </c:pt>
                <c:pt idx="2066">
                  <c:v>30.8</c:v>
                </c:pt>
                <c:pt idx="2067">
                  <c:v>30.8</c:v>
                </c:pt>
                <c:pt idx="2068">
                  <c:v>30.8</c:v>
                </c:pt>
                <c:pt idx="2069">
                  <c:v>30.8</c:v>
                </c:pt>
                <c:pt idx="2070">
                  <c:v>30.7</c:v>
                </c:pt>
                <c:pt idx="2071">
                  <c:v>30.8</c:v>
                </c:pt>
                <c:pt idx="2072">
                  <c:v>30.8</c:v>
                </c:pt>
                <c:pt idx="2073">
                  <c:v>30.7</c:v>
                </c:pt>
                <c:pt idx="2074">
                  <c:v>30.7</c:v>
                </c:pt>
                <c:pt idx="2075">
                  <c:v>30.6</c:v>
                </c:pt>
                <c:pt idx="2076">
                  <c:v>30.7</c:v>
                </c:pt>
                <c:pt idx="2077">
                  <c:v>30.6</c:v>
                </c:pt>
                <c:pt idx="2078">
                  <c:v>30.6</c:v>
                </c:pt>
                <c:pt idx="2079">
                  <c:v>30.6</c:v>
                </c:pt>
                <c:pt idx="2080">
                  <c:v>30.6</c:v>
                </c:pt>
                <c:pt idx="2081">
                  <c:v>30.6</c:v>
                </c:pt>
                <c:pt idx="2082">
                  <c:v>30.6</c:v>
                </c:pt>
                <c:pt idx="2083">
                  <c:v>30.6</c:v>
                </c:pt>
                <c:pt idx="2084">
                  <c:v>30.5</c:v>
                </c:pt>
                <c:pt idx="2085">
                  <c:v>30.5</c:v>
                </c:pt>
                <c:pt idx="2086">
                  <c:v>30.5</c:v>
                </c:pt>
                <c:pt idx="2087">
                  <c:v>30.5</c:v>
                </c:pt>
                <c:pt idx="2088">
                  <c:v>30.5</c:v>
                </c:pt>
                <c:pt idx="2089">
                  <c:v>30.5</c:v>
                </c:pt>
                <c:pt idx="2090">
                  <c:v>30.5</c:v>
                </c:pt>
                <c:pt idx="2091">
                  <c:v>30.5</c:v>
                </c:pt>
                <c:pt idx="2092">
                  <c:v>30.5</c:v>
                </c:pt>
                <c:pt idx="2093">
                  <c:v>30.5</c:v>
                </c:pt>
                <c:pt idx="2094">
                  <c:v>30.5</c:v>
                </c:pt>
                <c:pt idx="2095">
                  <c:v>30.5</c:v>
                </c:pt>
                <c:pt idx="2096">
                  <c:v>30.5</c:v>
                </c:pt>
                <c:pt idx="2097">
                  <c:v>30.4</c:v>
                </c:pt>
                <c:pt idx="2098">
                  <c:v>30.4</c:v>
                </c:pt>
                <c:pt idx="2099">
                  <c:v>30.4</c:v>
                </c:pt>
                <c:pt idx="2100">
                  <c:v>30.4</c:v>
                </c:pt>
                <c:pt idx="2101">
                  <c:v>30.4</c:v>
                </c:pt>
                <c:pt idx="2102">
                  <c:v>30.4</c:v>
                </c:pt>
                <c:pt idx="2103">
                  <c:v>30.3</c:v>
                </c:pt>
                <c:pt idx="2104">
                  <c:v>30.4</c:v>
                </c:pt>
                <c:pt idx="2105">
                  <c:v>30.3</c:v>
                </c:pt>
                <c:pt idx="2106">
                  <c:v>30.3</c:v>
                </c:pt>
                <c:pt idx="2107">
                  <c:v>30.3</c:v>
                </c:pt>
                <c:pt idx="2108">
                  <c:v>30.3</c:v>
                </c:pt>
                <c:pt idx="2109">
                  <c:v>30.3</c:v>
                </c:pt>
                <c:pt idx="2110">
                  <c:v>30.3</c:v>
                </c:pt>
                <c:pt idx="2111">
                  <c:v>30.3</c:v>
                </c:pt>
                <c:pt idx="2112">
                  <c:v>30.3</c:v>
                </c:pt>
                <c:pt idx="2113">
                  <c:v>30.3</c:v>
                </c:pt>
                <c:pt idx="2114">
                  <c:v>30.2</c:v>
                </c:pt>
                <c:pt idx="2115">
                  <c:v>30.2</c:v>
                </c:pt>
                <c:pt idx="2116">
                  <c:v>30.2</c:v>
                </c:pt>
                <c:pt idx="2117">
                  <c:v>30.2</c:v>
                </c:pt>
                <c:pt idx="2118">
                  <c:v>30.2</c:v>
                </c:pt>
                <c:pt idx="2119">
                  <c:v>30.2</c:v>
                </c:pt>
                <c:pt idx="2120">
                  <c:v>30.2</c:v>
                </c:pt>
                <c:pt idx="2121">
                  <c:v>30.2</c:v>
                </c:pt>
                <c:pt idx="2122">
                  <c:v>30.2</c:v>
                </c:pt>
                <c:pt idx="2123">
                  <c:v>30.1</c:v>
                </c:pt>
                <c:pt idx="2124">
                  <c:v>30.1</c:v>
                </c:pt>
                <c:pt idx="2125">
                  <c:v>30.2</c:v>
                </c:pt>
                <c:pt idx="2126">
                  <c:v>30.1</c:v>
                </c:pt>
                <c:pt idx="2127">
                  <c:v>30.1</c:v>
                </c:pt>
                <c:pt idx="2128">
                  <c:v>30.1</c:v>
                </c:pt>
                <c:pt idx="2129">
                  <c:v>30.1</c:v>
                </c:pt>
                <c:pt idx="2130">
                  <c:v>30.1</c:v>
                </c:pt>
                <c:pt idx="2131">
                  <c:v>30.1</c:v>
                </c:pt>
                <c:pt idx="2132">
                  <c:v>30.1</c:v>
                </c:pt>
                <c:pt idx="2133">
                  <c:v>30.1</c:v>
                </c:pt>
                <c:pt idx="2134">
                  <c:v>30</c:v>
                </c:pt>
                <c:pt idx="2135">
                  <c:v>30</c:v>
                </c:pt>
                <c:pt idx="2136">
                  <c:v>30</c:v>
                </c:pt>
                <c:pt idx="2137">
                  <c:v>30</c:v>
                </c:pt>
                <c:pt idx="2138">
                  <c:v>30</c:v>
                </c:pt>
                <c:pt idx="2139">
                  <c:v>30</c:v>
                </c:pt>
                <c:pt idx="2140">
                  <c:v>29.9</c:v>
                </c:pt>
                <c:pt idx="2141">
                  <c:v>29.9</c:v>
                </c:pt>
                <c:pt idx="2142">
                  <c:v>30</c:v>
                </c:pt>
                <c:pt idx="2143">
                  <c:v>29.9</c:v>
                </c:pt>
                <c:pt idx="2144">
                  <c:v>29.9</c:v>
                </c:pt>
                <c:pt idx="2145">
                  <c:v>29.9</c:v>
                </c:pt>
                <c:pt idx="2146">
                  <c:v>29.9</c:v>
                </c:pt>
                <c:pt idx="2147">
                  <c:v>29.9</c:v>
                </c:pt>
                <c:pt idx="2148">
                  <c:v>29.9</c:v>
                </c:pt>
                <c:pt idx="2149">
                  <c:v>29.9</c:v>
                </c:pt>
                <c:pt idx="2150">
                  <c:v>30</c:v>
                </c:pt>
                <c:pt idx="2151">
                  <c:v>29.9</c:v>
                </c:pt>
                <c:pt idx="2152">
                  <c:v>29.9</c:v>
                </c:pt>
                <c:pt idx="2153">
                  <c:v>29.9</c:v>
                </c:pt>
                <c:pt idx="2154">
                  <c:v>29.8</c:v>
                </c:pt>
                <c:pt idx="2155">
                  <c:v>29.8</c:v>
                </c:pt>
                <c:pt idx="2156">
                  <c:v>29.8</c:v>
                </c:pt>
                <c:pt idx="2157">
                  <c:v>29.9</c:v>
                </c:pt>
                <c:pt idx="2158">
                  <c:v>29.9</c:v>
                </c:pt>
                <c:pt idx="2159">
                  <c:v>29.8</c:v>
                </c:pt>
                <c:pt idx="2160">
                  <c:v>29.8</c:v>
                </c:pt>
                <c:pt idx="2161">
                  <c:v>29.8</c:v>
                </c:pt>
                <c:pt idx="2162">
                  <c:v>29.8</c:v>
                </c:pt>
                <c:pt idx="2163">
                  <c:v>29.8</c:v>
                </c:pt>
                <c:pt idx="2164">
                  <c:v>29.8</c:v>
                </c:pt>
                <c:pt idx="2165">
                  <c:v>29.8</c:v>
                </c:pt>
                <c:pt idx="2166">
                  <c:v>29.8</c:v>
                </c:pt>
                <c:pt idx="2167">
                  <c:v>29.8</c:v>
                </c:pt>
                <c:pt idx="2168">
                  <c:v>29.8</c:v>
                </c:pt>
                <c:pt idx="2169">
                  <c:v>29.8</c:v>
                </c:pt>
                <c:pt idx="2170">
                  <c:v>29.8</c:v>
                </c:pt>
                <c:pt idx="2171">
                  <c:v>29.8</c:v>
                </c:pt>
                <c:pt idx="2172">
                  <c:v>29.7</c:v>
                </c:pt>
                <c:pt idx="2173">
                  <c:v>29.7</c:v>
                </c:pt>
                <c:pt idx="2174">
                  <c:v>29.7</c:v>
                </c:pt>
                <c:pt idx="2175">
                  <c:v>29.8</c:v>
                </c:pt>
                <c:pt idx="2176">
                  <c:v>29.7</c:v>
                </c:pt>
                <c:pt idx="2177">
                  <c:v>29.7</c:v>
                </c:pt>
                <c:pt idx="2178">
                  <c:v>29.7</c:v>
                </c:pt>
                <c:pt idx="2179">
                  <c:v>29.7</c:v>
                </c:pt>
                <c:pt idx="2180">
                  <c:v>29.7</c:v>
                </c:pt>
                <c:pt idx="2181">
                  <c:v>29.7</c:v>
                </c:pt>
                <c:pt idx="2182">
                  <c:v>29.7</c:v>
                </c:pt>
                <c:pt idx="2183">
                  <c:v>29.7</c:v>
                </c:pt>
                <c:pt idx="2184">
                  <c:v>29.6</c:v>
                </c:pt>
                <c:pt idx="2185">
                  <c:v>29.7</c:v>
                </c:pt>
                <c:pt idx="2186">
                  <c:v>29.6</c:v>
                </c:pt>
                <c:pt idx="2187">
                  <c:v>29.6</c:v>
                </c:pt>
                <c:pt idx="2188">
                  <c:v>29.6</c:v>
                </c:pt>
                <c:pt idx="2189">
                  <c:v>29.6</c:v>
                </c:pt>
                <c:pt idx="2190">
                  <c:v>29.6</c:v>
                </c:pt>
                <c:pt idx="2191">
                  <c:v>29.6</c:v>
                </c:pt>
                <c:pt idx="2192">
                  <c:v>29.6</c:v>
                </c:pt>
                <c:pt idx="2193">
                  <c:v>29.6</c:v>
                </c:pt>
                <c:pt idx="2194">
                  <c:v>29.6</c:v>
                </c:pt>
                <c:pt idx="2195">
                  <c:v>29.6</c:v>
                </c:pt>
                <c:pt idx="2196">
                  <c:v>29.6</c:v>
                </c:pt>
                <c:pt idx="2197">
                  <c:v>29.6</c:v>
                </c:pt>
                <c:pt idx="2198">
                  <c:v>29.6</c:v>
                </c:pt>
                <c:pt idx="2199">
                  <c:v>29.6</c:v>
                </c:pt>
                <c:pt idx="2200">
                  <c:v>29.5</c:v>
                </c:pt>
                <c:pt idx="2201">
                  <c:v>29.5</c:v>
                </c:pt>
                <c:pt idx="2202">
                  <c:v>29.6</c:v>
                </c:pt>
                <c:pt idx="2203">
                  <c:v>29.5</c:v>
                </c:pt>
                <c:pt idx="2204">
                  <c:v>29.5</c:v>
                </c:pt>
                <c:pt idx="2205">
                  <c:v>29.5</c:v>
                </c:pt>
                <c:pt idx="2206">
                  <c:v>29.5</c:v>
                </c:pt>
                <c:pt idx="2207">
                  <c:v>29.5</c:v>
                </c:pt>
                <c:pt idx="2208">
                  <c:v>29.5</c:v>
                </c:pt>
                <c:pt idx="2209">
                  <c:v>29.4</c:v>
                </c:pt>
                <c:pt idx="2210">
                  <c:v>29.5</c:v>
                </c:pt>
                <c:pt idx="2211">
                  <c:v>29.5</c:v>
                </c:pt>
                <c:pt idx="2212">
                  <c:v>29.5</c:v>
                </c:pt>
                <c:pt idx="2213">
                  <c:v>29.4</c:v>
                </c:pt>
                <c:pt idx="2214">
                  <c:v>29.4</c:v>
                </c:pt>
                <c:pt idx="2215">
                  <c:v>29.4</c:v>
                </c:pt>
                <c:pt idx="2216">
                  <c:v>29.4</c:v>
                </c:pt>
                <c:pt idx="2217">
                  <c:v>29.4</c:v>
                </c:pt>
                <c:pt idx="2218">
                  <c:v>29.4</c:v>
                </c:pt>
                <c:pt idx="2219">
                  <c:v>29.4</c:v>
                </c:pt>
                <c:pt idx="2220">
                  <c:v>29.4</c:v>
                </c:pt>
                <c:pt idx="2221">
                  <c:v>29.4</c:v>
                </c:pt>
                <c:pt idx="2222">
                  <c:v>29.4</c:v>
                </c:pt>
                <c:pt idx="2223">
                  <c:v>29.4</c:v>
                </c:pt>
                <c:pt idx="2224">
                  <c:v>29.3</c:v>
                </c:pt>
                <c:pt idx="2225">
                  <c:v>29.3</c:v>
                </c:pt>
                <c:pt idx="2226">
                  <c:v>29.3</c:v>
                </c:pt>
                <c:pt idx="2227">
                  <c:v>29.3</c:v>
                </c:pt>
                <c:pt idx="2228">
                  <c:v>29.3</c:v>
                </c:pt>
                <c:pt idx="2229">
                  <c:v>29.3</c:v>
                </c:pt>
                <c:pt idx="2230">
                  <c:v>29.3</c:v>
                </c:pt>
                <c:pt idx="2231">
                  <c:v>29.3</c:v>
                </c:pt>
                <c:pt idx="2232">
                  <c:v>29.3</c:v>
                </c:pt>
                <c:pt idx="2233">
                  <c:v>29.3</c:v>
                </c:pt>
                <c:pt idx="2234">
                  <c:v>29.3</c:v>
                </c:pt>
                <c:pt idx="2235">
                  <c:v>29.3</c:v>
                </c:pt>
                <c:pt idx="2236">
                  <c:v>29.3</c:v>
                </c:pt>
                <c:pt idx="2237">
                  <c:v>29.2</c:v>
                </c:pt>
                <c:pt idx="2238">
                  <c:v>29.2</c:v>
                </c:pt>
                <c:pt idx="2239">
                  <c:v>29.2</c:v>
                </c:pt>
                <c:pt idx="2240">
                  <c:v>29.2</c:v>
                </c:pt>
                <c:pt idx="2241">
                  <c:v>29.3</c:v>
                </c:pt>
                <c:pt idx="2242">
                  <c:v>29.2</c:v>
                </c:pt>
                <c:pt idx="2243">
                  <c:v>29.2</c:v>
                </c:pt>
                <c:pt idx="2244">
                  <c:v>29.2</c:v>
                </c:pt>
                <c:pt idx="2245">
                  <c:v>29.2</c:v>
                </c:pt>
                <c:pt idx="2246">
                  <c:v>29.2</c:v>
                </c:pt>
                <c:pt idx="2247">
                  <c:v>29.2</c:v>
                </c:pt>
                <c:pt idx="2248">
                  <c:v>29.2</c:v>
                </c:pt>
                <c:pt idx="2249">
                  <c:v>29.2</c:v>
                </c:pt>
                <c:pt idx="2250">
                  <c:v>29.2</c:v>
                </c:pt>
                <c:pt idx="2251">
                  <c:v>29.2</c:v>
                </c:pt>
                <c:pt idx="2252">
                  <c:v>29.2</c:v>
                </c:pt>
                <c:pt idx="2253">
                  <c:v>29.2</c:v>
                </c:pt>
                <c:pt idx="2254">
                  <c:v>29.2</c:v>
                </c:pt>
                <c:pt idx="2255">
                  <c:v>29.2</c:v>
                </c:pt>
                <c:pt idx="2256">
                  <c:v>29.2</c:v>
                </c:pt>
                <c:pt idx="2257">
                  <c:v>29.2</c:v>
                </c:pt>
                <c:pt idx="2258">
                  <c:v>29.2</c:v>
                </c:pt>
                <c:pt idx="2259">
                  <c:v>29.2</c:v>
                </c:pt>
                <c:pt idx="2260">
                  <c:v>29.2</c:v>
                </c:pt>
                <c:pt idx="2261">
                  <c:v>29.2</c:v>
                </c:pt>
                <c:pt idx="2262">
                  <c:v>29.2</c:v>
                </c:pt>
                <c:pt idx="2263">
                  <c:v>29.1</c:v>
                </c:pt>
                <c:pt idx="2264">
                  <c:v>29.1</c:v>
                </c:pt>
                <c:pt idx="2265">
                  <c:v>29.1</c:v>
                </c:pt>
                <c:pt idx="2266">
                  <c:v>29.1</c:v>
                </c:pt>
                <c:pt idx="2267">
                  <c:v>29.1</c:v>
                </c:pt>
                <c:pt idx="2268">
                  <c:v>29.1</c:v>
                </c:pt>
                <c:pt idx="2269">
                  <c:v>29.1</c:v>
                </c:pt>
                <c:pt idx="2270">
                  <c:v>29.1</c:v>
                </c:pt>
                <c:pt idx="2271">
                  <c:v>29.1</c:v>
                </c:pt>
                <c:pt idx="2272">
                  <c:v>29.1</c:v>
                </c:pt>
                <c:pt idx="2273">
                  <c:v>29.1</c:v>
                </c:pt>
                <c:pt idx="2274">
                  <c:v>29.1</c:v>
                </c:pt>
                <c:pt idx="2275">
                  <c:v>29.1</c:v>
                </c:pt>
                <c:pt idx="2276">
                  <c:v>29.1</c:v>
                </c:pt>
                <c:pt idx="2277">
                  <c:v>29.1</c:v>
                </c:pt>
                <c:pt idx="2278">
                  <c:v>29</c:v>
                </c:pt>
                <c:pt idx="2279">
                  <c:v>29.1</c:v>
                </c:pt>
                <c:pt idx="2280">
                  <c:v>29</c:v>
                </c:pt>
                <c:pt idx="2281">
                  <c:v>29</c:v>
                </c:pt>
                <c:pt idx="2282">
                  <c:v>29</c:v>
                </c:pt>
                <c:pt idx="2283">
                  <c:v>29</c:v>
                </c:pt>
                <c:pt idx="2284">
                  <c:v>29</c:v>
                </c:pt>
                <c:pt idx="2285">
                  <c:v>29</c:v>
                </c:pt>
                <c:pt idx="2286">
                  <c:v>29</c:v>
                </c:pt>
                <c:pt idx="2287">
                  <c:v>29</c:v>
                </c:pt>
                <c:pt idx="2288">
                  <c:v>28.9</c:v>
                </c:pt>
                <c:pt idx="2289">
                  <c:v>29</c:v>
                </c:pt>
                <c:pt idx="2290">
                  <c:v>29</c:v>
                </c:pt>
                <c:pt idx="2291">
                  <c:v>28.9</c:v>
                </c:pt>
                <c:pt idx="2292">
                  <c:v>28.9</c:v>
                </c:pt>
                <c:pt idx="2293">
                  <c:v>28.9</c:v>
                </c:pt>
                <c:pt idx="2294">
                  <c:v>28.9</c:v>
                </c:pt>
                <c:pt idx="2295">
                  <c:v>28.9</c:v>
                </c:pt>
                <c:pt idx="2296">
                  <c:v>28.9</c:v>
                </c:pt>
                <c:pt idx="2297">
                  <c:v>28.9</c:v>
                </c:pt>
                <c:pt idx="2298">
                  <c:v>28.9</c:v>
                </c:pt>
                <c:pt idx="2299">
                  <c:v>28.9</c:v>
                </c:pt>
                <c:pt idx="2300">
                  <c:v>28.9</c:v>
                </c:pt>
                <c:pt idx="2301">
                  <c:v>28.9</c:v>
                </c:pt>
                <c:pt idx="2302">
                  <c:v>28.9</c:v>
                </c:pt>
                <c:pt idx="2303">
                  <c:v>28.9</c:v>
                </c:pt>
                <c:pt idx="2304">
                  <c:v>28.9</c:v>
                </c:pt>
                <c:pt idx="2305">
                  <c:v>28.9</c:v>
                </c:pt>
                <c:pt idx="2306">
                  <c:v>28.9</c:v>
                </c:pt>
                <c:pt idx="2307">
                  <c:v>28.8</c:v>
                </c:pt>
                <c:pt idx="2308">
                  <c:v>28.9</c:v>
                </c:pt>
                <c:pt idx="2309">
                  <c:v>28.8</c:v>
                </c:pt>
                <c:pt idx="2310">
                  <c:v>28.9</c:v>
                </c:pt>
                <c:pt idx="2311">
                  <c:v>28.8</c:v>
                </c:pt>
                <c:pt idx="2312">
                  <c:v>28.8</c:v>
                </c:pt>
                <c:pt idx="2313">
                  <c:v>28.8</c:v>
                </c:pt>
                <c:pt idx="2314">
                  <c:v>28.8</c:v>
                </c:pt>
                <c:pt idx="2315">
                  <c:v>28.8</c:v>
                </c:pt>
                <c:pt idx="2316">
                  <c:v>28.8</c:v>
                </c:pt>
                <c:pt idx="2317">
                  <c:v>28.8</c:v>
                </c:pt>
                <c:pt idx="2318">
                  <c:v>28.8</c:v>
                </c:pt>
                <c:pt idx="2319">
                  <c:v>28.8</c:v>
                </c:pt>
                <c:pt idx="2320">
                  <c:v>28.8</c:v>
                </c:pt>
                <c:pt idx="2321">
                  <c:v>28.8</c:v>
                </c:pt>
                <c:pt idx="2322">
                  <c:v>28.8</c:v>
                </c:pt>
                <c:pt idx="2323">
                  <c:v>28.8</c:v>
                </c:pt>
                <c:pt idx="2324">
                  <c:v>28.8</c:v>
                </c:pt>
                <c:pt idx="2325">
                  <c:v>28.8</c:v>
                </c:pt>
                <c:pt idx="2326">
                  <c:v>28.8</c:v>
                </c:pt>
                <c:pt idx="2327">
                  <c:v>28.8</c:v>
                </c:pt>
                <c:pt idx="2328">
                  <c:v>28.7</c:v>
                </c:pt>
                <c:pt idx="2329">
                  <c:v>28.7</c:v>
                </c:pt>
                <c:pt idx="2330">
                  <c:v>28.7</c:v>
                </c:pt>
                <c:pt idx="2331">
                  <c:v>28.7</c:v>
                </c:pt>
                <c:pt idx="2332">
                  <c:v>28.7</c:v>
                </c:pt>
                <c:pt idx="2333">
                  <c:v>28.7</c:v>
                </c:pt>
                <c:pt idx="2334">
                  <c:v>28.7</c:v>
                </c:pt>
                <c:pt idx="2335">
                  <c:v>28.7</c:v>
                </c:pt>
                <c:pt idx="2336">
                  <c:v>28.7</c:v>
                </c:pt>
                <c:pt idx="2337">
                  <c:v>28.7</c:v>
                </c:pt>
                <c:pt idx="2338">
                  <c:v>28.7</c:v>
                </c:pt>
                <c:pt idx="2339">
                  <c:v>28.7</c:v>
                </c:pt>
                <c:pt idx="2340">
                  <c:v>28.6</c:v>
                </c:pt>
                <c:pt idx="2341">
                  <c:v>28.6</c:v>
                </c:pt>
                <c:pt idx="2342">
                  <c:v>28.7</c:v>
                </c:pt>
                <c:pt idx="2343">
                  <c:v>28.7</c:v>
                </c:pt>
                <c:pt idx="2344">
                  <c:v>28.7</c:v>
                </c:pt>
                <c:pt idx="2345">
                  <c:v>28.7</c:v>
                </c:pt>
                <c:pt idx="2346">
                  <c:v>28.7</c:v>
                </c:pt>
                <c:pt idx="2347">
                  <c:v>28.7</c:v>
                </c:pt>
                <c:pt idx="2348">
                  <c:v>28.7</c:v>
                </c:pt>
                <c:pt idx="2349">
                  <c:v>28.6</c:v>
                </c:pt>
                <c:pt idx="2350">
                  <c:v>28.7</c:v>
                </c:pt>
                <c:pt idx="2351">
                  <c:v>28.7</c:v>
                </c:pt>
                <c:pt idx="2352">
                  <c:v>28.7</c:v>
                </c:pt>
                <c:pt idx="2353">
                  <c:v>28.6</c:v>
                </c:pt>
                <c:pt idx="2354">
                  <c:v>28.7</c:v>
                </c:pt>
                <c:pt idx="2355">
                  <c:v>28.6</c:v>
                </c:pt>
                <c:pt idx="2356">
                  <c:v>28.7</c:v>
                </c:pt>
                <c:pt idx="2357">
                  <c:v>28.7</c:v>
                </c:pt>
                <c:pt idx="2358">
                  <c:v>28.7</c:v>
                </c:pt>
                <c:pt idx="2359">
                  <c:v>28.7</c:v>
                </c:pt>
                <c:pt idx="2360">
                  <c:v>28.6</c:v>
                </c:pt>
                <c:pt idx="2361">
                  <c:v>28.6</c:v>
                </c:pt>
                <c:pt idx="2362">
                  <c:v>28.6</c:v>
                </c:pt>
                <c:pt idx="2363">
                  <c:v>28.6</c:v>
                </c:pt>
                <c:pt idx="2364">
                  <c:v>28.6</c:v>
                </c:pt>
                <c:pt idx="2365">
                  <c:v>28.6</c:v>
                </c:pt>
                <c:pt idx="2366">
                  <c:v>28.6</c:v>
                </c:pt>
                <c:pt idx="2367">
                  <c:v>28.6</c:v>
                </c:pt>
                <c:pt idx="2368">
                  <c:v>28.5</c:v>
                </c:pt>
                <c:pt idx="2369">
                  <c:v>28.5</c:v>
                </c:pt>
                <c:pt idx="2370">
                  <c:v>28.6</c:v>
                </c:pt>
                <c:pt idx="2371">
                  <c:v>28.6</c:v>
                </c:pt>
                <c:pt idx="2372">
                  <c:v>28.6</c:v>
                </c:pt>
                <c:pt idx="2373">
                  <c:v>28.6</c:v>
                </c:pt>
                <c:pt idx="2374">
                  <c:v>28.6</c:v>
                </c:pt>
                <c:pt idx="2375">
                  <c:v>28.6</c:v>
                </c:pt>
                <c:pt idx="2376">
                  <c:v>28.6</c:v>
                </c:pt>
                <c:pt idx="2377">
                  <c:v>28.6</c:v>
                </c:pt>
                <c:pt idx="2378">
                  <c:v>28.6</c:v>
                </c:pt>
                <c:pt idx="2379">
                  <c:v>28.6</c:v>
                </c:pt>
                <c:pt idx="2380">
                  <c:v>28.6</c:v>
                </c:pt>
                <c:pt idx="2381">
                  <c:v>28.6</c:v>
                </c:pt>
                <c:pt idx="2382">
                  <c:v>28.6</c:v>
                </c:pt>
                <c:pt idx="2383">
                  <c:v>28.6</c:v>
                </c:pt>
                <c:pt idx="2384">
                  <c:v>28.6</c:v>
                </c:pt>
                <c:pt idx="2385">
                  <c:v>28.6</c:v>
                </c:pt>
                <c:pt idx="2386">
                  <c:v>28.6</c:v>
                </c:pt>
                <c:pt idx="2387">
                  <c:v>28.6</c:v>
                </c:pt>
                <c:pt idx="2388">
                  <c:v>28.6</c:v>
                </c:pt>
                <c:pt idx="2389">
                  <c:v>28.6</c:v>
                </c:pt>
                <c:pt idx="2390">
                  <c:v>28.6</c:v>
                </c:pt>
                <c:pt idx="2391">
                  <c:v>28.6</c:v>
                </c:pt>
                <c:pt idx="2392">
                  <c:v>28.5</c:v>
                </c:pt>
                <c:pt idx="2393">
                  <c:v>28.5</c:v>
                </c:pt>
                <c:pt idx="2394">
                  <c:v>28.5</c:v>
                </c:pt>
                <c:pt idx="2395">
                  <c:v>28.5</c:v>
                </c:pt>
                <c:pt idx="2396">
                  <c:v>28.5</c:v>
                </c:pt>
                <c:pt idx="2397">
                  <c:v>28.5</c:v>
                </c:pt>
                <c:pt idx="2398">
                  <c:v>28.5</c:v>
                </c:pt>
                <c:pt idx="2399">
                  <c:v>28.5</c:v>
                </c:pt>
                <c:pt idx="2400">
                  <c:v>28.5</c:v>
                </c:pt>
                <c:pt idx="2401">
                  <c:v>28.5</c:v>
                </c:pt>
                <c:pt idx="2402">
                  <c:v>28.4</c:v>
                </c:pt>
                <c:pt idx="2403">
                  <c:v>28.4</c:v>
                </c:pt>
                <c:pt idx="2404">
                  <c:v>28.4</c:v>
                </c:pt>
                <c:pt idx="2405">
                  <c:v>28.4</c:v>
                </c:pt>
                <c:pt idx="2406">
                  <c:v>28.4</c:v>
                </c:pt>
                <c:pt idx="2407">
                  <c:v>28.4</c:v>
                </c:pt>
                <c:pt idx="2408">
                  <c:v>28.4</c:v>
                </c:pt>
                <c:pt idx="2409">
                  <c:v>28.4</c:v>
                </c:pt>
                <c:pt idx="2410">
                  <c:v>28.4</c:v>
                </c:pt>
                <c:pt idx="2411">
                  <c:v>28.4</c:v>
                </c:pt>
                <c:pt idx="2412">
                  <c:v>28.4</c:v>
                </c:pt>
                <c:pt idx="2413">
                  <c:v>28.5</c:v>
                </c:pt>
                <c:pt idx="2414">
                  <c:v>28.4</c:v>
                </c:pt>
                <c:pt idx="2415">
                  <c:v>28.4</c:v>
                </c:pt>
                <c:pt idx="2416">
                  <c:v>28.4</c:v>
                </c:pt>
                <c:pt idx="2417">
                  <c:v>28.4</c:v>
                </c:pt>
                <c:pt idx="2418">
                  <c:v>28.4</c:v>
                </c:pt>
                <c:pt idx="2419">
                  <c:v>28.4</c:v>
                </c:pt>
                <c:pt idx="2420">
                  <c:v>28.4</c:v>
                </c:pt>
                <c:pt idx="2421">
                  <c:v>28.4</c:v>
                </c:pt>
                <c:pt idx="2422">
                  <c:v>28.4</c:v>
                </c:pt>
                <c:pt idx="2423">
                  <c:v>28.4</c:v>
                </c:pt>
                <c:pt idx="2424">
                  <c:v>28.3</c:v>
                </c:pt>
                <c:pt idx="2425">
                  <c:v>28.3</c:v>
                </c:pt>
                <c:pt idx="2426">
                  <c:v>28.3</c:v>
                </c:pt>
                <c:pt idx="2427">
                  <c:v>28.3</c:v>
                </c:pt>
                <c:pt idx="2428">
                  <c:v>28.3</c:v>
                </c:pt>
                <c:pt idx="2429">
                  <c:v>28.3</c:v>
                </c:pt>
                <c:pt idx="2430">
                  <c:v>28.3</c:v>
                </c:pt>
                <c:pt idx="2431">
                  <c:v>28.3</c:v>
                </c:pt>
                <c:pt idx="2432">
                  <c:v>28.3</c:v>
                </c:pt>
                <c:pt idx="2433">
                  <c:v>28.3</c:v>
                </c:pt>
                <c:pt idx="2434">
                  <c:v>28.3</c:v>
                </c:pt>
                <c:pt idx="2435">
                  <c:v>28.3</c:v>
                </c:pt>
                <c:pt idx="2436">
                  <c:v>28.3</c:v>
                </c:pt>
                <c:pt idx="2437">
                  <c:v>28.3</c:v>
                </c:pt>
                <c:pt idx="2438">
                  <c:v>28.3</c:v>
                </c:pt>
                <c:pt idx="2439">
                  <c:v>28.3</c:v>
                </c:pt>
                <c:pt idx="2440">
                  <c:v>28.3</c:v>
                </c:pt>
                <c:pt idx="2441">
                  <c:v>28.3</c:v>
                </c:pt>
                <c:pt idx="2442">
                  <c:v>28.3</c:v>
                </c:pt>
                <c:pt idx="2443">
                  <c:v>28.3</c:v>
                </c:pt>
                <c:pt idx="2444">
                  <c:v>28.3</c:v>
                </c:pt>
                <c:pt idx="2445">
                  <c:v>28.3</c:v>
                </c:pt>
                <c:pt idx="2446">
                  <c:v>28.3</c:v>
                </c:pt>
                <c:pt idx="2447">
                  <c:v>28.3</c:v>
                </c:pt>
                <c:pt idx="2448">
                  <c:v>28.2</c:v>
                </c:pt>
                <c:pt idx="2449">
                  <c:v>28.2</c:v>
                </c:pt>
                <c:pt idx="2450">
                  <c:v>28.2</c:v>
                </c:pt>
                <c:pt idx="2451">
                  <c:v>28.2</c:v>
                </c:pt>
                <c:pt idx="2452">
                  <c:v>28.2</c:v>
                </c:pt>
                <c:pt idx="2453">
                  <c:v>28.2</c:v>
                </c:pt>
                <c:pt idx="2454">
                  <c:v>28.2</c:v>
                </c:pt>
                <c:pt idx="2455">
                  <c:v>28.2</c:v>
                </c:pt>
                <c:pt idx="2456">
                  <c:v>28.2</c:v>
                </c:pt>
                <c:pt idx="2457">
                  <c:v>28.2</c:v>
                </c:pt>
                <c:pt idx="2458">
                  <c:v>28.2</c:v>
                </c:pt>
                <c:pt idx="2459">
                  <c:v>28.2</c:v>
                </c:pt>
                <c:pt idx="2460">
                  <c:v>28.2</c:v>
                </c:pt>
                <c:pt idx="2461">
                  <c:v>28.2</c:v>
                </c:pt>
                <c:pt idx="2462">
                  <c:v>28.2</c:v>
                </c:pt>
                <c:pt idx="2463">
                  <c:v>28.2</c:v>
                </c:pt>
                <c:pt idx="2464">
                  <c:v>28.2</c:v>
                </c:pt>
                <c:pt idx="2465">
                  <c:v>28.2</c:v>
                </c:pt>
                <c:pt idx="2466">
                  <c:v>28.1</c:v>
                </c:pt>
                <c:pt idx="2467">
                  <c:v>28.1</c:v>
                </c:pt>
                <c:pt idx="2468">
                  <c:v>28.1</c:v>
                </c:pt>
                <c:pt idx="2469">
                  <c:v>28.1</c:v>
                </c:pt>
                <c:pt idx="2470">
                  <c:v>28.1</c:v>
                </c:pt>
                <c:pt idx="2471">
                  <c:v>28.1</c:v>
                </c:pt>
                <c:pt idx="2472">
                  <c:v>28.1</c:v>
                </c:pt>
                <c:pt idx="2473">
                  <c:v>28.1</c:v>
                </c:pt>
                <c:pt idx="2474">
                  <c:v>28.1</c:v>
                </c:pt>
                <c:pt idx="2475">
                  <c:v>28.1</c:v>
                </c:pt>
                <c:pt idx="2476">
                  <c:v>28.1</c:v>
                </c:pt>
                <c:pt idx="2477">
                  <c:v>28.1</c:v>
                </c:pt>
                <c:pt idx="2478">
                  <c:v>28.1</c:v>
                </c:pt>
                <c:pt idx="2479">
                  <c:v>28.1</c:v>
                </c:pt>
                <c:pt idx="2480">
                  <c:v>28.1</c:v>
                </c:pt>
                <c:pt idx="2481">
                  <c:v>28.1</c:v>
                </c:pt>
                <c:pt idx="2482">
                  <c:v>28</c:v>
                </c:pt>
                <c:pt idx="2483">
                  <c:v>28.1</c:v>
                </c:pt>
                <c:pt idx="2484">
                  <c:v>28.1</c:v>
                </c:pt>
                <c:pt idx="2485">
                  <c:v>28.1</c:v>
                </c:pt>
                <c:pt idx="2486">
                  <c:v>28.1</c:v>
                </c:pt>
                <c:pt idx="2487">
                  <c:v>28.1</c:v>
                </c:pt>
                <c:pt idx="2488">
                  <c:v>28.1</c:v>
                </c:pt>
                <c:pt idx="2489">
                  <c:v>28.1</c:v>
                </c:pt>
                <c:pt idx="2490">
                  <c:v>28.1</c:v>
                </c:pt>
                <c:pt idx="2491">
                  <c:v>28</c:v>
                </c:pt>
                <c:pt idx="2492">
                  <c:v>28.1</c:v>
                </c:pt>
                <c:pt idx="2493">
                  <c:v>28.1</c:v>
                </c:pt>
                <c:pt idx="2494">
                  <c:v>28.1</c:v>
                </c:pt>
                <c:pt idx="2495">
                  <c:v>28.1</c:v>
                </c:pt>
                <c:pt idx="2496">
                  <c:v>28.1</c:v>
                </c:pt>
                <c:pt idx="2497">
                  <c:v>28.1</c:v>
                </c:pt>
                <c:pt idx="2498">
                  <c:v>28.1</c:v>
                </c:pt>
                <c:pt idx="2499">
                  <c:v>28.1</c:v>
                </c:pt>
                <c:pt idx="2500">
                  <c:v>28.1</c:v>
                </c:pt>
                <c:pt idx="2501">
                  <c:v>28.1</c:v>
                </c:pt>
                <c:pt idx="2502">
                  <c:v>28.1</c:v>
                </c:pt>
                <c:pt idx="2503">
                  <c:v>28.1</c:v>
                </c:pt>
                <c:pt idx="2504">
                  <c:v>28.1</c:v>
                </c:pt>
                <c:pt idx="2505">
                  <c:v>28</c:v>
                </c:pt>
                <c:pt idx="2506">
                  <c:v>28</c:v>
                </c:pt>
                <c:pt idx="2507">
                  <c:v>28</c:v>
                </c:pt>
                <c:pt idx="2508">
                  <c:v>28</c:v>
                </c:pt>
                <c:pt idx="2509">
                  <c:v>28</c:v>
                </c:pt>
                <c:pt idx="2510">
                  <c:v>28</c:v>
                </c:pt>
                <c:pt idx="2511">
                  <c:v>28</c:v>
                </c:pt>
                <c:pt idx="2512">
                  <c:v>28</c:v>
                </c:pt>
                <c:pt idx="2513">
                  <c:v>28</c:v>
                </c:pt>
                <c:pt idx="2514">
                  <c:v>28</c:v>
                </c:pt>
                <c:pt idx="2515">
                  <c:v>28</c:v>
                </c:pt>
                <c:pt idx="2516">
                  <c:v>28</c:v>
                </c:pt>
                <c:pt idx="2517">
                  <c:v>28</c:v>
                </c:pt>
                <c:pt idx="2518">
                  <c:v>28</c:v>
                </c:pt>
                <c:pt idx="2519">
                  <c:v>27.9</c:v>
                </c:pt>
                <c:pt idx="2520">
                  <c:v>28</c:v>
                </c:pt>
                <c:pt idx="2521">
                  <c:v>28</c:v>
                </c:pt>
                <c:pt idx="2522">
                  <c:v>28</c:v>
                </c:pt>
                <c:pt idx="2523">
                  <c:v>28</c:v>
                </c:pt>
                <c:pt idx="2524">
                  <c:v>28</c:v>
                </c:pt>
                <c:pt idx="2525">
                  <c:v>27.9</c:v>
                </c:pt>
                <c:pt idx="2526">
                  <c:v>28</c:v>
                </c:pt>
                <c:pt idx="2527">
                  <c:v>27.9</c:v>
                </c:pt>
                <c:pt idx="2528">
                  <c:v>28</c:v>
                </c:pt>
                <c:pt idx="2529">
                  <c:v>28</c:v>
                </c:pt>
                <c:pt idx="2530">
                  <c:v>28</c:v>
                </c:pt>
                <c:pt idx="2531">
                  <c:v>28</c:v>
                </c:pt>
                <c:pt idx="2532">
                  <c:v>27.9</c:v>
                </c:pt>
                <c:pt idx="2533">
                  <c:v>28</c:v>
                </c:pt>
                <c:pt idx="2534">
                  <c:v>28</c:v>
                </c:pt>
                <c:pt idx="2535">
                  <c:v>28</c:v>
                </c:pt>
                <c:pt idx="2536">
                  <c:v>28</c:v>
                </c:pt>
                <c:pt idx="2537">
                  <c:v>27.9</c:v>
                </c:pt>
                <c:pt idx="2538">
                  <c:v>27.9</c:v>
                </c:pt>
                <c:pt idx="2539">
                  <c:v>27.9</c:v>
                </c:pt>
                <c:pt idx="2540">
                  <c:v>27.9</c:v>
                </c:pt>
                <c:pt idx="2541">
                  <c:v>27.9</c:v>
                </c:pt>
                <c:pt idx="2542">
                  <c:v>27.9</c:v>
                </c:pt>
                <c:pt idx="2543">
                  <c:v>27.9</c:v>
                </c:pt>
                <c:pt idx="2544">
                  <c:v>27.9</c:v>
                </c:pt>
                <c:pt idx="2545">
                  <c:v>27.9</c:v>
                </c:pt>
                <c:pt idx="2546">
                  <c:v>27.9</c:v>
                </c:pt>
                <c:pt idx="2547">
                  <c:v>27.9</c:v>
                </c:pt>
                <c:pt idx="2548">
                  <c:v>27.9</c:v>
                </c:pt>
                <c:pt idx="2549">
                  <c:v>27.9</c:v>
                </c:pt>
                <c:pt idx="2550">
                  <c:v>27.9</c:v>
                </c:pt>
                <c:pt idx="2551">
                  <c:v>27.9</c:v>
                </c:pt>
                <c:pt idx="2552">
                  <c:v>27.9</c:v>
                </c:pt>
                <c:pt idx="2553">
                  <c:v>27.9</c:v>
                </c:pt>
                <c:pt idx="2554">
                  <c:v>27.9</c:v>
                </c:pt>
                <c:pt idx="2555">
                  <c:v>27.9</c:v>
                </c:pt>
                <c:pt idx="2556">
                  <c:v>27.9</c:v>
                </c:pt>
                <c:pt idx="2557">
                  <c:v>27.9</c:v>
                </c:pt>
                <c:pt idx="2558">
                  <c:v>27.9</c:v>
                </c:pt>
                <c:pt idx="2559">
                  <c:v>27.9</c:v>
                </c:pt>
                <c:pt idx="2560">
                  <c:v>27.9</c:v>
                </c:pt>
                <c:pt idx="2561">
                  <c:v>27.9</c:v>
                </c:pt>
                <c:pt idx="2562">
                  <c:v>27.9</c:v>
                </c:pt>
                <c:pt idx="2563">
                  <c:v>27.8</c:v>
                </c:pt>
                <c:pt idx="2564">
                  <c:v>27.8</c:v>
                </c:pt>
                <c:pt idx="2565">
                  <c:v>27.9</c:v>
                </c:pt>
                <c:pt idx="2566">
                  <c:v>27.8</c:v>
                </c:pt>
                <c:pt idx="2567">
                  <c:v>27.8</c:v>
                </c:pt>
                <c:pt idx="2568">
                  <c:v>27.8</c:v>
                </c:pt>
                <c:pt idx="2569">
                  <c:v>27.8</c:v>
                </c:pt>
                <c:pt idx="2570">
                  <c:v>27.8</c:v>
                </c:pt>
                <c:pt idx="2571">
                  <c:v>27.8</c:v>
                </c:pt>
                <c:pt idx="2572">
                  <c:v>27.8</c:v>
                </c:pt>
                <c:pt idx="2573">
                  <c:v>27.9</c:v>
                </c:pt>
                <c:pt idx="2574">
                  <c:v>27.8</c:v>
                </c:pt>
                <c:pt idx="2575">
                  <c:v>27.8</c:v>
                </c:pt>
                <c:pt idx="2576">
                  <c:v>27.8</c:v>
                </c:pt>
                <c:pt idx="2577">
                  <c:v>27.8</c:v>
                </c:pt>
                <c:pt idx="2578">
                  <c:v>27.8</c:v>
                </c:pt>
                <c:pt idx="2579">
                  <c:v>27.8</c:v>
                </c:pt>
                <c:pt idx="2580">
                  <c:v>27.8</c:v>
                </c:pt>
                <c:pt idx="2581">
                  <c:v>27.8</c:v>
                </c:pt>
                <c:pt idx="2582">
                  <c:v>27.8</c:v>
                </c:pt>
                <c:pt idx="2583">
                  <c:v>27.8</c:v>
                </c:pt>
                <c:pt idx="2584">
                  <c:v>27.7</c:v>
                </c:pt>
                <c:pt idx="2585">
                  <c:v>27.8</c:v>
                </c:pt>
                <c:pt idx="2586">
                  <c:v>27.7</c:v>
                </c:pt>
                <c:pt idx="2587">
                  <c:v>27.7</c:v>
                </c:pt>
                <c:pt idx="2588">
                  <c:v>27.7</c:v>
                </c:pt>
                <c:pt idx="2589">
                  <c:v>27.7</c:v>
                </c:pt>
                <c:pt idx="2590">
                  <c:v>27.7</c:v>
                </c:pt>
                <c:pt idx="2591">
                  <c:v>27.8</c:v>
                </c:pt>
                <c:pt idx="2592">
                  <c:v>27.7</c:v>
                </c:pt>
                <c:pt idx="2593">
                  <c:v>27.7</c:v>
                </c:pt>
                <c:pt idx="2594">
                  <c:v>27.8</c:v>
                </c:pt>
                <c:pt idx="2595">
                  <c:v>27.7</c:v>
                </c:pt>
                <c:pt idx="2596">
                  <c:v>27.7</c:v>
                </c:pt>
                <c:pt idx="2597">
                  <c:v>27.8</c:v>
                </c:pt>
                <c:pt idx="2598">
                  <c:v>27.8</c:v>
                </c:pt>
                <c:pt idx="2599">
                  <c:v>27.7</c:v>
                </c:pt>
                <c:pt idx="2600">
                  <c:v>27.7</c:v>
                </c:pt>
                <c:pt idx="2601">
                  <c:v>27.7</c:v>
                </c:pt>
                <c:pt idx="2602">
                  <c:v>27.7</c:v>
                </c:pt>
                <c:pt idx="2603">
                  <c:v>27.7</c:v>
                </c:pt>
                <c:pt idx="2604">
                  <c:v>27.7</c:v>
                </c:pt>
                <c:pt idx="2605">
                  <c:v>27.7</c:v>
                </c:pt>
                <c:pt idx="2606">
                  <c:v>27.7</c:v>
                </c:pt>
                <c:pt idx="2607">
                  <c:v>27.7</c:v>
                </c:pt>
                <c:pt idx="2608">
                  <c:v>27.7</c:v>
                </c:pt>
                <c:pt idx="2609">
                  <c:v>27.7</c:v>
                </c:pt>
                <c:pt idx="2610">
                  <c:v>27.7</c:v>
                </c:pt>
                <c:pt idx="2611">
                  <c:v>27.7</c:v>
                </c:pt>
                <c:pt idx="2612">
                  <c:v>27.7</c:v>
                </c:pt>
                <c:pt idx="2613">
                  <c:v>27.7</c:v>
                </c:pt>
                <c:pt idx="2614">
                  <c:v>27.7</c:v>
                </c:pt>
                <c:pt idx="2615">
                  <c:v>27.7</c:v>
                </c:pt>
                <c:pt idx="2616">
                  <c:v>27.7</c:v>
                </c:pt>
                <c:pt idx="2617">
                  <c:v>27.7</c:v>
                </c:pt>
                <c:pt idx="2618">
                  <c:v>27.7</c:v>
                </c:pt>
                <c:pt idx="2619">
                  <c:v>27.7</c:v>
                </c:pt>
                <c:pt idx="2620">
                  <c:v>27.7</c:v>
                </c:pt>
                <c:pt idx="2621">
                  <c:v>27.7</c:v>
                </c:pt>
                <c:pt idx="2622">
                  <c:v>27.7</c:v>
                </c:pt>
                <c:pt idx="2623">
                  <c:v>27.6</c:v>
                </c:pt>
                <c:pt idx="2624">
                  <c:v>27.7</c:v>
                </c:pt>
                <c:pt idx="2625">
                  <c:v>27.7</c:v>
                </c:pt>
                <c:pt idx="2626">
                  <c:v>27.7</c:v>
                </c:pt>
                <c:pt idx="2627">
                  <c:v>27.7</c:v>
                </c:pt>
                <c:pt idx="2628">
                  <c:v>27.7</c:v>
                </c:pt>
                <c:pt idx="2629">
                  <c:v>27.7</c:v>
                </c:pt>
                <c:pt idx="2630">
                  <c:v>27.7</c:v>
                </c:pt>
                <c:pt idx="2631">
                  <c:v>27.7</c:v>
                </c:pt>
                <c:pt idx="2632">
                  <c:v>27.7</c:v>
                </c:pt>
                <c:pt idx="2633">
                  <c:v>27.7</c:v>
                </c:pt>
                <c:pt idx="2634">
                  <c:v>27.6</c:v>
                </c:pt>
                <c:pt idx="2635">
                  <c:v>27.6</c:v>
                </c:pt>
                <c:pt idx="2636">
                  <c:v>27.6</c:v>
                </c:pt>
                <c:pt idx="2637">
                  <c:v>27.6</c:v>
                </c:pt>
                <c:pt idx="2638">
                  <c:v>27.6</c:v>
                </c:pt>
                <c:pt idx="2639">
                  <c:v>27.6</c:v>
                </c:pt>
                <c:pt idx="2640">
                  <c:v>27.6</c:v>
                </c:pt>
                <c:pt idx="2641">
                  <c:v>27.6</c:v>
                </c:pt>
                <c:pt idx="2642">
                  <c:v>27.6</c:v>
                </c:pt>
                <c:pt idx="2643">
                  <c:v>27.6</c:v>
                </c:pt>
                <c:pt idx="2644">
                  <c:v>27.6</c:v>
                </c:pt>
                <c:pt idx="2645">
                  <c:v>27.6</c:v>
                </c:pt>
                <c:pt idx="2646">
                  <c:v>27.6</c:v>
                </c:pt>
                <c:pt idx="2647">
                  <c:v>27.6</c:v>
                </c:pt>
                <c:pt idx="2648">
                  <c:v>27.6</c:v>
                </c:pt>
                <c:pt idx="2649">
                  <c:v>27.6</c:v>
                </c:pt>
                <c:pt idx="2650">
                  <c:v>27.6</c:v>
                </c:pt>
                <c:pt idx="2651">
                  <c:v>27.6</c:v>
                </c:pt>
                <c:pt idx="2652">
                  <c:v>27.6</c:v>
                </c:pt>
                <c:pt idx="2653">
                  <c:v>27.6</c:v>
                </c:pt>
                <c:pt idx="2654">
                  <c:v>27.6</c:v>
                </c:pt>
                <c:pt idx="2655">
                  <c:v>27.6</c:v>
                </c:pt>
                <c:pt idx="2656">
                  <c:v>27.6</c:v>
                </c:pt>
                <c:pt idx="2657">
                  <c:v>27.5</c:v>
                </c:pt>
                <c:pt idx="2658">
                  <c:v>27.6</c:v>
                </c:pt>
                <c:pt idx="2659">
                  <c:v>27.6</c:v>
                </c:pt>
                <c:pt idx="2660">
                  <c:v>27.6</c:v>
                </c:pt>
                <c:pt idx="2661">
                  <c:v>27.6</c:v>
                </c:pt>
                <c:pt idx="2662">
                  <c:v>27.6</c:v>
                </c:pt>
                <c:pt idx="2663">
                  <c:v>27.5</c:v>
                </c:pt>
                <c:pt idx="2664">
                  <c:v>27.5</c:v>
                </c:pt>
                <c:pt idx="2665">
                  <c:v>27.5</c:v>
                </c:pt>
                <c:pt idx="2666">
                  <c:v>27.5</c:v>
                </c:pt>
                <c:pt idx="2667">
                  <c:v>27.5</c:v>
                </c:pt>
                <c:pt idx="2668">
                  <c:v>27.6</c:v>
                </c:pt>
                <c:pt idx="2669">
                  <c:v>27.6</c:v>
                </c:pt>
                <c:pt idx="2670">
                  <c:v>27.6</c:v>
                </c:pt>
                <c:pt idx="2671">
                  <c:v>27.6</c:v>
                </c:pt>
                <c:pt idx="2672">
                  <c:v>27.6</c:v>
                </c:pt>
                <c:pt idx="2673">
                  <c:v>27.5</c:v>
                </c:pt>
                <c:pt idx="2674">
                  <c:v>27.6</c:v>
                </c:pt>
                <c:pt idx="2675">
                  <c:v>27.6</c:v>
                </c:pt>
                <c:pt idx="2676">
                  <c:v>27.6</c:v>
                </c:pt>
                <c:pt idx="2677">
                  <c:v>27.6</c:v>
                </c:pt>
                <c:pt idx="2678">
                  <c:v>27.6</c:v>
                </c:pt>
                <c:pt idx="2679">
                  <c:v>27.5</c:v>
                </c:pt>
                <c:pt idx="2680">
                  <c:v>27.6</c:v>
                </c:pt>
                <c:pt idx="2681">
                  <c:v>27.5</c:v>
                </c:pt>
                <c:pt idx="2682">
                  <c:v>27.6</c:v>
                </c:pt>
                <c:pt idx="2683">
                  <c:v>27.5</c:v>
                </c:pt>
                <c:pt idx="2684">
                  <c:v>27.5</c:v>
                </c:pt>
                <c:pt idx="2685">
                  <c:v>27.5</c:v>
                </c:pt>
                <c:pt idx="2686">
                  <c:v>27.6</c:v>
                </c:pt>
                <c:pt idx="2687">
                  <c:v>27.5</c:v>
                </c:pt>
                <c:pt idx="2688">
                  <c:v>27.5</c:v>
                </c:pt>
                <c:pt idx="2689">
                  <c:v>27.5</c:v>
                </c:pt>
                <c:pt idx="2690">
                  <c:v>27.5</c:v>
                </c:pt>
                <c:pt idx="2691">
                  <c:v>27.5</c:v>
                </c:pt>
                <c:pt idx="2692">
                  <c:v>27.5</c:v>
                </c:pt>
                <c:pt idx="2693">
                  <c:v>27.5</c:v>
                </c:pt>
                <c:pt idx="2694">
                  <c:v>27.5</c:v>
                </c:pt>
                <c:pt idx="2695">
                  <c:v>27.5</c:v>
                </c:pt>
                <c:pt idx="2696">
                  <c:v>27.5</c:v>
                </c:pt>
                <c:pt idx="2697">
                  <c:v>27.5</c:v>
                </c:pt>
                <c:pt idx="2698">
                  <c:v>27.5</c:v>
                </c:pt>
                <c:pt idx="2699">
                  <c:v>27.5</c:v>
                </c:pt>
                <c:pt idx="2700">
                  <c:v>27.5</c:v>
                </c:pt>
                <c:pt idx="2701">
                  <c:v>27.5</c:v>
                </c:pt>
                <c:pt idx="2702">
                  <c:v>27.5</c:v>
                </c:pt>
                <c:pt idx="2703">
                  <c:v>27.5</c:v>
                </c:pt>
                <c:pt idx="2704">
                  <c:v>27.4</c:v>
                </c:pt>
                <c:pt idx="2705">
                  <c:v>27.4</c:v>
                </c:pt>
                <c:pt idx="2706">
                  <c:v>27.4</c:v>
                </c:pt>
                <c:pt idx="2707">
                  <c:v>27.4</c:v>
                </c:pt>
                <c:pt idx="2708">
                  <c:v>27.4</c:v>
                </c:pt>
                <c:pt idx="2709">
                  <c:v>27.4</c:v>
                </c:pt>
                <c:pt idx="2710">
                  <c:v>27.4</c:v>
                </c:pt>
                <c:pt idx="2711">
                  <c:v>27.4</c:v>
                </c:pt>
                <c:pt idx="2712">
                  <c:v>27.4</c:v>
                </c:pt>
                <c:pt idx="2713">
                  <c:v>27.4</c:v>
                </c:pt>
                <c:pt idx="2714">
                  <c:v>27.4</c:v>
                </c:pt>
                <c:pt idx="2715">
                  <c:v>27.4</c:v>
                </c:pt>
                <c:pt idx="2716">
                  <c:v>27.4</c:v>
                </c:pt>
                <c:pt idx="2717">
                  <c:v>27.4</c:v>
                </c:pt>
                <c:pt idx="2718">
                  <c:v>27.4</c:v>
                </c:pt>
                <c:pt idx="2719">
                  <c:v>27.4</c:v>
                </c:pt>
                <c:pt idx="2720">
                  <c:v>27.4</c:v>
                </c:pt>
                <c:pt idx="2721">
                  <c:v>27.4</c:v>
                </c:pt>
                <c:pt idx="2722">
                  <c:v>27.4</c:v>
                </c:pt>
                <c:pt idx="2723">
                  <c:v>27.4</c:v>
                </c:pt>
                <c:pt idx="2724">
                  <c:v>27.4</c:v>
                </c:pt>
                <c:pt idx="2725">
                  <c:v>27.4</c:v>
                </c:pt>
                <c:pt idx="2726">
                  <c:v>27.4</c:v>
                </c:pt>
                <c:pt idx="2727">
                  <c:v>27.4</c:v>
                </c:pt>
                <c:pt idx="2728">
                  <c:v>27.4</c:v>
                </c:pt>
                <c:pt idx="2729">
                  <c:v>27.4</c:v>
                </c:pt>
                <c:pt idx="2730">
                  <c:v>27.4</c:v>
                </c:pt>
                <c:pt idx="2731">
                  <c:v>27.4</c:v>
                </c:pt>
                <c:pt idx="2732">
                  <c:v>27.4</c:v>
                </c:pt>
                <c:pt idx="2733">
                  <c:v>27.4</c:v>
                </c:pt>
                <c:pt idx="2734">
                  <c:v>27.4</c:v>
                </c:pt>
                <c:pt idx="2735">
                  <c:v>27.4</c:v>
                </c:pt>
                <c:pt idx="2736">
                  <c:v>27.4</c:v>
                </c:pt>
                <c:pt idx="2737">
                  <c:v>27.4</c:v>
                </c:pt>
                <c:pt idx="2738">
                  <c:v>27.4</c:v>
                </c:pt>
                <c:pt idx="2739">
                  <c:v>27.4</c:v>
                </c:pt>
                <c:pt idx="2740">
                  <c:v>27.4</c:v>
                </c:pt>
                <c:pt idx="2741">
                  <c:v>27.4</c:v>
                </c:pt>
                <c:pt idx="2742">
                  <c:v>27.4</c:v>
                </c:pt>
                <c:pt idx="2743">
                  <c:v>27.4</c:v>
                </c:pt>
                <c:pt idx="2744">
                  <c:v>27.4</c:v>
                </c:pt>
                <c:pt idx="2745">
                  <c:v>27.4</c:v>
                </c:pt>
                <c:pt idx="2746">
                  <c:v>27.4</c:v>
                </c:pt>
                <c:pt idx="2747">
                  <c:v>27.4</c:v>
                </c:pt>
                <c:pt idx="2748">
                  <c:v>27.4</c:v>
                </c:pt>
                <c:pt idx="2749">
                  <c:v>27.4</c:v>
                </c:pt>
                <c:pt idx="2750">
                  <c:v>27.4</c:v>
                </c:pt>
                <c:pt idx="2751">
                  <c:v>27.4</c:v>
                </c:pt>
                <c:pt idx="2752">
                  <c:v>27.3</c:v>
                </c:pt>
                <c:pt idx="2753">
                  <c:v>27.3</c:v>
                </c:pt>
                <c:pt idx="2754">
                  <c:v>27.3</c:v>
                </c:pt>
                <c:pt idx="2755">
                  <c:v>27.3</c:v>
                </c:pt>
                <c:pt idx="2756">
                  <c:v>27.3</c:v>
                </c:pt>
                <c:pt idx="2757">
                  <c:v>27.3</c:v>
                </c:pt>
                <c:pt idx="2758">
                  <c:v>27.3</c:v>
                </c:pt>
                <c:pt idx="2759">
                  <c:v>27.3</c:v>
                </c:pt>
                <c:pt idx="2760">
                  <c:v>27.3</c:v>
                </c:pt>
                <c:pt idx="2761">
                  <c:v>27.3</c:v>
                </c:pt>
                <c:pt idx="2762">
                  <c:v>27.3</c:v>
                </c:pt>
                <c:pt idx="2763">
                  <c:v>27.3</c:v>
                </c:pt>
                <c:pt idx="2764">
                  <c:v>27.4</c:v>
                </c:pt>
                <c:pt idx="2765">
                  <c:v>27.4</c:v>
                </c:pt>
                <c:pt idx="2766">
                  <c:v>27.3</c:v>
                </c:pt>
                <c:pt idx="2767">
                  <c:v>27.3</c:v>
                </c:pt>
                <c:pt idx="2768">
                  <c:v>27.3</c:v>
                </c:pt>
                <c:pt idx="2769">
                  <c:v>27.3</c:v>
                </c:pt>
                <c:pt idx="2770">
                  <c:v>27.3</c:v>
                </c:pt>
                <c:pt idx="2771">
                  <c:v>27.3</c:v>
                </c:pt>
                <c:pt idx="2772">
                  <c:v>27.3</c:v>
                </c:pt>
                <c:pt idx="2773">
                  <c:v>27.3</c:v>
                </c:pt>
                <c:pt idx="2774">
                  <c:v>27.3</c:v>
                </c:pt>
                <c:pt idx="2775">
                  <c:v>27.3</c:v>
                </c:pt>
                <c:pt idx="2776">
                  <c:v>27.3</c:v>
                </c:pt>
                <c:pt idx="2777">
                  <c:v>27.3</c:v>
                </c:pt>
                <c:pt idx="2778">
                  <c:v>27.2</c:v>
                </c:pt>
                <c:pt idx="2779">
                  <c:v>27.2</c:v>
                </c:pt>
                <c:pt idx="2780">
                  <c:v>27.3</c:v>
                </c:pt>
                <c:pt idx="2781">
                  <c:v>27.2</c:v>
                </c:pt>
                <c:pt idx="2782">
                  <c:v>27.2</c:v>
                </c:pt>
                <c:pt idx="2783">
                  <c:v>27.3</c:v>
                </c:pt>
                <c:pt idx="2784">
                  <c:v>27.3</c:v>
                </c:pt>
                <c:pt idx="2785">
                  <c:v>27.3</c:v>
                </c:pt>
                <c:pt idx="2786">
                  <c:v>27.3</c:v>
                </c:pt>
                <c:pt idx="2787">
                  <c:v>27.3</c:v>
                </c:pt>
                <c:pt idx="2788">
                  <c:v>27.3</c:v>
                </c:pt>
                <c:pt idx="2789">
                  <c:v>27.3</c:v>
                </c:pt>
                <c:pt idx="2790">
                  <c:v>27.3</c:v>
                </c:pt>
                <c:pt idx="2791">
                  <c:v>27.3</c:v>
                </c:pt>
                <c:pt idx="2792">
                  <c:v>27.3</c:v>
                </c:pt>
                <c:pt idx="2793">
                  <c:v>27.3</c:v>
                </c:pt>
                <c:pt idx="2794">
                  <c:v>27.3</c:v>
                </c:pt>
                <c:pt idx="2795">
                  <c:v>27.3</c:v>
                </c:pt>
                <c:pt idx="2796">
                  <c:v>27.3</c:v>
                </c:pt>
                <c:pt idx="2797">
                  <c:v>27.2</c:v>
                </c:pt>
                <c:pt idx="2798">
                  <c:v>27.3</c:v>
                </c:pt>
                <c:pt idx="2799">
                  <c:v>27.2</c:v>
                </c:pt>
                <c:pt idx="2800">
                  <c:v>27.2</c:v>
                </c:pt>
                <c:pt idx="2801">
                  <c:v>27.2</c:v>
                </c:pt>
                <c:pt idx="2802">
                  <c:v>27.2</c:v>
                </c:pt>
                <c:pt idx="2803">
                  <c:v>27.2</c:v>
                </c:pt>
                <c:pt idx="2804">
                  <c:v>27.2</c:v>
                </c:pt>
                <c:pt idx="2805">
                  <c:v>27.2</c:v>
                </c:pt>
                <c:pt idx="2806">
                  <c:v>27.2</c:v>
                </c:pt>
                <c:pt idx="2807">
                  <c:v>27.3</c:v>
                </c:pt>
                <c:pt idx="2808">
                  <c:v>27.3</c:v>
                </c:pt>
                <c:pt idx="2809">
                  <c:v>27.2</c:v>
                </c:pt>
                <c:pt idx="2810">
                  <c:v>27.3</c:v>
                </c:pt>
                <c:pt idx="2811">
                  <c:v>27.3</c:v>
                </c:pt>
                <c:pt idx="2812">
                  <c:v>27.2</c:v>
                </c:pt>
                <c:pt idx="2813">
                  <c:v>27.2</c:v>
                </c:pt>
                <c:pt idx="2814">
                  <c:v>27.2</c:v>
                </c:pt>
                <c:pt idx="2815">
                  <c:v>27.2</c:v>
                </c:pt>
                <c:pt idx="2816">
                  <c:v>27.2</c:v>
                </c:pt>
                <c:pt idx="2817">
                  <c:v>27.2</c:v>
                </c:pt>
                <c:pt idx="2818">
                  <c:v>27.2</c:v>
                </c:pt>
                <c:pt idx="2819">
                  <c:v>27.2</c:v>
                </c:pt>
                <c:pt idx="2820">
                  <c:v>27.2</c:v>
                </c:pt>
                <c:pt idx="2821">
                  <c:v>27.2</c:v>
                </c:pt>
                <c:pt idx="2822">
                  <c:v>27.1</c:v>
                </c:pt>
                <c:pt idx="2823">
                  <c:v>27.2</c:v>
                </c:pt>
                <c:pt idx="2824">
                  <c:v>27.2</c:v>
                </c:pt>
                <c:pt idx="2825">
                  <c:v>27.1</c:v>
                </c:pt>
                <c:pt idx="2826">
                  <c:v>27.2</c:v>
                </c:pt>
                <c:pt idx="2827">
                  <c:v>27.2</c:v>
                </c:pt>
                <c:pt idx="2828">
                  <c:v>27.1</c:v>
                </c:pt>
                <c:pt idx="2829">
                  <c:v>27.2</c:v>
                </c:pt>
                <c:pt idx="2830">
                  <c:v>27.1</c:v>
                </c:pt>
                <c:pt idx="2831">
                  <c:v>27.1</c:v>
                </c:pt>
                <c:pt idx="2832">
                  <c:v>27.2</c:v>
                </c:pt>
                <c:pt idx="2833">
                  <c:v>27.1</c:v>
                </c:pt>
                <c:pt idx="2834">
                  <c:v>27.1</c:v>
                </c:pt>
                <c:pt idx="2835">
                  <c:v>27.2</c:v>
                </c:pt>
                <c:pt idx="2836">
                  <c:v>27.2</c:v>
                </c:pt>
                <c:pt idx="2837">
                  <c:v>27.2</c:v>
                </c:pt>
                <c:pt idx="2838">
                  <c:v>27.2</c:v>
                </c:pt>
                <c:pt idx="2839">
                  <c:v>27.2</c:v>
                </c:pt>
                <c:pt idx="2840">
                  <c:v>27.1</c:v>
                </c:pt>
                <c:pt idx="2841">
                  <c:v>27.1</c:v>
                </c:pt>
                <c:pt idx="2842">
                  <c:v>27.1</c:v>
                </c:pt>
                <c:pt idx="2843">
                  <c:v>27.1</c:v>
                </c:pt>
                <c:pt idx="2844">
                  <c:v>27.1</c:v>
                </c:pt>
                <c:pt idx="2845">
                  <c:v>27.1</c:v>
                </c:pt>
                <c:pt idx="2846">
                  <c:v>27.1</c:v>
                </c:pt>
                <c:pt idx="2847">
                  <c:v>27.1</c:v>
                </c:pt>
                <c:pt idx="2848">
                  <c:v>27.1</c:v>
                </c:pt>
                <c:pt idx="2849">
                  <c:v>27.1</c:v>
                </c:pt>
                <c:pt idx="2850">
                  <c:v>27.1</c:v>
                </c:pt>
                <c:pt idx="2851">
                  <c:v>27.1</c:v>
                </c:pt>
                <c:pt idx="2852">
                  <c:v>27.1</c:v>
                </c:pt>
                <c:pt idx="2853">
                  <c:v>27.1</c:v>
                </c:pt>
                <c:pt idx="2854">
                  <c:v>27.1</c:v>
                </c:pt>
                <c:pt idx="2855">
                  <c:v>27.1</c:v>
                </c:pt>
                <c:pt idx="2856">
                  <c:v>27.1</c:v>
                </c:pt>
                <c:pt idx="2857">
                  <c:v>27.1</c:v>
                </c:pt>
                <c:pt idx="2858">
                  <c:v>27.1</c:v>
                </c:pt>
                <c:pt idx="2859">
                  <c:v>27.1</c:v>
                </c:pt>
                <c:pt idx="2860">
                  <c:v>27.1</c:v>
                </c:pt>
                <c:pt idx="2861">
                  <c:v>27.1</c:v>
                </c:pt>
                <c:pt idx="2862">
                  <c:v>27.1</c:v>
                </c:pt>
                <c:pt idx="2863">
                  <c:v>27.1</c:v>
                </c:pt>
                <c:pt idx="2864">
                  <c:v>27.1</c:v>
                </c:pt>
                <c:pt idx="2865">
                  <c:v>27.1</c:v>
                </c:pt>
                <c:pt idx="2866">
                  <c:v>27.1</c:v>
                </c:pt>
                <c:pt idx="2867">
                  <c:v>27.1</c:v>
                </c:pt>
                <c:pt idx="2868">
                  <c:v>27.1</c:v>
                </c:pt>
                <c:pt idx="2869">
                  <c:v>27.1</c:v>
                </c:pt>
                <c:pt idx="2870">
                  <c:v>27.1</c:v>
                </c:pt>
                <c:pt idx="2871">
                  <c:v>27.1</c:v>
                </c:pt>
                <c:pt idx="2872">
                  <c:v>27.1</c:v>
                </c:pt>
                <c:pt idx="2873">
                  <c:v>27.1</c:v>
                </c:pt>
                <c:pt idx="2874">
                  <c:v>27</c:v>
                </c:pt>
                <c:pt idx="2875">
                  <c:v>27</c:v>
                </c:pt>
                <c:pt idx="2876">
                  <c:v>27.1</c:v>
                </c:pt>
                <c:pt idx="2877">
                  <c:v>27.1</c:v>
                </c:pt>
                <c:pt idx="2878">
                  <c:v>27</c:v>
                </c:pt>
                <c:pt idx="2879">
                  <c:v>27</c:v>
                </c:pt>
                <c:pt idx="2880">
                  <c:v>27.1</c:v>
                </c:pt>
                <c:pt idx="2881">
                  <c:v>27</c:v>
                </c:pt>
                <c:pt idx="2882">
                  <c:v>27</c:v>
                </c:pt>
                <c:pt idx="2883">
                  <c:v>27.1</c:v>
                </c:pt>
                <c:pt idx="2884">
                  <c:v>27.1</c:v>
                </c:pt>
                <c:pt idx="2885">
                  <c:v>27</c:v>
                </c:pt>
                <c:pt idx="2886">
                  <c:v>27.1</c:v>
                </c:pt>
                <c:pt idx="2887">
                  <c:v>27</c:v>
                </c:pt>
                <c:pt idx="2888">
                  <c:v>27</c:v>
                </c:pt>
                <c:pt idx="2889">
                  <c:v>27.1</c:v>
                </c:pt>
                <c:pt idx="2890">
                  <c:v>27.1</c:v>
                </c:pt>
                <c:pt idx="2891">
                  <c:v>27</c:v>
                </c:pt>
                <c:pt idx="2892">
                  <c:v>27</c:v>
                </c:pt>
                <c:pt idx="2893">
                  <c:v>27</c:v>
                </c:pt>
                <c:pt idx="2894">
                  <c:v>27</c:v>
                </c:pt>
                <c:pt idx="2895">
                  <c:v>27</c:v>
                </c:pt>
                <c:pt idx="2896">
                  <c:v>27</c:v>
                </c:pt>
                <c:pt idx="2897">
                  <c:v>27</c:v>
                </c:pt>
                <c:pt idx="2898">
                  <c:v>27</c:v>
                </c:pt>
                <c:pt idx="2899">
                  <c:v>27</c:v>
                </c:pt>
                <c:pt idx="2900">
                  <c:v>27</c:v>
                </c:pt>
                <c:pt idx="2901">
                  <c:v>27</c:v>
                </c:pt>
                <c:pt idx="2902">
                  <c:v>27</c:v>
                </c:pt>
                <c:pt idx="2903">
                  <c:v>27</c:v>
                </c:pt>
                <c:pt idx="2904">
                  <c:v>27</c:v>
                </c:pt>
                <c:pt idx="2905">
                  <c:v>27</c:v>
                </c:pt>
                <c:pt idx="2906">
                  <c:v>27</c:v>
                </c:pt>
                <c:pt idx="2907">
                  <c:v>27</c:v>
                </c:pt>
                <c:pt idx="2908">
                  <c:v>27</c:v>
                </c:pt>
                <c:pt idx="2909">
                  <c:v>27</c:v>
                </c:pt>
                <c:pt idx="2910">
                  <c:v>27</c:v>
                </c:pt>
                <c:pt idx="2911">
                  <c:v>27</c:v>
                </c:pt>
                <c:pt idx="2912">
                  <c:v>27</c:v>
                </c:pt>
                <c:pt idx="2913">
                  <c:v>27</c:v>
                </c:pt>
                <c:pt idx="2914">
                  <c:v>27</c:v>
                </c:pt>
                <c:pt idx="2915">
                  <c:v>27</c:v>
                </c:pt>
                <c:pt idx="2916">
                  <c:v>27</c:v>
                </c:pt>
                <c:pt idx="2917">
                  <c:v>27</c:v>
                </c:pt>
                <c:pt idx="2918">
                  <c:v>27</c:v>
                </c:pt>
                <c:pt idx="2919">
                  <c:v>27</c:v>
                </c:pt>
                <c:pt idx="2920">
                  <c:v>27</c:v>
                </c:pt>
                <c:pt idx="2921">
                  <c:v>27</c:v>
                </c:pt>
                <c:pt idx="2922">
                  <c:v>27</c:v>
                </c:pt>
                <c:pt idx="2923">
                  <c:v>27</c:v>
                </c:pt>
                <c:pt idx="2924">
                  <c:v>26.9</c:v>
                </c:pt>
                <c:pt idx="2925">
                  <c:v>27</c:v>
                </c:pt>
                <c:pt idx="2926">
                  <c:v>27</c:v>
                </c:pt>
                <c:pt idx="2927">
                  <c:v>27</c:v>
                </c:pt>
                <c:pt idx="2928">
                  <c:v>26.9</c:v>
                </c:pt>
                <c:pt idx="2929">
                  <c:v>27</c:v>
                </c:pt>
                <c:pt idx="2930">
                  <c:v>27</c:v>
                </c:pt>
                <c:pt idx="2931">
                  <c:v>27</c:v>
                </c:pt>
                <c:pt idx="2932">
                  <c:v>27</c:v>
                </c:pt>
                <c:pt idx="2933">
                  <c:v>27</c:v>
                </c:pt>
                <c:pt idx="2934">
                  <c:v>27</c:v>
                </c:pt>
                <c:pt idx="2935">
                  <c:v>27</c:v>
                </c:pt>
                <c:pt idx="2936">
                  <c:v>27</c:v>
                </c:pt>
                <c:pt idx="2937">
                  <c:v>27</c:v>
                </c:pt>
                <c:pt idx="2938">
                  <c:v>27</c:v>
                </c:pt>
                <c:pt idx="2939">
                  <c:v>27</c:v>
                </c:pt>
                <c:pt idx="2940">
                  <c:v>27</c:v>
                </c:pt>
                <c:pt idx="2941">
                  <c:v>27</c:v>
                </c:pt>
                <c:pt idx="2942">
                  <c:v>27</c:v>
                </c:pt>
                <c:pt idx="2943">
                  <c:v>27</c:v>
                </c:pt>
                <c:pt idx="2944">
                  <c:v>27</c:v>
                </c:pt>
                <c:pt idx="2945">
                  <c:v>27</c:v>
                </c:pt>
                <c:pt idx="2946">
                  <c:v>27</c:v>
                </c:pt>
                <c:pt idx="2947">
                  <c:v>26.9</c:v>
                </c:pt>
                <c:pt idx="2948">
                  <c:v>26.9</c:v>
                </c:pt>
                <c:pt idx="2949">
                  <c:v>26.9</c:v>
                </c:pt>
                <c:pt idx="2950">
                  <c:v>26.9</c:v>
                </c:pt>
                <c:pt idx="2951">
                  <c:v>26.9</c:v>
                </c:pt>
                <c:pt idx="2952">
                  <c:v>26.9</c:v>
                </c:pt>
                <c:pt idx="2953">
                  <c:v>26.9</c:v>
                </c:pt>
                <c:pt idx="2954">
                  <c:v>26.9</c:v>
                </c:pt>
                <c:pt idx="2955">
                  <c:v>27</c:v>
                </c:pt>
                <c:pt idx="2956">
                  <c:v>27</c:v>
                </c:pt>
                <c:pt idx="2957">
                  <c:v>26.9</c:v>
                </c:pt>
                <c:pt idx="2958">
                  <c:v>27</c:v>
                </c:pt>
                <c:pt idx="2959">
                  <c:v>27</c:v>
                </c:pt>
                <c:pt idx="2960">
                  <c:v>26.9</c:v>
                </c:pt>
                <c:pt idx="2961">
                  <c:v>26.9</c:v>
                </c:pt>
                <c:pt idx="2962">
                  <c:v>27</c:v>
                </c:pt>
                <c:pt idx="2963">
                  <c:v>26.9</c:v>
                </c:pt>
                <c:pt idx="2964">
                  <c:v>27</c:v>
                </c:pt>
                <c:pt idx="2965">
                  <c:v>27</c:v>
                </c:pt>
                <c:pt idx="2966">
                  <c:v>26.9</c:v>
                </c:pt>
                <c:pt idx="2967">
                  <c:v>26.9</c:v>
                </c:pt>
                <c:pt idx="2968">
                  <c:v>26.9</c:v>
                </c:pt>
                <c:pt idx="2969">
                  <c:v>26.9</c:v>
                </c:pt>
                <c:pt idx="2970">
                  <c:v>26.9</c:v>
                </c:pt>
                <c:pt idx="2971">
                  <c:v>26.9</c:v>
                </c:pt>
                <c:pt idx="2972">
                  <c:v>26.9</c:v>
                </c:pt>
                <c:pt idx="2973">
                  <c:v>26.9</c:v>
                </c:pt>
                <c:pt idx="2974">
                  <c:v>26.9</c:v>
                </c:pt>
                <c:pt idx="2975">
                  <c:v>26.9</c:v>
                </c:pt>
                <c:pt idx="2976">
                  <c:v>26.9</c:v>
                </c:pt>
                <c:pt idx="2977">
                  <c:v>26.9</c:v>
                </c:pt>
                <c:pt idx="2978">
                  <c:v>26.9</c:v>
                </c:pt>
                <c:pt idx="2979">
                  <c:v>26.9</c:v>
                </c:pt>
                <c:pt idx="2980">
                  <c:v>26.9</c:v>
                </c:pt>
                <c:pt idx="2981">
                  <c:v>27</c:v>
                </c:pt>
                <c:pt idx="2982">
                  <c:v>26.9</c:v>
                </c:pt>
                <c:pt idx="2983">
                  <c:v>26.9</c:v>
                </c:pt>
                <c:pt idx="2984">
                  <c:v>27</c:v>
                </c:pt>
                <c:pt idx="2985">
                  <c:v>26.9</c:v>
                </c:pt>
                <c:pt idx="2986">
                  <c:v>26.9</c:v>
                </c:pt>
                <c:pt idx="2987">
                  <c:v>26.9</c:v>
                </c:pt>
                <c:pt idx="2988">
                  <c:v>26.9</c:v>
                </c:pt>
                <c:pt idx="2989">
                  <c:v>26.9</c:v>
                </c:pt>
                <c:pt idx="2990">
                  <c:v>26.9</c:v>
                </c:pt>
                <c:pt idx="2991">
                  <c:v>26.9</c:v>
                </c:pt>
                <c:pt idx="2992">
                  <c:v>26.9</c:v>
                </c:pt>
                <c:pt idx="2993">
                  <c:v>26.9</c:v>
                </c:pt>
                <c:pt idx="2994">
                  <c:v>26.9</c:v>
                </c:pt>
                <c:pt idx="2995">
                  <c:v>26.9</c:v>
                </c:pt>
                <c:pt idx="2996">
                  <c:v>26.9</c:v>
                </c:pt>
                <c:pt idx="2997">
                  <c:v>26.9</c:v>
                </c:pt>
                <c:pt idx="2998">
                  <c:v>26.9</c:v>
                </c:pt>
                <c:pt idx="2999">
                  <c:v>26.9</c:v>
                </c:pt>
                <c:pt idx="3000">
                  <c:v>26.9</c:v>
                </c:pt>
                <c:pt idx="3001">
                  <c:v>26.9</c:v>
                </c:pt>
                <c:pt idx="3002">
                  <c:v>26.9</c:v>
                </c:pt>
                <c:pt idx="3003">
                  <c:v>26.9</c:v>
                </c:pt>
                <c:pt idx="3004">
                  <c:v>26.9</c:v>
                </c:pt>
                <c:pt idx="3005">
                  <c:v>26.9</c:v>
                </c:pt>
                <c:pt idx="3006">
                  <c:v>26.8</c:v>
                </c:pt>
                <c:pt idx="3007">
                  <c:v>26.9</c:v>
                </c:pt>
                <c:pt idx="3008">
                  <c:v>26.9</c:v>
                </c:pt>
                <c:pt idx="3009">
                  <c:v>26.9</c:v>
                </c:pt>
                <c:pt idx="3010">
                  <c:v>26.9</c:v>
                </c:pt>
                <c:pt idx="3011">
                  <c:v>26.9</c:v>
                </c:pt>
                <c:pt idx="3012">
                  <c:v>26.9</c:v>
                </c:pt>
                <c:pt idx="3013">
                  <c:v>26.9</c:v>
                </c:pt>
                <c:pt idx="3014">
                  <c:v>26.9</c:v>
                </c:pt>
                <c:pt idx="3015">
                  <c:v>26.8</c:v>
                </c:pt>
                <c:pt idx="3016">
                  <c:v>26.9</c:v>
                </c:pt>
                <c:pt idx="3017">
                  <c:v>26.8</c:v>
                </c:pt>
                <c:pt idx="3018">
                  <c:v>26.8</c:v>
                </c:pt>
                <c:pt idx="3019">
                  <c:v>26.8</c:v>
                </c:pt>
                <c:pt idx="3020">
                  <c:v>26.8</c:v>
                </c:pt>
                <c:pt idx="3021">
                  <c:v>26.8</c:v>
                </c:pt>
                <c:pt idx="3022">
                  <c:v>26.8</c:v>
                </c:pt>
                <c:pt idx="3023">
                  <c:v>26.8</c:v>
                </c:pt>
                <c:pt idx="3024">
                  <c:v>26.8</c:v>
                </c:pt>
                <c:pt idx="3025">
                  <c:v>26.8</c:v>
                </c:pt>
                <c:pt idx="3026">
                  <c:v>26.8</c:v>
                </c:pt>
                <c:pt idx="3027">
                  <c:v>26.8</c:v>
                </c:pt>
                <c:pt idx="3028">
                  <c:v>26.8</c:v>
                </c:pt>
                <c:pt idx="3029">
                  <c:v>26.9</c:v>
                </c:pt>
                <c:pt idx="3030">
                  <c:v>26.8</c:v>
                </c:pt>
                <c:pt idx="3031">
                  <c:v>26.8</c:v>
                </c:pt>
                <c:pt idx="3032">
                  <c:v>26.8</c:v>
                </c:pt>
                <c:pt idx="3033">
                  <c:v>26.8</c:v>
                </c:pt>
                <c:pt idx="3034">
                  <c:v>26.8</c:v>
                </c:pt>
                <c:pt idx="3035">
                  <c:v>26.8</c:v>
                </c:pt>
                <c:pt idx="3036">
                  <c:v>26.8</c:v>
                </c:pt>
                <c:pt idx="3037">
                  <c:v>26.8</c:v>
                </c:pt>
                <c:pt idx="3038">
                  <c:v>26.8</c:v>
                </c:pt>
                <c:pt idx="3039">
                  <c:v>26.8</c:v>
                </c:pt>
                <c:pt idx="3040">
                  <c:v>26.8</c:v>
                </c:pt>
                <c:pt idx="3041">
                  <c:v>26.8</c:v>
                </c:pt>
                <c:pt idx="3042">
                  <c:v>26.8</c:v>
                </c:pt>
                <c:pt idx="3043">
                  <c:v>26.8</c:v>
                </c:pt>
                <c:pt idx="3044">
                  <c:v>26.8</c:v>
                </c:pt>
                <c:pt idx="3045">
                  <c:v>26.8</c:v>
                </c:pt>
                <c:pt idx="3046">
                  <c:v>26.8</c:v>
                </c:pt>
                <c:pt idx="3047">
                  <c:v>26.8</c:v>
                </c:pt>
                <c:pt idx="3048">
                  <c:v>26.8</c:v>
                </c:pt>
                <c:pt idx="3049">
                  <c:v>26.8</c:v>
                </c:pt>
                <c:pt idx="3050">
                  <c:v>26.8</c:v>
                </c:pt>
                <c:pt idx="3051">
                  <c:v>26.8</c:v>
                </c:pt>
                <c:pt idx="3052">
                  <c:v>26.8</c:v>
                </c:pt>
                <c:pt idx="3053">
                  <c:v>26.8</c:v>
                </c:pt>
                <c:pt idx="3054">
                  <c:v>26.8</c:v>
                </c:pt>
                <c:pt idx="3055">
                  <c:v>26.8</c:v>
                </c:pt>
                <c:pt idx="3056">
                  <c:v>26.8</c:v>
                </c:pt>
                <c:pt idx="3057">
                  <c:v>26.8</c:v>
                </c:pt>
                <c:pt idx="3058">
                  <c:v>26.8</c:v>
                </c:pt>
                <c:pt idx="3059">
                  <c:v>26.8</c:v>
                </c:pt>
                <c:pt idx="3060">
                  <c:v>26.8</c:v>
                </c:pt>
                <c:pt idx="3061">
                  <c:v>26.8</c:v>
                </c:pt>
                <c:pt idx="3062">
                  <c:v>26.8</c:v>
                </c:pt>
                <c:pt idx="3063">
                  <c:v>26.8</c:v>
                </c:pt>
                <c:pt idx="3064">
                  <c:v>26.8</c:v>
                </c:pt>
                <c:pt idx="3065">
                  <c:v>26.8</c:v>
                </c:pt>
                <c:pt idx="3066">
                  <c:v>26.8</c:v>
                </c:pt>
                <c:pt idx="3067">
                  <c:v>26.8</c:v>
                </c:pt>
                <c:pt idx="3068">
                  <c:v>26.8</c:v>
                </c:pt>
                <c:pt idx="3069">
                  <c:v>26.8</c:v>
                </c:pt>
                <c:pt idx="3070">
                  <c:v>26.8</c:v>
                </c:pt>
                <c:pt idx="3071">
                  <c:v>26.8</c:v>
                </c:pt>
                <c:pt idx="3072">
                  <c:v>26.8</c:v>
                </c:pt>
                <c:pt idx="3073">
                  <c:v>26.8</c:v>
                </c:pt>
                <c:pt idx="3074">
                  <c:v>26.8</c:v>
                </c:pt>
                <c:pt idx="3075">
                  <c:v>26.8</c:v>
                </c:pt>
                <c:pt idx="3076">
                  <c:v>26.8</c:v>
                </c:pt>
                <c:pt idx="3077">
                  <c:v>26.8</c:v>
                </c:pt>
                <c:pt idx="3078">
                  <c:v>26.8</c:v>
                </c:pt>
                <c:pt idx="3079">
                  <c:v>26.8</c:v>
                </c:pt>
                <c:pt idx="3080">
                  <c:v>26.8</c:v>
                </c:pt>
                <c:pt idx="3081">
                  <c:v>26.8</c:v>
                </c:pt>
                <c:pt idx="3082">
                  <c:v>26.8</c:v>
                </c:pt>
                <c:pt idx="3083">
                  <c:v>26.8</c:v>
                </c:pt>
                <c:pt idx="3084">
                  <c:v>26.8</c:v>
                </c:pt>
                <c:pt idx="3085">
                  <c:v>26.8</c:v>
                </c:pt>
                <c:pt idx="3086">
                  <c:v>26.8</c:v>
                </c:pt>
                <c:pt idx="3087">
                  <c:v>26.8</c:v>
                </c:pt>
                <c:pt idx="3088">
                  <c:v>26.8</c:v>
                </c:pt>
                <c:pt idx="3089">
                  <c:v>26.8</c:v>
                </c:pt>
                <c:pt idx="3090">
                  <c:v>26.8</c:v>
                </c:pt>
                <c:pt idx="3091">
                  <c:v>26.8</c:v>
                </c:pt>
                <c:pt idx="3092">
                  <c:v>26.8</c:v>
                </c:pt>
                <c:pt idx="3093">
                  <c:v>26.8</c:v>
                </c:pt>
                <c:pt idx="3094">
                  <c:v>26.8</c:v>
                </c:pt>
                <c:pt idx="3095">
                  <c:v>26.8</c:v>
                </c:pt>
                <c:pt idx="3096">
                  <c:v>26.8</c:v>
                </c:pt>
                <c:pt idx="3097">
                  <c:v>26.8</c:v>
                </c:pt>
                <c:pt idx="3098">
                  <c:v>26.8</c:v>
                </c:pt>
                <c:pt idx="3099">
                  <c:v>26.8</c:v>
                </c:pt>
                <c:pt idx="3100">
                  <c:v>26.8</c:v>
                </c:pt>
                <c:pt idx="3101">
                  <c:v>26.7</c:v>
                </c:pt>
                <c:pt idx="3102">
                  <c:v>26.8</c:v>
                </c:pt>
                <c:pt idx="3103">
                  <c:v>26.8</c:v>
                </c:pt>
                <c:pt idx="3104">
                  <c:v>26.7</c:v>
                </c:pt>
                <c:pt idx="3105">
                  <c:v>26.7</c:v>
                </c:pt>
                <c:pt idx="3106">
                  <c:v>26.8</c:v>
                </c:pt>
                <c:pt idx="3107">
                  <c:v>26.7</c:v>
                </c:pt>
                <c:pt idx="3108">
                  <c:v>26.7</c:v>
                </c:pt>
                <c:pt idx="3109">
                  <c:v>26.8</c:v>
                </c:pt>
                <c:pt idx="3110">
                  <c:v>26.7</c:v>
                </c:pt>
                <c:pt idx="3111">
                  <c:v>26.7</c:v>
                </c:pt>
                <c:pt idx="3112">
                  <c:v>26.7</c:v>
                </c:pt>
                <c:pt idx="3113">
                  <c:v>26.7</c:v>
                </c:pt>
                <c:pt idx="3114">
                  <c:v>26.8</c:v>
                </c:pt>
                <c:pt idx="3115">
                  <c:v>26.7</c:v>
                </c:pt>
                <c:pt idx="3116">
                  <c:v>26.7</c:v>
                </c:pt>
                <c:pt idx="3117">
                  <c:v>26.7</c:v>
                </c:pt>
                <c:pt idx="3118">
                  <c:v>26.7</c:v>
                </c:pt>
                <c:pt idx="3119">
                  <c:v>26.7</c:v>
                </c:pt>
                <c:pt idx="3120">
                  <c:v>26.7</c:v>
                </c:pt>
                <c:pt idx="3121">
                  <c:v>26.8</c:v>
                </c:pt>
                <c:pt idx="3122">
                  <c:v>26.8</c:v>
                </c:pt>
                <c:pt idx="3123">
                  <c:v>26.8</c:v>
                </c:pt>
                <c:pt idx="3124">
                  <c:v>26.8</c:v>
                </c:pt>
                <c:pt idx="3125">
                  <c:v>26.8</c:v>
                </c:pt>
                <c:pt idx="3126">
                  <c:v>26.7</c:v>
                </c:pt>
                <c:pt idx="3127">
                  <c:v>26.8</c:v>
                </c:pt>
                <c:pt idx="3128">
                  <c:v>26.8</c:v>
                </c:pt>
                <c:pt idx="3129">
                  <c:v>26.8</c:v>
                </c:pt>
                <c:pt idx="3130">
                  <c:v>26.7</c:v>
                </c:pt>
                <c:pt idx="3131">
                  <c:v>26.7</c:v>
                </c:pt>
                <c:pt idx="3132">
                  <c:v>26.8</c:v>
                </c:pt>
                <c:pt idx="3133">
                  <c:v>26.7</c:v>
                </c:pt>
                <c:pt idx="3134">
                  <c:v>26.7</c:v>
                </c:pt>
                <c:pt idx="3135">
                  <c:v>26.7</c:v>
                </c:pt>
                <c:pt idx="3136">
                  <c:v>26.7</c:v>
                </c:pt>
                <c:pt idx="3137">
                  <c:v>26.8</c:v>
                </c:pt>
                <c:pt idx="3138">
                  <c:v>26.7</c:v>
                </c:pt>
                <c:pt idx="3139">
                  <c:v>26.7</c:v>
                </c:pt>
                <c:pt idx="3140">
                  <c:v>26.8</c:v>
                </c:pt>
                <c:pt idx="3141">
                  <c:v>26.7</c:v>
                </c:pt>
                <c:pt idx="3142">
                  <c:v>26.7</c:v>
                </c:pt>
                <c:pt idx="3143">
                  <c:v>26.7</c:v>
                </c:pt>
                <c:pt idx="3144">
                  <c:v>26.7</c:v>
                </c:pt>
                <c:pt idx="3145">
                  <c:v>26.7</c:v>
                </c:pt>
                <c:pt idx="3146">
                  <c:v>26.7</c:v>
                </c:pt>
                <c:pt idx="3147">
                  <c:v>26.7</c:v>
                </c:pt>
                <c:pt idx="3148">
                  <c:v>26.7</c:v>
                </c:pt>
                <c:pt idx="3149">
                  <c:v>26.7</c:v>
                </c:pt>
                <c:pt idx="3150">
                  <c:v>26.7</c:v>
                </c:pt>
                <c:pt idx="3151">
                  <c:v>26.7</c:v>
                </c:pt>
                <c:pt idx="3152">
                  <c:v>26.7</c:v>
                </c:pt>
                <c:pt idx="3153">
                  <c:v>26.7</c:v>
                </c:pt>
                <c:pt idx="3154">
                  <c:v>26.7</c:v>
                </c:pt>
                <c:pt idx="3155">
                  <c:v>26.7</c:v>
                </c:pt>
                <c:pt idx="3156">
                  <c:v>26.7</c:v>
                </c:pt>
                <c:pt idx="3157">
                  <c:v>26.7</c:v>
                </c:pt>
                <c:pt idx="3158">
                  <c:v>26.7</c:v>
                </c:pt>
                <c:pt idx="3159">
                  <c:v>26.7</c:v>
                </c:pt>
                <c:pt idx="3160">
                  <c:v>26.7</c:v>
                </c:pt>
                <c:pt idx="3161">
                  <c:v>26.7</c:v>
                </c:pt>
                <c:pt idx="3162">
                  <c:v>26.7</c:v>
                </c:pt>
                <c:pt idx="3163">
                  <c:v>26.7</c:v>
                </c:pt>
                <c:pt idx="3164">
                  <c:v>26.7</c:v>
                </c:pt>
                <c:pt idx="3165">
                  <c:v>26.7</c:v>
                </c:pt>
                <c:pt idx="3166">
                  <c:v>26.7</c:v>
                </c:pt>
                <c:pt idx="3167">
                  <c:v>26.7</c:v>
                </c:pt>
                <c:pt idx="3168">
                  <c:v>26.7</c:v>
                </c:pt>
                <c:pt idx="3169">
                  <c:v>26.7</c:v>
                </c:pt>
                <c:pt idx="3170">
                  <c:v>26.7</c:v>
                </c:pt>
                <c:pt idx="3171">
                  <c:v>26.7</c:v>
                </c:pt>
                <c:pt idx="3172">
                  <c:v>26.7</c:v>
                </c:pt>
                <c:pt idx="3173">
                  <c:v>26.7</c:v>
                </c:pt>
                <c:pt idx="3174">
                  <c:v>26.7</c:v>
                </c:pt>
                <c:pt idx="3175">
                  <c:v>26.7</c:v>
                </c:pt>
                <c:pt idx="3176">
                  <c:v>26.7</c:v>
                </c:pt>
                <c:pt idx="3177">
                  <c:v>26.7</c:v>
                </c:pt>
                <c:pt idx="3178">
                  <c:v>26.7</c:v>
                </c:pt>
                <c:pt idx="3179">
                  <c:v>26.7</c:v>
                </c:pt>
                <c:pt idx="3180">
                  <c:v>26.7</c:v>
                </c:pt>
                <c:pt idx="3181">
                  <c:v>26.7</c:v>
                </c:pt>
                <c:pt idx="3182">
                  <c:v>26.7</c:v>
                </c:pt>
                <c:pt idx="3183">
                  <c:v>26.7</c:v>
                </c:pt>
                <c:pt idx="3184">
                  <c:v>26.7</c:v>
                </c:pt>
                <c:pt idx="3185">
                  <c:v>26.7</c:v>
                </c:pt>
                <c:pt idx="3186">
                  <c:v>26.7</c:v>
                </c:pt>
                <c:pt idx="3187">
                  <c:v>26.7</c:v>
                </c:pt>
                <c:pt idx="3188">
                  <c:v>26.7</c:v>
                </c:pt>
                <c:pt idx="3189">
                  <c:v>26.7</c:v>
                </c:pt>
                <c:pt idx="3190">
                  <c:v>26.7</c:v>
                </c:pt>
                <c:pt idx="3191">
                  <c:v>26.7</c:v>
                </c:pt>
                <c:pt idx="3192">
                  <c:v>26.7</c:v>
                </c:pt>
                <c:pt idx="3193">
                  <c:v>26.7</c:v>
                </c:pt>
                <c:pt idx="3194">
                  <c:v>26.7</c:v>
                </c:pt>
                <c:pt idx="3195">
                  <c:v>26.7</c:v>
                </c:pt>
                <c:pt idx="3196">
                  <c:v>26.7</c:v>
                </c:pt>
                <c:pt idx="3197">
                  <c:v>26.7</c:v>
                </c:pt>
                <c:pt idx="3198">
                  <c:v>26.7</c:v>
                </c:pt>
                <c:pt idx="3199">
                  <c:v>26.7</c:v>
                </c:pt>
                <c:pt idx="3200">
                  <c:v>26.7</c:v>
                </c:pt>
                <c:pt idx="3201">
                  <c:v>26.7</c:v>
                </c:pt>
                <c:pt idx="3202">
                  <c:v>26.7</c:v>
                </c:pt>
                <c:pt idx="3203">
                  <c:v>26.7</c:v>
                </c:pt>
                <c:pt idx="3204">
                  <c:v>26.6</c:v>
                </c:pt>
                <c:pt idx="3205">
                  <c:v>26.7</c:v>
                </c:pt>
                <c:pt idx="3206">
                  <c:v>26.7</c:v>
                </c:pt>
                <c:pt idx="3207">
                  <c:v>26.6</c:v>
                </c:pt>
                <c:pt idx="3208">
                  <c:v>26.7</c:v>
                </c:pt>
                <c:pt idx="3209">
                  <c:v>26.7</c:v>
                </c:pt>
                <c:pt idx="3210">
                  <c:v>26.6</c:v>
                </c:pt>
                <c:pt idx="3211">
                  <c:v>26.6</c:v>
                </c:pt>
                <c:pt idx="3212">
                  <c:v>26.6</c:v>
                </c:pt>
                <c:pt idx="3213">
                  <c:v>26.6</c:v>
                </c:pt>
                <c:pt idx="3214">
                  <c:v>26.7</c:v>
                </c:pt>
                <c:pt idx="3215">
                  <c:v>26.6</c:v>
                </c:pt>
                <c:pt idx="3216">
                  <c:v>26.7</c:v>
                </c:pt>
                <c:pt idx="3217">
                  <c:v>26.6</c:v>
                </c:pt>
                <c:pt idx="3218">
                  <c:v>26.6</c:v>
                </c:pt>
                <c:pt idx="3219">
                  <c:v>26.7</c:v>
                </c:pt>
                <c:pt idx="3220">
                  <c:v>26.7</c:v>
                </c:pt>
                <c:pt idx="3221">
                  <c:v>26.7</c:v>
                </c:pt>
                <c:pt idx="3222">
                  <c:v>26.7</c:v>
                </c:pt>
                <c:pt idx="3223">
                  <c:v>26.7</c:v>
                </c:pt>
                <c:pt idx="3224">
                  <c:v>26.7</c:v>
                </c:pt>
                <c:pt idx="3225">
                  <c:v>26.7</c:v>
                </c:pt>
                <c:pt idx="3226">
                  <c:v>26.6</c:v>
                </c:pt>
                <c:pt idx="3227">
                  <c:v>26.7</c:v>
                </c:pt>
                <c:pt idx="3228">
                  <c:v>26.6</c:v>
                </c:pt>
                <c:pt idx="3229">
                  <c:v>26.6</c:v>
                </c:pt>
                <c:pt idx="3230">
                  <c:v>26.7</c:v>
                </c:pt>
                <c:pt idx="3231">
                  <c:v>26.6</c:v>
                </c:pt>
                <c:pt idx="3232">
                  <c:v>26.6</c:v>
                </c:pt>
                <c:pt idx="3233">
                  <c:v>26.6</c:v>
                </c:pt>
                <c:pt idx="3234">
                  <c:v>26.7</c:v>
                </c:pt>
                <c:pt idx="3235">
                  <c:v>26.6</c:v>
                </c:pt>
                <c:pt idx="3236">
                  <c:v>26.7</c:v>
                </c:pt>
                <c:pt idx="3237">
                  <c:v>26.6</c:v>
                </c:pt>
                <c:pt idx="3238">
                  <c:v>26.6</c:v>
                </c:pt>
                <c:pt idx="3239">
                  <c:v>26.7</c:v>
                </c:pt>
                <c:pt idx="3240">
                  <c:v>26.6</c:v>
                </c:pt>
                <c:pt idx="3241">
                  <c:v>26.6</c:v>
                </c:pt>
                <c:pt idx="3242">
                  <c:v>26.7</c:v>
                </c:pt>
                <c:pt idx="3243">
                  <c:v>26.7</c:v>
                </c:pt>
                <c:pt idx="3244">
                  <c:v>26.7</c:v>
                </c:pt>
                <c:pt idx="3245">
                  <c:v>26.7</c:v>
                </c:pt>
                <c:pt idx="3246">
                  <c:v>26.7</c:v>
                </c:pt>
                <c:pt idx="3247">
                  <c:v>26.7</c:v>
                </c:pt>
                <c:pt idx="3248">
                  <c:v>26.7</c:v>
                </c:pt>
                <c:pt idx="3249">
                  <c:v>26.7</c:v>
                </c:pt>
                <c:pt idx="3250">
                  <c:v>26.6</c:v>
                </c:pt>
                <c:pt idx="3251">
                  <c:v>26.7</c:v>
                </c:pt>
                <c:pt idx="3252">
                  <c:v>26.7</c:v>
                </c:pt>
                <c:pt idx="3253">
                  <c:v>26.7</c:v>
                </c:pt>
                <c:pt idx="3254">
                  <c:v>26.7</c:v>
                </c:pt>
                <c:pt idx="3255">
                  <c:v>26.7</c:v>
                </c:pt>
                <c:pt idx="3256">
                  <c:v>26.7</c:v>
                </c:pt>
                <c:pt idx="3257">
                  <c:v>26.7</c:v>
                </c:pt>
                <c:pt idx="3258">
                  <c:v>26.7</c:v>
                </c:pt>
                <c:pt idx="3259">
                  <c:v>26.7</c:v>
                </c:pt>
                <c:pt idx="3260">
                  <c:v>26.7</c:v>
                </c:pt>
                <c:pt idx="3261">
                  <c:v>26.7</c:v>
                </c:pt>
                <c:pt idx="3262">
                  <c:v>26.7</c:v>
                </c:pt>
                <c:pt idx="3263">
                  <c:v>26.7</c:v>
                </c:pt>
                <c:pt idx="3264">
                  <c:v>26.7</c:v>
                </c:pt>
                <c:pt idx="3265">
                  <c:v>26.7</c:v>
                </c:pt>
                <c:pt idx="3266">
                  <c:v>26.6</c:v>
                </c:pt>
                <c:pt idx="3267">
                  <c:v>26.7</c:v>
                </c:pt>
                <c:pt idx="3268">
                  <c:v>26.6</c:v>
                </c:pt>
                <c:pt idx="3269">
                  <c:v>26.6</c:v>
                </c:pt>
                <c:pt idx="3270">
                  <c:v>26.6</c:v>
                </c:pt>
                <c:pt idx="3271">
                  <c:v>26.6</c:v>
                </c:pt>
                <c:pt idx="3272">
                  <c:v>26.6</c:v>
                </c:pt>
                <c:pt idx="3273">
                  <c:v>26.6</c:v>
                </c:pt>
                <c:pt idx="3274">
                  <c:v>26.6</c:v>
                </c:pt>
                <c:pt idx="3275">
                  <c:v>26.7</c:v>
                </c:pt>
                <c:pt idx="3276">
                  <c:v>26.6</c:v>
                </c:pt>
                <c:pt idx="3277">
                  <c:v>26.6</c:v>
                </c:pt>
                <c:pt idx="3278">
                  <c:v>26.6</c:v>
                </c:pt>
                <c:pt idx="3279">
                  <c:v>26.6</c:v>
                </c:pt>
                <c:pt idx="3280">
                  <c:v>26.6</c:v>
                </c:pt>
                <c:pt idx="3281">
                  <c:v>26.6</c:v>
                </c:pt>
                <c:pt idx="3282">
                  <c:v>26.6</c:v>
                </c:pt>
                <c:pt idx="3283">
                  <c:v>26.6</c:v>
                </c:pt>
                <c:pt idx="3284">
                  <c:v>26.6</c:v>
                </c:pt>
                <c:pt idx="3285">
                  <c:v>26.6</c:v>
                </c:pt>
                <c:pt idx="3286">
                  <c:v>26.6</c:v>
                </c:pt>
                <c:pt idx="3287">
                  <c:v>26.6</c:v>
                </c:pt>
                <c:pt idx="3288">
                  <c:v>26.6</c:v>
                </c:pt>
                <c:pt idx="3289">
                  <c:v>26.6</c:v>
                </c:pt>
                <c:pt idx="3290">
                  <c:v>26.6</c:v>
                </c:pt>
                <c:pt idx="3291">
                  <c:v>26.6</c:v>
                </c:pt>
                <c:pt idx="3292">
                  <c:v>26.6</c:v>
                </c:pt>
                <c:pt idx="3293">
                  <c:v>26.6</c:v>
                </c:pt>
                <c:pt idx="3294">
                  <c:v>26.6</c:v>
                </c:pt>
                <c:pt idx="3295">
                  <c:v>26.6</c:v>
                </c:pt>
                <c:pt idx="3296">
                  <c:v>26.6</c:v>
                </c:pt>
                <c:pt idx="3297">
                  <c:v>26.6</c:v>
                </c:pt>
                <c:pt idx="3298">
                  <c:v>26.6</c:v>
                </c:pt>
                <c:pt idx="3299">
                  <c:v>26.6</c:v>
                </c:pt>
                <c:pt idx="3300">
                  <c:v>26.6</c:v>
                </c:pt>
                <c:pt idx="3301">
                  <c:v>26.6</c:v>
                </c:pt>
                <c:pt idx="3302">
                  <c:v>26.6</c:v>
                </c:pt>
                <c:pt idx="3303">
                  <c:v>26.6</c:v>
                </c:pt>
                <c:pt idx="3304">
                  <c:v>26.6</c:v>
                </c:pt>
                <c:pt idx="3305">
                  <c:v>26.6</c:v>
                </c:pt>
                <c:pt idx="3306">
                  <c:v>26.6</c:v>
                </c:pt>
                <c:pt idx="3307">
                  <c:v>26.6</c:v>
                </c:pt>
                <c:pt idx="3308">
                  <c:v>26.6</c:v>
                </c:pt>
                <c:pt idx="3309">
                  <c:v>26.6</c:v>
                </c:pt>
                <c:pt idx="3310">
                  <c:v>26.6</c:v>
                </c:pt>
                <c:pt idx="3311">
                  <c:v>26.6</c:v>
                </c:pt>
                <c:pt idx="3312">
                  <c:v>26.6</c:v>
                </c:pt>
                <c:pt idx="3313">
                  <c:v>26.6</c:v>
                </c:pt>
                <c:pt idx="3314">
                  <c:v>26.6</c:v>
                </c:pt>
                <c:pt idx="3315">
                  <c:v>26.6</c:v>
                </c:pt>
                <c:pt idx="3316">
                  <c:v>26.6</c:v>
                </c:pt>
                <c:pt idx="3317">
                  <c:v>26.6</c:v>
                </c:pt>
                <c:pt idx="3318">
                  <c:v>26.6</c:v>
                </c:pt>
                <c:pt idx="3319">
                  <c:v>26.6</c:v>
                </c:pt>
                <c:pt idx="3320">
                  <c:v>26.6</c:v>
                </c:pt>
                <c:pt idx="3321">
                  <c:v>26.6</c:v>
                </c:pt>
                <c:pt idx="3322">
                  <c:v>26.6</c:v>
                </c:pt>
                <c:pt idx="3323">
                  <c:v>26.6</c:v>
                </c:pt>
                <c:pt idx="3324">
                  <c:v>26.6</c:v>
                </c:pt>
                <c:pt idx="3325">
                  <c:v>26.6</c:v>
                </c:pt>
                <c:pt idx="3326">
                  <c:v>26.6</c:v>
                </c:pt>
                <c:pt idx="3327">
                  <c:v>26.6</c:v>
                </c:pt>
                <c:pt idx="3328">
                  <c:v>26.6</c:v>
                </c:pt>
                <c:pt idx="3329">
                  <c:v>26.6</c:v>
                </c:pt>
                <c:pt idx="3330">
                  <c:v>26.6</c:v>
                </c:pt>
                <c:pt idx="3331">
                  <c:v>26.5</c:v>
                </c:pt>
                <c:pt idx="3332">
                  <c:v>26.6</c:v>
                </c:pt>
                <c:pt idx="3333">
                  <c:v>26.6</c:v>
                </c:pt>
                <c:pt idx="3334">
                  <c:v>26.6</c:v>
                </c:pt>
                <c:pt idx="3335">
                  <c:v>26.6</c:v>
                </c:pt>
                <c:pt idx="3336">
                  <c:v>26.6</c:v>
                </c:pt>
                <c:pt idx="3337">
                  <c:v>26.6</c:v>
                </c:pt>
                <c:pt idx="3338">
                  <c:v>26.5</c:v>
                </c:pt>
                <c:pt idx="3339">
                  <c:v>26.6</c:v>
                </c:pt>
                <c:pt idx="3340">
                  <c:v>26.6</c:v>
                </c:pt>
                <c:pt idx="3341">
                  <c:v>26.6</c:v>
                </c:pt>
                <c:pt idx="3342">
                  <c:v>26.6</c:v>
                </c:pt>
                <c:pt idx="3343">
                  <c:v>26.6</c:v>
                </c:pt>
                <c:pt idx="3344">
                  <c:v>26.6</c:v>
                </c:pt>
                <c:pt idx="3345">
                  <c:v>26.6</c:v>
                </c:pt>
                <c:pt idx="3346">
                  <c:v>26.6</c:v>
                </c:pt>
                <c:pt idx="3347">
                  <c:v>26.6</c:v>
                </c:pt>
                <c:pt idx="3348">
                  <c:v>26.6</c:v>
                </c:pt>
                <c:pt idx="3349">
                  <c:v>26.6</c:v>
                </c:pt>
                <c:pt idx="3350">
                  <c:v>26.6</c:v>
                </c:pt>
                <c:pt idx="3351">
                  <c:v>26.6</c:v>
                </c:pt>
                <c:pt idx="3352">
                  <c:v>26.6</c:v>
                </c:pt>
                <c:pt idx="3353">
                  <c:v>26.6</c:v>
                </c:pt>
                <c:pt idx="3354">
                  <c:v>26.6</c:v>
                </c:pt>
                <c:pt idx="3355">
                  <c:v>26.6</c:v>
                </c:pt>
                <c:pt idx="3356">
                  <c:v>26.6</c:v>
                </c:pt>
                <c:pt idx="3357">
                  <c:v>26.6</c:v>
                </c:pt>
                <c:pt idx="3358">
                  <c:v>26.6</c:v>
                </c:pt>
                <c:pt idx="3359">
                  <c:v>26.6</c:v>
                </c:pt>
                <c:pt idx="3360">
                  <c:v>26.6</c:v>
                </c:pt>
                <c:pt idx="3361">
                  <c:v>26.6</c:v>
                </c:pt>
                <c:pt idx="3362">
                  <c:v>26.5</c:v>
                </c:pt>
                <c:pt idx="3363">
                  <c:v>26.6</c:v>
                </c:pt>
                <c:pt idx="3364">
                  <c:v>26.5</c:v>
                </c:pt>
                <c:pt idx="3365">
                  <c:v>26.6</c:v>
                </c:pt>
                <c:pt idx="3366">
                  <c:v>26.6</c:v>
                </c:pt>
                <c:pt idx="3367">
                  <c:v>26.6</c:v>
                </c:pt>
                <c:pt idx="3368">
                  <c:v>26.6</c:v>
                </c:pt>
                <c:pt idx="3369">
                  <c:v>26.6</c:v>
                </c:pt>
                <c:pt idx="3370">
                  <c:v>26.6</c:v>
                </c:pt>
                <c:pt idx="3371">
                  <c:v>26.6</c:v>
                </c:pt>
                <c:pt idx="3372">
                  <c:v>26.6</c:v>
                </c:pt>
                <c:pt idx="3373">
                  <c:v>26.6</c:v>
                </c:pt>
                <c:pt idx="3374">
                  <c:v>26.6</c:v>
                </c:pt>
                <c:pt idx="3375">
                  <c:v>26.5</c:v>
                </c:pt>
                <c:pt idx="3376">
                  <c:v>26.6</c:v>
                </c:pt>
                <c:pt idx="3377">
                  <c:v>26.6</c:v>
                </c:pt>
                <c:pt idx="3378">
                  <c:v>26.6</c:v>
                </c:pt>
                <c:pt idx="3379">
                  <c:v>26.6</c:v>
                </c:pt>
                <c:pt idx="3380">
                  <c:v>26.6</c:v>
                </c:pt>
                <c:pt idx="3381">
                  <c:v>26.5</c:v>
                </c:pt>
                <c:pt idx="3382">
                  <c:v>26.6</c:v>
                </c:pt>
                <c:pt idx="3383">
                  <c:v>26.6</c:v>
                </c:pt>
                <c:pt idx="3384">
                  <c:v>26.5</c:v>
                </c:pt>
                <c:pt idx="3385">
                  <c:v>26.5</c:v>
                </c:pt>
                <c:pt idx="3386">
                  <c:v>26.5</c:v>
                </c:pt>
                <c:pt idx="3387">
                  <c:v>26.5</c:v>
                </c:pt>
                <c:pt idx="3388">
                  <c:v>26.5</c:v>
                </c:pt>
                <c:pt idx="3389">
                  <c:v>26.5</c:v>
                </c:pt>
                <c:pt idx="3390">
                  <c:v>26.5</c:v>
                </c:pt>
                <c:pt idx="3391">
                  <c:v>26.5</c:v>
                </c:pt>
                <c:pt idx="3392">
                  <c:v>26.5</c:v>
                </c:pt>
                <c:pt idx="3393">
                  <c:v>26.5</c:v>
                </c:pt>
                <c:pt idx="3394">
                  <c:v>26.5</c:v>
                </c:pt>
                <c:pt idx="3395">
                  <c:v>26.5</c:v>
                </c:pt>
                <c:pt idx="3396">
                  <c:v>26.5</c:v>
                </c:pt>
                <c:pt idx="3397">
                  <c:v>26.5</c:v>
                </c:pt>
                <c:pt idx="3398">
                  <c:v>26.5</c:v>
                </c:pt>
                <c:pt idx="3399">
                  <c:v>26.5</c:v>
                </c:pt>
                <c:pt idx="3400">
                  <c:v>26.5</c:v>
                </c:pt>
                <c:pt idx="3401">
                  <c:v>26.5</c:v>
                </c:pt>
                <c:pt idx="3402">
                  <c:v>26.5</c:v>
                </c:pt>
                <c:pt idx="3403">
                  <c:v>26.5</c:v>
                </c:pt>
                <c:pt idx="3404">
                  <c:v>26.5</c:v>
                </c:pt>
                <c:pt idx="3405">
                  <c:v>26.6</c:v>
                </c:pt>
                <c:pt idx="3406">
                  <c:v>26.5</c:v>
                </c:pt>
                <c:pt idx="3407">
                  <c:v>26.5</c:v>
                </c:pt>
                <c:pt idx="3408">
                  <c:v>26.6</c:v>
                </c:pt>
                <c:pt idx="3409">
                  <c:v>26.6</c:v>
                </c:pt>
                <c:pt idx="3410">
                  <c:v>26.5</c:v>
                </c:pt>
                <c:pt idx="3411">
                  <c:v>26.5</c:v>
                </c:pt>
                <c:pt idx="3412">
                  <c:v>26.5</c:v>
                </c:pt>
                <c:pt idx="3413">
                  <c:v>26.5</c:v>
                </c:pt>
                <c:pt idx="3414">
                  <c:v>26.5</c:v>
                </c:pt>
                <c:pt idx="3415">
                  <c:v>26.5</c:v>
                </c:pt>
                <c:pt idx="3416">
                  <c:v>26.5</c:v>
                </c:pt>
                <c:pt idx="3417">
                  <c:v>26.5</c:v>
                </c:pt>
                <c:pt idx="3418">
                  <c:v>26.5</c:v>
                </c:pt>
                <c:pt idx="3419">
                  <c:v>26.5</c:v>
                </c:pt>
                <c:pt idx="3420">
                  <c:v>26.5</c:v>
                </c:pt>
                <c:pt idx="3421">
                  <c:v>26.5</c:v>
                </c:pt>
                <c:pt idx="3422">
                  <c:v>26.5</c:v>
                </c:pt>
                <c:pt idx="3423">
                  <c:v>26.5</c:v>
                </c:pt>
                <c:pt idx="3424">
                  <c:v>26.5</c:v>
                </c:pt>
                <c:pt idx="3425">
                  <c:v>26.5</c:v>
                </c:pt>
                <c:pt idx="3426">
                  <c:v>26.5</c:v>
                </c:pt>
                <c:pt idx="3427">
                  <c:v>26.5</c:v>
                </c:pt>
                <c:pt idx="3428">
                  <c:v>26.5</c:v>
                </c:pt>
                <c:pt idx="3429">
                  <c:v>26.5</c:v>
                </c:pt>
                <c:pt idx="3430">
                  <c:v>26.5</c:v>
                </c:pt>
                <c:pt idx="3431">
                  <c:v>26.5</c:v>
                </c:pt>
                <c:pt idx="3432">
                  <c:v>26.5</c:v>
                </c:pt>
                <c:pt idx="3433">
                  <c:v>26.5</c:v>
                </c:pt>
                <c:pt idx="3434">
                  <c:v>26.5</c:v>
                </c:pt>
                <c:pt idx="3435">
                  <c:v>26.5</c:v>
                </c:pt>
                <c:pt idx="3436">
                  <c:v>26.5</c:v>
                </c:pt>
                <c:pt idx="3437">
                  <c:v>26.5</c:v>
                </c:pt>
                <c:pt idx="3438">
                  <c:v>26.5</c:v>
                </c:pt>
                <c:pt idx="3439">
                  <c:v>26.5</c:v>
                </c:pt>
                <c:pt idx="3440">
                  <c:v>26.5</c:v>
                </c:pt>
                <c:pt idx="3441">
                  <c:v>26.5</c:v>
                </c:pt>
                <c:pt idx="3442">
                  <c:v>26.5</c:v>
                </c:pt>
                <c:pt idx="3443">
                  <c:v>26.5</c:v>
                </c:pt>
                <c:pt idx="3444">
                  <c:v>26.5</c:v>
                </c:pt>
                <c:pt idx="3445">
                  <c:v>26.5</c:v>
                </c:pt>
                <c:pt idx="3446">
                  <c:v>26.5</c:v>
                </c:pt>
                <c:pt idx="3447">
                  <c:v>26.5</c:v>
                </c:pt>
                <c:pt idx="3448">
                  <c:v>26.5</c:v>
                </c:pt>
                <c:pt idx="3449">
                  <c:v>26.5</c:v>
                </c:pt>
                <c:pt idx="3450">
                  <c:v>26.5</c:v>
                </c:pt>
                <c:pt idx="3451">
                  <c:v>26.5</c:v>
                </c:pt>
                <c:pt idx="3452">
                  <c:v>26.5</c:v>
                </c:pt>
                <c:pt idx="3453">
                  <c:v>26.5</c:v>
                </c:pt>
                <c:pt idx="3454">
                  <c:v>26.5</c:v>
                </c:pt>
                <c:pt idx="3455">
                  <c:v>26.5</c:v>
                </c:pt>
              </c:numCache>
            </c:numRef>
          </c:yVal>
          <c:smooth val="0"/>
        </c:ser>
        <c:ser>
          <c:idx val="1"/>
          <c:order val="1"/>
          <c:tx>
            <c:v>Plate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Sheet1!$C$5:$C$3460</c:f>
              <c:numCache>
                <c:formatCode>0.00</c:formatCode>
                <c:ptCount val="3456"/>
                <c:pt idx="0">
                  <c:v>8.3333333333333329E-2</c:v>
                </c:pt>
                <c:pt idx="1">
                  <c:v>0.16666666666666666</c:v>
                </c:pt>
                <c:pt idx="2">
                  <c:v>0.25</c:v>
                </c:pt>
                <c:pt idx="3">
                  <c:v>0.33333333333333331</c:v>
                </c:pt>
                <c:pt idx="4">
                  <c:v>0.41666666666666663</c:v>
                </c:pt>
                <c:pt idx="5">
                  <c:v>0.49999999999999994</c:v>
                </c:pt>
                <c:pt idx="6">
                  <c:v>0.58333333333333326</c:v>
                </c:pt>
                <c:pt idx="7">
                  <c:v>0.66666666666666663</c:v>
                </c:pt>
                <c:pt idx="8">
                  <c:v>0.75</c:v>
                </c:pt>
                <c:pt idx="9">
                  <c:v>0.83333333333333337</c:v>
                </c:pt>
                <c:pt idx="10">
                  <c:v>0.91666666666666674</c:v>
                </c:pt>
                <c:pt idx="11">
                  <c:v>1</c:v>
                </c:pt>
                <c:pt idx="12">
                  <c:v>1.0833333333333333</c:v>
                </c:pt>
                <c:pt idx="13">
                  <c:v>1.1666666666666665</c:v>
                </c:pt>
                <c:pt idx="14">
                  <c:v>1.2499999999999998</c:v>
                </c:pt>
                <c:pt idx="15">
                  <c:v>1.333333333333333</c:v>
                </c:pt>
                <c:pt idx="16">
                  <c:v>1.4166666666666663</c:v>
                </c:pt>
                <c:pt idx="17">
                  <c:v>1.4999999999999996</c:v>
                </c:pt>
                <c:pt idx="18">
                  <c:v>1.5833333333333328</c:v>
                </c:pt>
                <c:pt idx="19">
                  <c:v>1.6666666666666661</c:v>
                </c:pt>
                <c:pt idx="20">
                  <c:v>1.7499999999999993</c:v>
                </c:pt>
                <c:pt idx="21">
                  <c:v>1.8333333333333326</c:v>
                </c:pt>
                <c:pt idx="22">
                  <c:v>1.9166666666666659</c:v>
                </c:pt>
                <c:pt idx="23">
                  <c:v>1.9999999999999991</c:v>
                </c:pt>
                <c:pt idx="24">
                  <c:v>2.0833333333333326</c:v>
                </c:pt>
                <c:pt idx="25">
                  <c:v>2.1666666666666661</c:v>
                </c:pt>
                <c:pt idx="26">
                  <c:v>2.2499999999999996</c:v>
                </c:pt>
                <c:pt idx="27">
                  <c:v>2.333333333333333</c:v>
                </c:pt>
                <c:pt idx="28">
                  <c:v>2.4166666666666665</c:v>
                </c:pt>
                <c:pt idx="29">
                  <c:v>2.5</c:v>
                </c:pt>
                <c:pt idx="30">
                  <c:v>2.5833333333333335</c:v>
                </c:pt>
                <c:pt idx="31">
                  <c:v>2.666666666666667</c:v>
                </c:pt>
                <c:pt idx="32">
                  <c:v>2.7500000000000004</c:v>
                </c:pt>
                <c:pt idx="33">
                  <c:v>2.8333333333333339</c:v>
                </c:pt>
                <c:pt idx="34">
                  <c:v>2.9166666666666674</c:v>
                </c:pt>
                <c:pt idx="35">
                  <c:v>3.0000000000000009</c:v>
                </c:pt>
                <c:pt idx="36">
                  <c:v>3.0833333333333344</c:v>
                </c:pt>
                <c:pt idx="37">
                  <c:v>3.1666666666666679</c:v>
                </c:pt>
                <c:pt idx="38">
                  <c:v>3.2500000000000013</c:v>
                </c:pt>
                <c:pt idx="39">
                  <c:v>3.3333333333333348</c:v>
                </c:pt>
                <c:pt idx="40">
                  <c:v>3.4166666666666683</c:v>
                </c:pt>
                <c:pt idx="41">
                  <c:v>3.5000000000000018</c:v>
                </c:pt>
                <c:pt idx="42">
                  <c:v>3.5833333333333353</c:v>
                </c:pt>
                <c:pt idx="43">
                  <c:v>3.6666666666666687</c:v>
                </c:pt>
                <c:pt idx="44">
                  <c:v>3.7500000000000022</c:v>
                </c:pt>
                <c:pt idx="45">
                  <c:v>3.8333333333333357</c:v>
                </c:pt>
                <c:pt idx="46">
                  <c:v>3.9166666666666692</c:v>
                </c:pt>
                <c:pt idx="47">
                  <c:v>4.0000000000000027</c:v>
                </c:pt>
                <c:pt idx="48">
                  <c:v>4.0833333333333357</c:v>
                </c:pt>
                <c:pt idx="49">
                  <c:v>4.1666666666666687</c:v>
                </c:pt>
                <c:pt idx="50">
                  <c:v>4.2500000000000018</c:v>
                </c:pt>
                <c:pt idx="51">
                  <c:v>4.3333333333333348</c:v>
                </c:pt>
                <c:pt idx="52">
                  <c:v>4.4166666666666679</c:v>
                </c:pt>
                <c:pt idx="53">
                  <c:v>4.5000000000000009</c:v>
                </c:pt>
                <c:pt idx="54">
                  <c:v>4.5833333333333339</c:v>
                </c:pt>
                <c:pt idx="55">
                  <c:v>4.666666666666667</c:v>
                </c:pt>
                <c:pt idx="56">
                  <c:v>4.75</c:v>
                </c:pt>
                <c:pt idx="57">
                  <c:v>4.833333333333333</c:v>
                </c:pt>
                <c:pt idx="58">
                  <c:v>4.9166666666666661</c:v>
                </c:pt>
                <c:pt idx="59">
                  <c:v>4.9999999999999991</c:v>
                </c:pt>
                <c:pt idx="60">
                  <c:v>5.0833333333333321</c:v>
                </c:pt>
                <c:pt idx="61">
                  <c:v>5.1666666666666652</c:v>
                </c:pt>
                <c:pt idx="62">
                  <c:v>5.2499999999999982</c:v>
                </c:pt>
                <c:pt idx="63">
                  <c:v>5.3333333333333313</c:v>
                </c:pt>
                <c:pt idx="64">
                  <c:v>5.4166666666666643</c:v>
                </c:pt>
                <c:pt idx="65">
                  <c:v>5.4999999999999973</c:v>
                </c:pt>
                <c:pt idx="66">
                  <c:v>5.5833333333333304</c:v>
                </c:pt>
                <c:pt idx="67">
                  <c:v>5.6666666666666634</c:v>
                </c:pt>
                <c:pt idx="68">
                  <c:v>5.7499999999999964</c:v>
                </c:pt>
                <c:pt idx="69">
                  <c:v>5.8333333333333295</c:v>
                </c:pt>
                <c:pt idx="70">
                  <c:v>5.9166666666666625</c:v>
                </c:pt>
                <c:pt idx="71">
                  <c:v>5.9999999999999956</c:v>
                </c:pt>
                <c:pt idx="72">
                  <c:v>6.0833333333333286</c:v>
                </c:pt>
                <c:pt idx="73">
                  <c:v>6.1666666666666616</c:v>
                </c:pt>
                <c:pt idx="74">
                  <c:v>6.2499999999999947</c:v>
                </c:pt>
                <c:pt idx="75">
                  <c:v>6.3333333333333277</c:v>
                </c:pt>
                <c:pt idx="76">
                  <c:v>6.4166666666666607</c:v>
                </c:pt>
                <c:pt idx="77">
                  <c:v>6.4999999999999938</c:v>
                </c:pt>
                <c:pt idx="78">
                  <c:v>6.5833333333333268</c:v>
                </c:pt>
                <c:pt idx="79">
                  <c:v>6.6666666666666599</c:v>
                </c:pt>
                <c:pt idx="80">
                  <c:v>6.7499999999999929</c:v>
                </c:pt>
                <c:pt idx="81">
                  <c:v>6.8333333333333259</c:v>
                </c:pt>
                <c:pt idx="82">
                  <c:v>6.916666666666659</c:v>
                </c:pt>
                <c:pt idx="83">
                  <c:v>6.999999999999992</c:v>
                </c:pt>
                <c:pt idx="84">
                  <c:v>7.083333333333325</c:v>
                </c:pt>
                <c:pt idx="85">
                  <c:v>7.1666666666666581</c:v>
                </c:pt>
                <c:pt idx="86">
                  <c:v>7.2499999999999911</c:v>
                </c:pt>
                <c:pt idx="87">
                  <c:v>7.3333333333333242</c:v>
                </c:pt>
                <c:pt idx="88">
                  <c:v>7.4166666666666572</c:v>
                </c:pt>
                <c:pt idx="89">
                  <c:v>7.4999999999999902</c:v>
                </c:pt>
                <c:pt idx="90">
                  <c:v>7.5833333333333233</c:v>
                </c:pt>
                <c:pt idx="91">
                  <c:v>7.6666666666666563</c:v>
                </c:pt>
                <c:pt idx="92">
                  <c:v>7.7499999999999893</c:v>
                </c:pt>
                <c:pt idx="93">
                  <c:v>7.8333333333333224</c:v>
                </c:pt>
                <c:pt idx="94">
                  <c:v>7.9166666666666554</c:v>
                </c:pt>
                <c:pt idx="95">
                  <c:v>7.9999999999999885</c:v>
                </c:pt>
                <c:pt idx="96">
                  <c:v>8.0833333333333215</c:v>
                </c:pt>
                <c:pt idx="97">
                  <c:v>8.1666666666666554</c:v>
                </c:pt>
                <c:pt idx="98">
                  <c:v>8.2499999999999893</c:v>
                </c:pt>
                <c:pt idx="99">
                  <c:v>8.3333333333333233</c:v>
                </c:pt>
                <c:pt idx="100">
                  <c:v>8.4166666666666572</c:v>
                </c:pt>
                <c:pt idx="101">
                  <c:v>8.4999999999999911</c:v>
                </c:pt>
                <c:pt idx="102">
                  <c:v>8.583333333333325</c:v>
                </c:pt>
                <c:pt idx="103">
                  <c:v>8.666666666666659</c:v>
                </c:pt>
                <c:pt idx="104">
                  <c:v>8.7499999999999929</c:v>
                </c:pt>
                <c:pt idx="105">
                  <c:v>8.8333333333333268</c:v>
                </c:pt>
                <c:pt idx="106">
                  <c:v>8.9166666666666607</c:v>
                </c:pt>
                <c:pt idx="107">
                  <c:v>8.9999999999999947</c:v>
                </c:pt>
                <c:pt idx="108">
                  <c:v>9.0833333333333286</c:v>
                </c:pt>
                <c:pt idx="109">
                  <c:v>9.1666666666666625</c:v>
                </c:pt>
                <c:pt idx="110">
                  <c:v>9.2499999999999964</c:v>
                </c:pt>
                <c:pt idx="111">
                  <c:v>9.3333333333333304</c:v>
                </c:pt>
                <c:pt idx="112">
                  <c:v>9.4166666666666643</c:v>
                </c:pt>
                <c:pt idx="113">
                  <c:v>9.4999999999999982</c:v>
                </c:pt>
                <c:pt idx="114">
                  <c:v>9.5833333333333321</c:v>
                </c:pt>
                <c:pt idx="115">
                  <c:v>9.6666666666666661</c:v>
                </c:pt>
                <c:pt idx="116">
                  <c:v>9.75</c:v>
                </c:pt>
                <c:pt idx="117">
                  <c:v>9.8333333333333339</c:v>
                </c:pt>
                <c:pt idx="118">
                  <c:v>9.9166666666666679</c:v>
                </c:pt>
                <c:pt idx="119">
                  <c:v>10.000000000000002</c:v>
                </c:pt>
                <c:pt idx="120">
                  <c:v>10.083333333333336</c:v>
                </c:pt>
                <c:pt idx="121">
                  <c:v>10.16666666666667</c:v>
                </c:pt>
                <c:pt idx="122">
                  <c:v>10.250000000000004</c:v>
                </c:pt>
                <c:pt idx="123">
                  <c:v>10.333333333333337</c:v>
                </c:pt>
                <c:pt idx="124">
                  <c:v>10.416666666666671</c:v>
                </c:pt>
                <c:pt idx="125">
                  <c:v>10.500000000000005</c:v>
                </c:pt>
                <c:pt idx="126">
                  <c:v>10.583333333333339</c:v>
                </c:pt>
                <c:pt idx="127">
                  <c:v>10.666666666666673</c:v>
                </c:pt>
                <c:pt idx="128">
                  <c:v>10.750000000000007</c:v>
                </c:pt>
                <c:pt idx="129">
                  <c:v>10.833333333333341</c:v>
                </c:pt>
                <c:pt idx="130">
                  <c:v>10.916666666666675</c:v>
                </c:pt>
                <c:pt idx="131">
                  <c:v>11.000000000000009</c:v>
                </c:pt>
                <c:pt idx="132">
                  <c:v>11.083333333333343</c:v>
                </c:pt>
                <c:pt idx="133">
                  <c:v>11.166666666666677</c:v>
                </c:pt>
                <c:pt idx="134">
                  <c:v>11.250000000000011</c:v>
                </c:pt>
                <c:pt idx="135">
                  <c:v>11.333333333333345</c:v>
                </c:pt>
                <c:pt idx="136">
                  <c:v>11.416666666666679</c:v>
                </c:pt>
                <c:pt idx="137">
                  <c:v>11.500000000000012</c:v>
                </c:pt>
                <c:pt idx="138">
                  <c:v>11.583333333333346</c:v>
                </c:pt>
                <c:pt idx="139">
                  <c:v>11.66666666666668</c:v>
                </c:pt>
                <c:pt idx="140">
                  <c:v>11.750000000000014</c:v>
                </c:pt>
                <c:pt idx="141">
                  <c:v>11.833333333333348</c:v>
                </c:pt>
                <c:pt idx="142">
                  <c:v>11.916666666666682</c:v>
                </c:pt>
                <c:pt idx="143">
                  <c:v>12.000000000000016</c:v>
                </c:pt>
                <c:pt idx="144">
                  <c:v>12.08333333333335</c:v>
                </c:pt>
                <c:pt idx="145">
                  <c:v>12.166666666666684</c:v>
                </c:pt>
                <c:pt idx="146">
                  <c:v>12.250000000000018</c:v>
                </c:pt>
                <c:pt idx="147">
                  <c:v>12.333333333333352</c:v>
                </c:pt>
                <c:pt idx="148">
                  <c:v>12.416666666666686</c:v>
                </c:pt>
                <c:pt idx="149">
                  <c:v>12.50000000000002</c:v>
                </c:pt>
                <c:pt idx="150">
                  <c:v>12.583333333333353</c:v>
                </c:pt>
                <c:pt idx="151">
                  <c:v>12.666666666666687</c:v>
                </c:pt>
                <c:pt idx="152">
                  <c:v>12.750000000000021</c:v>
                </c:pt>
                <c:pt idx="153">
                  <c:v>12.833333333333355</c:v>
                </c:pt>
                <c:pt idx="154">
                  <c:v>12.916666666666689</c:v>
                </c:pt>
                <c:pt idx="155">
                  <c:v>13.000000000000023</c:v>
                </c:pt>
                <c:pt idx="156">
                  <c:v>13.083333333333357</c:v>
                </c:pt>
                <c:pt idx="157">
                  <c:v>13.166666666666691</c:v>
                </c:pt>
                <c:pt idx="158">
                  <c:v>13.250000000000025</c:v>
                </c:pt>
                <c:pt idx="159">
                  <c:v>13.333333333333359</c:v>
                </c:pt>
                <c:pt idx="160">
                  <c:v>13.416666666666693</c:v>
                </c:pt>
                <c:pt idx="161">
                  <c:v>13.500000000000027</c:v>
                </c:pt>
                <c:pt idx="162">
                  <c:v>13.583333333333361</c:v>
                </c:pt>
                <c:pt idx="163">
                  <c:v>13.666666666666694</c:v>
                </c:pt>
                <c:pt idx="164">
                  <c:v>13.750000000000028</c:v>
                </c:pt>
                <c:pt idx="165">
                  <c:v>13.833333333333362</c:v>
                </c:pt>
                <c:pt idx="166">
                  <c:v>13.916666666666696</c:v>
                </c:pt>
                <c:pt idx="167">
                  <c:v>14.00000000000003</c:v>
                </c:pt>
                <c:pt idx="168">
                  <c:v>14.083333333333364</c:v>
                </c:pt>
                <c:pt idx="169">
                  <c:v>14.166666666666698</c:v>
                </c:pt>
                <c:pt idx="170">
                  <c:v>14.250000000000032</c:v>
                </c:pt>
                <c:pt idx="171">
                  <c:v>14.333333333333366</c:v>
                </c:pt>
                <c:pt idx="172">
                  <c:v>14.4166666666667</c:v>
                </c:pt>
                <c:pt idx="173">
                  <c:v>14.500000000000034</c:v>
                </c:pt>
                <c:pt idx="174">
                  <c:v>14.583333333333368</c:v>
                </c:pt>
                <c:pt idx="175">
                  <c:v>14.666666666666702</c:v>
                </c:pt>
                <c:pt idx="176">
                  <c:v>14.750000000000036</c:v>
                </c:pt>
                <c:pt idx="177">
                  <c:v>14.833333333333369</c:v>
                </c:pt>
                <c:pt idx="178">
                  <c:v>14.916666666666703</c:v>
                </c:pt>
                <c:pt idx="179">
                  <c:v>15.000000000000037</c:v>
                </c:pt>
                <c:pt idx="180">
                  <c:v>15.083333333333371</c:v>
                </c:pt>
                <c:pt idx="181">
                  <c:v>15.166666666666705</c:v>
                </c:pt>
                <c:pt idx="182">
                  <c:v>15.250000000000039</c:v>
                </c:pt>
                <c:pt idx="183">
                  <c:v>15.333333333333373</c:v>
                </c:pt>
                <c:pt idx="184">
                  <c:v>15.416666666666707</c:v>
                </c:pt>
                <c:pt idx="185">
                  <c:v>15.500000000000041</c:v>
                </c:pt>
                <c:pt idx="186">
                  <c:v>15.583333333333375</c:v>
                </c:pt>
                <c:pt idx="187">
                  <c:v>15.666666666666709</c:v>
                </c:pt>
                <c:pt idx="188">
                  <c:v>15.750000000000043</c:v>
                </c:pt>
                <c:pt idx="189">
                  <c:v>15.833333333333377</c:v>
                </c:pt>
                <c:pt idx="190">
                  <c:v>15.91666666666671</c:v>
                </c:pt>
                <c:pt idx="191">
                  <c:v>16.000000000000043</c:v>
                </c:pt>
                <c:pt idx="192">
                  <c:v>16.083333333333375</c:v>
                </c:pt>
                <c:pt idx="193">
                  <c:v>16.166666666666707</c:v>
                </c:pt>
                <c:pt idx="194">
                  <c:v>16.250000000000039</c:v>
                </c:pt>
                <c:pt idx="195">
                  <c:v>16.333333333333371</c:v>
                </c:pt>
                <c:pt idx="196">
                  <c:v>16.416666666666703</c:v>
                </c:pt>
                <c:pt idx="197">
                  <c:v>16.500000000000036</c:v>
                </c:pt>
                <c:pt idx="198">
                  <c:v>16.583333333333368</c:v>
                </c:pt>
                <c:pt idx="199">
                  <c:v>16.6666666666667</c:v>
                </c:pt>
                <c:pt idx="200">
                  <c:v>16.750000000000032</c:v>
                </c:pt>
                <c:pt idx="201">
                  <c:v>16.833333333333364</c:v>
                </c:pt>
                <c:pt idx="202">
                  <c:v>16.916666666666696</c:v>
                </c:pt>
                <c:pt idx="203">
                  <c:v>17.000000000000028</c:v>
                </c:pt>
                <c:pt idx="204">
                  <c:v>17.083333333333361</c:v>
                </c:pt>
                <c:pt idx="205">
                  <c:v>17.166666666666693</c:v>
                </c:pt>
                <c:pt idx="206">
                  <c:v>17.250000000000025</c:v>
                </c:pt>
                <c:pt idx="207">
                  <c:v>17.333333333333357</c:v>
                </c:pt>
                <c:pt idx="208">
                  <c:v>17.416666666666689</c:v>
                </c:pt>
                <c:pt idx="209">
                  <c:v>17.500000000000021</c:v>
                </c:pt>
                <c:pt idx="210">
                  <c:v>17.583333333333353</c:v>
                </c:pt>
                <c:pt idx="211">
                  <c:v>17.666666666666686</c:v>
                </c:pt>
                <c:pt idx="212">
                  <c:v>17.750000000000018</c:v>
                </c:pt>
                <c:pt idx="213">
                  <c:v>17.83333333333335</c:v>
                </c:pt>
                <c:pt idx="214">
                  <c:v>17.916666666666682</c:v>
                </c:pt>
                <c:pt idx="215">
                  <c:v>18.000000000000014</c:v>
                </c:pt>
                <c:pt idx="216">
                  <c:v>18.083333333333346</c:v>
                </c:pt>
                <c:pt idx="217">
                  <c:v>18.166666666666679</c:v>
                </c:pt>
                <c:pt idx="218">
                  <c:v>18.250000000000011</c:v>
                </c:pt>
                <c:pt idx="219">
                  <c:v>18.333333333333343</c:v>
                </c:pt>
                <c:pt idx="220">
                  <c:v>18.416666666666675</c:v>
                </c:pt>
                <c:pt idx="221">
                  <c:v>18.500000000000007</c:v>
                </c:pt>
                <c:pt idx="222">
                  <c:v>18.583333333333339</c:v>
                </c:pt>
                <c:pt idx="223">
                  <c:v>18.666666666666671</c:v>
                </c:pt>
                <c:pt idx="224">
                  <c:v>18.750000000000004</c:v>
                </c:pt>
                <c:pt idx="225">
                  <c:v>18.833333333333336</c:v>
                </c:pt>
                <c:pt idx="226">
                  <c:v>18.916666666666668</c:v>
                </c:pt>
                <c:pt idx="227">
                  <c:v>19</c:v>
                </c:pt>
                <c:pt idx="228">
                  <c:v>19.083333333333332</c:v>
                </c:pt>
                <c:pt idx="229">
                  <c:v>19.166666666666664</c:v>
                </c:pt>
                <c:pt idx="230">
                  <c:v>19.249999999999996</c:v>
                </c:pt>
                <c:pt idx="231">
                  <c:v>19.333333333333329</c:v>
                </c:pt>
                <c:pt idx="232">
                  <c:v>19.416666666666661</c:v>
                </c:pt>
                <c:pt idx="233">
                  <c:v>19.499999999999993</c:v>
                </c:pt>
                <c:pt idx="234">
                  <c:v>19.583333333333325</c:v>
                </c:pt>
                <c:pt idx="235">
                  <c:v>19.666666666666657</c:v>
                </c:pt>
                <c:pt idx="236">
                  <c:v>19.749999999999989</c:v>
                </c:pt>
                <c:pt idx="237">
                  <c:v>19.833333333333321</c:v>
                </c:pt>
                <c:pt idx="238">
                  <c:v>19.916666666666654</c:v>
                </c:pt>
                <c:pt idx="239">
                  <c:v>19.999999999999986</c:v>
                </c:pt>
                <c:pt idx="240">
                  <c:v>20.083333333333318</c:v>
                </c:pt>
                <c:pt idx="241">
                  <c:v>20.16666666666665</c:v>
                </c:pt>
                <c:pt idx="242">
                  <c:v>20.249999999999982</c:v>
                </c:pt>
                <c:pt idx="243">
                  <c:v>20.333333333333314</c:v>
                </c:pt>
                <c:pt idx="244">
                  <c:v>20.416666666666647</c:v>
                </c:pt>
                <c:pt idx="245">
                  <c:v>20.499999999999979</c:v>
                </c:pt>
                <c:pt idx="246">
                  <c:v>20.583333333333311</c:v>
                </c:pt>
                <c:pt idx="247">
                  <c:v>20.666666666666643</c:v>
                </c:pt>
                <c:pt idx="248">
                  <c:v>20.749999999999975</c:v>
                </c:pt>
                <c:pt idx="249">
                  <c:v>20.833333333333307</c:v>
                </c:pt>
                <c:pt idx="250">
                  <c:v>20.916666666666639</c:v>
                </c:pt>
                <c:pt idx="251">
                  <c:v>20.999999999999972</c:v>
                </c:pt>
                <c:pt idx="252">
                  <c:v>21.083333333333304</c:v>
                </c:pt>
                <c:pt idx="253">
                  <c:v>21.166666666666636</c:v>
                </c:pt>
                <c:pt idx="254">
                  <c:v>21.249999999999968</c:v>
                </c:pt>
                <c:pt idx="255">
                  <c:v>21.3333333333333</c:v>
                </c:pt>
                <c:pt idx="256">
                  <c:v>21.416666666666632</c:v>
                </c:pt>
                <c:pt idx="257">
                  <c:v>21.499999999999964</c:v>
                </c:pt>
                <c:pt idx="258">
                  <c:v>21.583333333333297</c:v>
                </c:pt>
                <c:pt idx="259">
                  <c:v>21.666666666666629</c:v>
                </c:pt>
                <c:pt idx="260">
                  <c:v>21.749999999999961</c:v>
                </c:pt>
                <c:pt idx="261">
                  <c:v>21.833333333333293</c:v>
                </c:pt>
                <c:pt idx="262">
                  <c:v>21.916666666666625</c:v>
                </c:pt>
                <c:pt idx="263">
                  <c:v>21.999999999999957</c:v>
                </c:pt>
                <c:pt idx="264">
                  <c:v>22.08333333333329</c:v>
                </c:pt>
                <c:pt idx="265">
                  <c:v>22.166666666666622</c:v>
                </c:pt>
                <c:pt idx="266">
                  <c:v>22.249999999999954</c:v>
                </c:pt>
                <c:pt idx="267">
                  <c:v>22.333333333333286</c:v>
                </c:pt>
                <c:pt idx="268">
                  <c:v>22.416666666666618</c:v>
                </c:pt>
                <c:pt idx="269">
                  <c:v>22.49999999999995</c:v>
                </c:pt>
                <c:pt idx="270">
                  <c:v>22.583333333333282</c:v>
                </c:pt>
                <c:pt idx="271">
                  <c:v>22.666666666666615</c:v>
                </c:pt>
                <c:pt idx="272">
                  <c:v>22.749999999999947</c:v>
                </c:pt>
                <c:pt idx="273">
                  <c:v>22.833333333333279</c:v>
                </c:pt>
                <c:pt idx="274">
                  <c:v>22.916666666666611</c:v>
                </c:pt>
                <c:pt idx="275">
                  <c:v>22.999999999999943</c:v>
                </c:pt>
                <c:pt idx="276">
                  <c:v>23.083333333333275</c:v>
                </c:pt>
                <c:pt idx="277">
                  <c:v>23.166666666666607</c:v>
                </c:pt>
                <c:pt idx="278">
                  <c:v>23.24999999999994</c:v>
                </c:pt>
                <c:pt idx="279">
                  <c:v>23.333333333333272</c:v>
                </c:pt>
                <c:pt idx="280">
                  <c:v>23.416666666666604</c:v>
                </c:pt>
                <c:pt idx="281">
                  <c:v>23.499999999999936</c:v>
                </c:pt>
                <c:pt idx="282">
                  <c:v>23.583333333333268</c:v>
                </c:pt>
                <c:pt idx="283">
                  <c:v>23.6666666666666</c:v>
                </c:pt>
                <c:pt idx="284">
                  <c:v>23.749999999999932</c:v>
                </c:pt>
                <c:pt idx="285">
                  <c:v>23.833333333333265</c:v>
                </c:pt>
                <c:pt idx="286">
                  <c:v>23.916666666666597</c:v>
                </c:pt>
                <c:pt idx="287">
                  <c:v>23.999999999999929</c:v>
                </c:pt>
                <c:pt idx="288">
                  <c:v>24.083333333333261</c:v>
                </c:pt>
                <c:pt idx="289">
                  <c:v>24.166666666666593</c:v>
                </c:pt>
                <c:pt idx="290">
                  <c:v>24.249999999999925</c:v>
                </c:pt>
                <c:pt idx="291">
                  <c:v>24.333333333333258</c:v>
                </c:pt>
                <c:pt idx="292">
                  <c:v>24.41666666666659</c:v>
                </c:pt>
                <c:pt idx="293">
                  <c:v>24.499999999999922</c:v>
                </c:pt>
                <c:pt idx="294">
                  <c:v>24.583333333333254</c:v>
                </c:pt>
                <c:pt idx="295">
                  <c:v>24.666666666666586</c:v>
                </c:pt>
                <c:pt idx="296">
                  <c:v>24.749999999999918</c:v>
                </c:pt>
                <c:pt idx="297">
                  <c:v>24.83333333333325</c:v>
                </c:pt>
                <c:pt idx="298">
                  <c:v>24.916666666666583</c:v>
                </c:pt>
                <c:pt idx="299">
                  <c:v>24.999999999999915</c:v>
                </c:pt>
                <c:pt idx="300">
                  <c:v>25.083333333333247</c:v>
                </c:pt>
                <c:pt idx="301">
                  <c:v>25.166666666666579</c:v>
                </c:pt>
                <c:pt idx="302">
                  <c:v>25.249999999999911</c:v>
                </c:pt>
                <c:pt idx="303">
                  <c:v>25.333333333333243</c:v>
                </c:pt>
                <c:pt idx="304">
                  <c:v>25.416666666666575</c:v>
                </c:pt>
                <c:pt idx="305">
                  <c:v>25.499999999999908</c:v>
                </c:pt>
                <c:pt idx="306">
                  <c:v>25.58333333333324</c:v>
                </c:pt>
                <c:pt idx="307">
                  <c:v>25.666666666666572</c:v>
                </c:pt>
                <c:pt idx="308">
                  <c:v>25.749999999999904</c:v>
                </c:pt>
                <c:pt idx="309">
                  <c:v>25.833333333333236</c:v>
                </c:pt>
                <c:pt idx="310">
                  <c:v>25.916666666666568</c:v>
                </c:pt>
                <c:pt idx="311">
                  <c:v>25.999999999999901</c:v>
                </c:pt>
                <c:pt idx="312">
                  <c:v>26.083333333333233</c:v>
                </c:pt>
                <c:pt idx="313">
                  <c:v>26.166666666666565</c:v>
                </c:pt>
                <c:pt idx="314">
                  <c:v>26.249999999999897</c:v>
                </c:pt>
                <c:pt idx="315">
                  <c:v>26.333333333333229</c:v>
                </c:pt>
                <c:pt idx="316">
                  <c:v>26.416666666666561</c:v>
                </c:pt>
                <c:pt idx="317">
                  <c:v>26.499999999999893</c:v>
                </c:pt>
                <c:pt idx="318">
                  <c:v>26.583333333333226</c:v>
                </c:pt>
                <c:pt idx="319">
                  <c:v>26.666666666666558</c:v>
                </c:pt>
                <c:pt idx="320">
                  <c:v>26.74999999999989</c:v>
                </c:pt>
                <c:pt idx="321">
                  <c:v>26.833333333333222</c:v>
                </c:pt>
                <c:pt idx="322">
                  <c:v>26.916666666666554</c:v>
                </c:pt>
                <c:pt idx="323">
                  <c:v>26.999999999999886</c:v>
                </c:pt>
                <c:pt idx="324">
                  <c:v>27.083333333333218</c:v>
                </c:pt>
                <c:pt idx="325">
                  <c:v>27.166666666666551</c:v>
                </c:pt>
                <c:pt idx="326">
                  <c:v>27.249999999999883</c:v>
                </c:pt>
                <c:pt idx="327">
                  <c:v>27.333333333333215</c:v>
                </c:pt>
                <c:pt idx="328">
                  <c:v>27.416666666666547</c:v>
                </c:pt>
                <c:pt idx="329">
                  <c:v>27.499999999999879</c:v>
                </c:pt>
                <c:pt idx="330">
                  <c:v>27.583333333333211</c:v>
                </c:pt>
                <c:pt idx="331">
                  <c:v>27.666666666666544</c:v>
                </c:pt>
                <c:pt idx="332">
                  <c:v>27.749999999999876</c:v>
                </c:pt>
                <c:pt idx="333">
                  <c:v>27.833333333333208</c:v>
                </c:pt>
                <c:pt idx="334">
                  <c:v>27.91666666666654</c:v>
                </c:pt>
                <c:pt idx="335">
                  <c:v>27.999999999999872</c:v>
                </c:pt>
                <c:pt idx="336">
                  <c:v>28.083333333333204</c:v>
                </c:pt>
                <c:pt idx="337">
                  <c:v>28.166666666666536</c:v>
                </c:pt>
                <c:pt idx="338">
                  <c:v>28.249999999999869</c:v>
                </c:pt>
                <c:pt idx="339">
                  <c:v>28.333333333333201</c:v>
                </c:pt>
                <c:pt idx="340">
                  <c:v>28.416666666666533</c:v>
                </c:pt>
                <c:pt idx="341">
                  <c:v>28.499999999999865</c:v>
                </c:pt>
                <c:pt idx="342">
                  <c:v>28.583333333333197</c:v>
                </c:pt>
                <c:pt idx="343">
                  <c:v>28.666666666666529</c:v>
                </c:pt>
                <c:pt idx="344">
                  <c:v>28.749999999999861</c:v>
                </c:pt>
                <c:pt idx="345">
                  <c:v>28.833333333333194</c:v>
                </c:pt>
                <c:pt idx="346">
                  <c:v>28.916666666666526</c:v>
                </c:pt>
                <c:pt idx="347">
                  <c:v>28.999999999999858</c:v>
                </c:pt>
                <c:pt idx="348">
                  <c:v>29.08333333333319</c:v>
                </c:pt>
                <c:pt idx="349">
                  <c:v>29.166666666666522</c:v>
                </c:pt>
                <c:pt idx="350">
                  <c:v>29.249999999999854</c:v>
                </c:pt>
                <c:pt idx="351">
                  <c:v>29.333333333333186</c:v>
                </c:pt>
                <c:pt idx="352">
                  <c:v>29.416666666666519</c:v>
                </c:pt>
                <c:pt idx="353">
                  <c:v>29.499999999999851</c:v>
                </c:pt>
                <c:pt idx="354">
                  <c:v>29.583333333333183</c:v>
                </c:pt>
                <c:pt idx="355">
                  <c:v>29.666666666666515</c:v>
                </c:pt>
                <c:pt idx="356">
                  <c:v>29.749999999999847</c:v>
                </c:pt>
                <c:pt idx="357">
                  <c:v>29.833333333333179</c:v>
                </c:pt>
                <c:pt idx="358">
                  <c:v>29.916666666666512</c:v>
                </c:pt>
                <c:pt idx="359">
                  <c:v>29.999999999999844</c:v>
                </c:pt>
                <c:pt idx="360">
                  <c:v>30.083333333333176</c:v>
                </c:pt>
                <c:pt idx="361">
                  <c:v>30.166666666666508</c:v>
                </c:pt>
                <c:pt idx="362">
                  <c:v>30.24999999999984</c:v>
                </c:pt>
                <c:pt idx="363">
                  <c:v>30.333333333333172</c:v>
                </c:pt>
                <c:pt idx="364">
                  <c:v>30.416666666666504</c:v>
                </c:pt>
                <c:pt idx="365">
                  <c:v>30.499999999999837</c:v>
                </c:pt>
                <c:pt idx="366">
                  <c:v>30.583333333333169</c:v>
                </c:pt>
                <c:pt idx="367">
                  <c:v>30.666666666666501</c:v>
                </c:pt>
                <c:pt idx="368">
                  <c:v>30.749999999999833</c:v>
                </c:pt>
                <c:pt idx="369">
                  <c:v>30.833333333333165</c:v>
                </c:pt>
                <c:pt idx="370">
                  <c:v>30.916666666666497</c:v>
                </c:pt>
                <c:pt idx="371">
                  <c:v>30.999999999999829</c:v>
                </c:pt>
                <c:pt idx="372">
                  <c:v>31.083333333333162</c:v>
                </c:pt>
                <c:pt idx="373">
                  <c:v>31.166666666666494</c:v>
                </c:pt>
                <c:pt idx="374">
                  <c:v>31.249999999999826</c:v>
                </c:pt>
                <c:pt idx="375">
                  <c:v>31.333333333333158</c:v>
                </c:pt>
                <c:pt idx="376">
                  <c:v>31.41666666666649</c:v>
                </c:pt>
                <c:pt idx="377">
                  <c:v>31.499999999999822</c:v>
                </c:pt>
                <c:pt idx="378">
                  <c:v>31.583333333333155</c:v>
                </c:pt>
                <c:pt idx="379">
                  <c:v>31.666666666666487</c:v>
                </c:pt>
                <c:pt idx="380">
                  <c:v>31.749999999999819</c:v>
                </c:pt>
                <c:pt idx="381">
                  <c:v>31.833333333333151</c:v>
                </c:pt>
                <c:pt idx="382">
                  <c:v>31.916666666666483</c:v>
                </c:pt>
                <c:pt idx="383">
                  <c:v>31.999999999999815</c:v>
                </c:pt>
                <c:pt idx="384">
                  <c:v>32.083333333333151</c:v>
                </c:pt>
                <c:pt idx="385">
                  <c:v>32.166666666666487</c:v>
                </c:pt>
                <c:pt idx="386">
                  <c:v>32.249999999999822</c:v>
                </c:pt>
                <c:pt idx="387">
                  <c:v>32.333333333333158</c:v>
                </c:pt>
                <c:pt idx="388">
                  <c:v>32.416666666666494</c:v>
                </c:pt>
                <c:pt idx="389">
                  <c:v>32.499999999999829</c:v>
                </c:pt>
                <c:pt idx="390">
                  <c:v>32.583333333333165</c:v>
                </c:pt>
                <c:pt idx="391">
                  <c:v>32.666666666666501</c:v>
                </c:pt>
                <c:pt idx="392">
                  <c:v>32.749999999999837</c:v>
                </c:pt>
                <c:pt idx="393">
                  <c:v>32.833333333333172</c:v>
                </c:pt>
                <c:pt idx="394">
                  <c:v>32.916666666666508</c:v>
                </c:pt>
                <c:pt idx="395">
                  <c:v>32.999999999999844</c:v>
                </c:pt>
                <c:pt idx="396">
                  <c:v>33.083333333333179</c:v>
                </c:pt>
                <c:pt idx="397">
                  <c:v>33.166666666666515</c:v>
                </c:pt>
                <c:pt idx="398">
                  <c:v>33.249999999999851</c:v>
                </c:pt>
                <c:pt idx="399">
                  <c:v>33.333333333333186</c:v>
                </c:pt>
                <c:pt idx="400">
                  <c:v>33.416666666666522</c:v>
                </c:pt>
                <c:pt idx="401">
                  <c:v>33.499999999999858</c:v>
                </c:pt>
                <c:pt idx="402">
                  <c:v>33.583333333333194</c:v>
                </c:pt>
                <c:pt idx="403">
                  <c:v>33.666666666666529</c:v>
                </c:pt>
                <c:pt idx="404">
                  <c:v>33.749999999999865</c:v>
                </c:pt>
                <c:pt idx="405">
                  <c:v>33.833333333333201</c:v>
                </c:pt>
                <c:pt idx="406">
                  <c:v>33.916666666666536</c:v>
                </c:pt>
                <c:pt idx="407">
                  <c:v>33.999999999999872</c:v>
                </c:pt>
                <c:pt idx="408">
                  <c:v>34.083333333333208</c:v>
                </c:pt>
                <c:pt idx="409">
                  <c:v>34.166666666666544</c:v>
                </c:pt>
                <c:pt idx="410">
                  <c:v>34.249999999999879</c:v>
                </c:pt>
                <c:pt idx="411">
                  <c:v>34.333333333333215</c:v>
                </c:pt>
                <c:pt idx="412">
                  <c:v>34.416666666666551</c:v>
                </c:pt>
                <c:pt idx="413">
                  <c:v>34.499999999999886</c:v>
                </c:pt>
                <c:pt idx="414">
                  <c:v>34.583333333333222</c:v>
                </c:pt>
                <c:pt idx="415">
                  <c:v>34.666666666666558</c:v>
                </c:pt>
                <c:pt idx="416">
                  <c:v>34.749999999999893</c:v>
                </c:pt>
                <c:pt idx="417">
                  <c:v>34.833333333333229</c:v>
                </c:pt>
                <c:pt idx="418">
                  <c:v>34.916666666666565</c:v>
                </c:pt>
                <c:pt idx="419">
                  <c:v>34.999999999999901</c:v>
                </c:pt>
                <c:pt idx="420">
                  <c:v>35.083333333333236</c:v>
                </c:pt>
                <c:pt idx="421">
                  <c:v>35.166666666666572</c:v>
                </c:pt>
                <c:pt idx="422">
                  <c:v>35.249999999999908</c:v>
                </c:pt>
                <c:pt idx="423">
                  <c:v>35.333333333333243</c:v>
                </c:pt>
                <c:pt idx="424">
                  <c:v>35.416666666666579</c:v>
                </c:pt>
                <c:pt idx="425">
                  <c:v>35.499999999999915</c:v>
                </c:pt>
                <c:pt idx="426">
                  <c:v>35.58333333333325</c:v>
                </c:pt>
                <c:pt idx="427">
                  <c:v>35.666666666666586</c:v>
                </c:pt>
                <c:pt idx="428">
                  <c:v>35.749999999999922</c:v>
                </c:pt>
                <c:pt idx="429">
                  <c:v>35.833333333333258</c:v>
                </c:pt>
                <c:pt idx="430">
                  <c:v>35.916666666666593</c:v>
                </c:pt>
                <c:pt idx="431">
                  <c:v>35.999999999999929</c:v>
                </c:pt>
                <c:pt idx="432">
                  <c:v>36.083333333333265</c:v>
                </c:pt>
                <c:pt idx="433">
                  <c:v>36.1666666666666</c:v>
                </c:pt>
                <c:pt idx="434">
                  <c:v>36.249999999999936</c:v>
                </c:pt>
                <c:pt idx="435">
                  <c:v>36.333333333333272</c:v>
                </c:pt>
                <c:pt idx="436">
                  <c:v>36.416666666666607</c:v>
                </c:pt>
                <c:pt idx="437">
                  <c:v>36.499999999999943</c:v>
                </c:pt>
                <c:pt idx="438">
                  <c:v>36.583333333333279</c:v>
                </c:pt>
                <c:pt idx="439">
                  <c:v>36.666666666666615</c:v>
                </c:pt>
                <c:pt idx="440">
                  <c:v>36.74999999999995</c:v>
                </c:pt>
                <c:pt idx="441">
                  <c:v>36.833333333333286</c:v>
                </c:pt>
                <c:pt idx="442">
                  <c:v>36.916666666666622</c:v>
                </c:pt>
                <c:pt idx="443">
                  <c:v>36.999999999999957</c:v>
                </c:pt>
                <c:pt idx="444">
                  <c:v>37.083333333333293</c:v>
                </c:pt>
                <c:pt idx="445">
                  <c:v>37.166666666666629</c:v>
                </c:pt>
                <c:pt idx="446">
                  <c:v>37.249999999999964</c:v>
                </c:pt>
                <c:pt idx="447">
                  <c:v>37.3333333333333</c:v>
                </c:pt>
                <c:pt idx="448">
                  <c:v>37.416666666666636</c:v>
                </c:pt>
                <c:pt idx="449">
                  <c:v>37.499999999999972</c:v>
                </c:pt>
                <c:pt idx="450">
                  <c:v>37.583333333333307</c:v>
                </c:pt>
                <c:pt idx="451">
                  <c:v>37.666666666666643</c:v>
                </c:pt>
                <c:pt idx="452">
                  <c:v>37.749999999999979</c:v>
                </c:pt>
                <c:pt idx="453">
                  <c:v>37.833333333333314</c:v>
                </c:pt>
                <c:pt idx="454">
                  <c:v>37.91666666666665</c:v>
                </c:pt>
                <c:pt idx="455">
                  <c:v>37.999999999999986</c:v>
                </c:pt>
                <c:pt idx="456">
                  <c:v>38.083333333333321</c:v>
                </c:pt>
                <c:pt idx="457">
                  <c:v>38.166666666666657</c:v>
                </c:pt>
                <c:pt idx="458">
                  <c:v>38.249999999999993</c:v>
                </c:pt>
                <c:pt idx="459">
                  <c:v>38.333333333333329</c:v>
                </c:pt>
                <c:pt idx="460">
                  <c:v>38.416666666666664</c:v>
                </c:pt>
                <c:pt idx="461">
                  <c:v>38.5</c:v>
                </c:pt>
                <c:pt idx="462">
                  <c:v>38.583333333333336</c:v>
                </c:pt>
                <c:pt idx="463">
                  <c:v>38.666666666666671</c:v>
                </c:pt>
                <c:pt idx="464">
                  <c:v>38.750000000000007</c:v>
                </c:pt>
                <c:pt idx="465">
                  <c:v>38.833333333333343</c:v>
                </c:pt>
                <c:pt idx="466">
                  <c:v>38.916666666666679</c:v>
                </c:pt>
                <c:pt idx="467">
                  <c:v>39.000000000000014</c:v>
                </c:pt>
                <c:pt idx="468">
                  <c:v>39.08333333333335</c:v>
                </c:pt>
                <c:pt idx="469">
                  <c:v>39.166666666666686</c:v>
                </c:pt>
                <c:pt idx="470">
                  <c:v>39.250000000000021</c:v>
                </c:pt>
                <c:pt idx="471">
                  <c:v>39.333333333333357</c:v>
                </c:pt>
                <c:pt idx="472">
                  <c:v>39.416666666666693</c:v>
                </c:pt>
                <c:pt idx="473">
                  <c:v>39.500000000000028</c:v>
                </c:pt>
                <c:pt idx="474">
                  <c:v>39.583333333333364</c:v>
                </c:pt>
                <c:pt idx="475">
                  <c:v>39.6666666666667</c:v>
                </c:pt>
                <c:pt idx="476">
                  <c:v>39.750000000000036</c:v>
                </c:pt>
                <c:pt idx="477">
                  <c:v>39.833333333333371</c:v>
                </c:pt>
                <c:pt idx="478">
                  <c:v>39.916666666666707</c:v>
                </c:pt>
                <c:pt idx="479">
                  <c:v>40.000000000000043</c:v>
                </c:pt>
                <c:pt idx="480">
                  <c:v>40.083333333333378</c:v>
                </c:pt>
                <c:pt idx="481">
                  <c:v>40.166666666666714</c:v>
                </c:pt>
                <c:pt idx="482">
                  <c:v>40.25000000000005</c:v>
                </c:pt>
                <c:pt idx="483">
                  <c:v>40.333333333333385</c:v>
                </c:pt>
                <c:pt idx="484">
                  <c:v>40.416666666666721</c:v>
                </c:pt>
                <c:pt idx="485">
                  <c:v>40.500000000000057</c:v>
                </c:pt>
                <c:pt idx="486">
                  <c:v>40.583333333333393</c:v>
                </c:pt>
                <c:pt idx="487">
                  <c:v>40.666666666666728</c:v>
                </c:pt>
                <c:pt idx="488">
                  <c:v>40.750000000000064</c:v>
                </c:pt>
                <c:pt idx="489">
                  <c:v>40.8333333333334</c:v>
                </c:pt>
                <c:pt idx="490">
                  <c:v>40.916666666666735</c:v>
                </c:pt>
                <c:pt idx="491">
                  <c:v>41.000000000000071</c:v>
                </c:pt>
                <c:pt idx="492">
                  <c:v>41.083333333333407</c:v>
                </c:pt>
                <c:pt idx="493">
                  <c:v>41.166666666666742</c:v>
                </c:pt>
                <c:pt idx="494">
                  <c:v>41.250000000000078</c:v>
                </c:pt>
                <c:pt idx="495">
                  <c:v>41.333333333333414</c:v>
                </c:pt>
                <c:pt idx="496">
                  <c:v>41.41666666666675</c:v>
                </c:pt>
                <c:pt idx="497">
                  <c:v>41.500000000000085</c:v>
                </c:pt>
                <c:pt idx="498">
                  <c:v>41.583333333333421</c:v>
                </c:pt>
                <c:pt idx="499">
                  <c:v>41.666666666666757</c:v>
                </c:pt>
                <c:pt idx="500">
                  <c:v>41.750000000000092</c:v>
                </c:pt>
                <c:pt idx="501">
                  <c:v>41.833333333333428</c:v>
                </c:pt>
                <c:pt idx="502">
                  <c:v>41.916666666666764</c:v>
                </c:pt>
                <c:pt idx="503">
                  <c:v>42.000000000000099</c:v>
                </c:pt>
                <c:pt idx="504">
                  <c:v>42.083333333333435</c:v>
                </c:pt>
                <c:pt idx="505">
                  <c:v>42.166666666666771</c:v>
                </c:pt>
                <c:pt idx="506">
                  <c:v>42.250000000000107</c:v>
                </c:pt>
                <c:pt idx="507">
                  <c:v>42.333333333333442</c:v>
                </c:pt>
                <c:pt idx="508">
                  <c:v>42.416666666666778</c:v>
                </c:pt>
                <c:pt idx="509">
                  <c:v>42.500000000000114</c:v>
                </c:pt>
                <c:pt idx="510">
                  <c:v>42.583333333333449</c:v>
                </c:pt>
                <c:pt idx="511">
                  <c:v>42.666666666666785</c:v>
                </c:pt>
                <c:pt idx="512">
                  <c:v>42.750000000000121</c:v>
                </c:pt>
                <c:pt idx="513">
                  <c:v>42.833333333333456</c:v>
                </c:pt>
                <c:pt idx="514">
                  <c:v>42.916666666666792</c:v>
                </c:pt>
                <c:pt idx="515">
                  <c:v>43.000000000000128</c:v>
                </c:pt>
                <c:pt idx="516">
                  <c:v>43.083333333333464</c:v>
                </c:pt>
                <c:pt idx="517">
                  <c:v>43.166666666666799</c:v>
                </c:pt>
                <c:pt idx="518">
                  <c:v>43.250000000000135</c:v>
                </c:pt>
                <c:pt idx="519">
                  <c:v>43.333333333333471</c:v>
                </c:pt>
                <c:pt idx="520">
                  <c:v>43.416666666666806</c:v>
                </c:pt>
                <c:pt idx="521">
                  <c:v>43.500000000000142</c:v>
                </c:pt>
                <c:pt idx="522">
                  <c:v>43.583333333333478</c:v>
                </c:pt>
                <c:pt idx="523">
                  <c:v>43.666666666666814</c:v>
                </c:pt>
                <c:pt idx="524">
                  <c:v>43.750000000000149</c:v>
                </c:pt>
                <c:pt idx="525">
                  <c:v>43.833333333333485</c:v>
                </c:pt>
                <c:pt idx="526">
                  <c:v>43.916666666666821</c:v>
                </c:pt>
                <c:pt idx="527">
                  <c:v>44.000000000000156</c:v>
                </c:pt>
                <c:pt idx="528">
                  <c:v>44.083333333333492</c:v>
                </c:pt>
                <c:pt idx="529">
                  <c:v>44.166666666666828</c:v>
                </c:pt>
                <c:pt idx="530">
                  <c:v>44.250000000000163</c:v>
                </c:pt>
                <c:pt idx="531">
                  <c:v>44.333333333333499</c:v>
                </c:pt>
                <c:pt idx="532">
                  <c:v>44.416666666666835</c:v>
                </c:pt>
                <c:pt idx="533">
                  <c:v>44.500000000000171</c:v>
                </c:pt>
                <c:pt idx="534">
                  <c:v>44.583333333333506</c:v>
                </c:pt>
                <c:pt idx="535">
                  <c:v>44.666666666666842</c:v>
                </c:pt>
                <c:pt idx="536">
                  <c:v>44.750000000000178</c:v>
                </c:pt>
                <c:pt idx="537">
                  <c:v>44.833333333333513</c:v>
                </c:pt>
                <c:pt idx="538">
                  <c:v>44.916666666666849</c:v>
                </c:pt>
                <c:pt idx="539">
                  <c:v>45.000000000000185</c:v>
                </c:pt>
                <c:pt idx="540">
                  <c:v>45.08333333333352</c:v>
                </c:pt>
                <c:pt idx="541">
                  <c:v>45.166666666666856</c:v>
                </c:pt>
                <c:pt idx="542">
                  <c:v>45.250000000000192</c:v>
                </c:pt>
                <c:pt idx="543">
                  <c:v>45.333333333333528</c:v>
                </c:pt>
                <c:pt idx="544">
                  <c:v>45.416666666666863</c:v>
                </c:pt>
                <c:pt idx="545">
                  <c:v>45.500000000000199</c:v>
                </c:pt>
                <c:pt idx="546">
                  <c:v>45.583333333333535</c:v>
                </c:pt>
                <c:pt idx="547">
                  <c:v>45.66666666666687</c:v>
                </c:pt>
                <c:pt idx="548">
                  <c:v>45.750000000000206</c:v>
                </c:pt>
                <c:pt idx="549">
                  <c:v>45.833333333333542</c:v>
                </c:pt>
                <c:pt idx="550">
                  <c:v>45.916666666666877</c:v>
                </c:pt>
                <c:pt idx="551">
                  <c:v>46.000000000000213</c:v>
                </c:pt>
                <c:pt idx="552">
                  <c:v>46.083333333333549</c:v>
                </c:pt>
                <c:pt idx="553">
                  <c:v>46.166666666666885</c:v>
                </c:pt>
                <c:pt idx="554">
                  <c:v>46.25000000000022</c:v>
                </c:pt>
                <c:pt idx="555">
                  <c:v>46.333333333333556</c:v>
                </c:pt>
                <c:pt idx="556">
                  <c:v>46.416666666666892</c:v>
                </c:pt>
                <c:pt idx="557">
                  <c:v>46.500000000000227</c:v>
                </c:pt>
                <c:pt idx="558">
                  <c:v>46.583333333333563</c:v>
                </c:pt>
                <c:pt idx="559">
                  <c:v>46.666666666666899</c:v>
                </c:pt>
                <c:pt idx="560">
                  <c:v>46.750000000000234</c:v>
                </c:pt>
                <c:pt idx="561">
                  <c:v>46.83333333333357</c:v>
                </c:pt>
                <c:pt idx="562">
                  <c:v>46.916666666666906</c:v>
                </c:pt>
                <c:pt idx="563">
                  <c:v>47.000000000000242</c:v>
                </c:pt>
                <c:pt idx="564">
                  <c:v>47.083333333333577</c:v>
                </c:pt>
                <c:pt idx="565">
                  <c:v>47.166666666666913</c:v>
                </c:pt>
                <c:pt idx="566">
                  <c:v>47.250000000000249</c:v>
                </c:pt>
                <c:pt idx="567">
                  <c:v>47.333333333333584</c:v>
                </c:pt>
                <c:pt idx="568">
                  <c:v>47.41666666666692</c:v>
                </c:pt>
                <c:pt idx="569">
                  <c:v>47.500000000000256</c:v>
                </c:pt>
                <c:pt idx="570">
                  <c:v>47.583333333333591</c:v>
                </c:pt>
                <c:pt idx="571">
                  <c:v>47.666666666666927</c:v>
                </c:pt>
                <c:pt idx="572">
                  <c:v>47.750000000000263</c:v>
                </c:pt>
                <c:pt idx="573">
                  <c:v>47.833333333333599</c:v>
                </c:pt>
                <c:pt idx="574">
                  <c:v>47.916666666666934</c:v>
                </c:pt>
                <c:pt idx="575">
                  <c:v>48.00000000000027</c:v>
                </c:pt>
                <c:pt idx="576">
                  <c:v>48.083333333333606</c:v>
                </c:pt>
                <c:pt idx="577">
                  <c:v>48.166666666666941</c:v>
                </c:pt>
                <c:pt idx="578">
                  <c:v>48.250000000000277</c:v>
                </c:pt>
                <c:pt idx="579">
                  <c:v>48.333333333333613</c:v>
                </c:pt>
                <c:pt idx="580">
                  <c:v>48.416666666666949</c:v>
                </c:pt>
                <c:pt idx="581">
                  <c:v>48.500000000000284</c:v>
                </c:pt>
                <c:pt idx="582">
                  <c:v>48.58333333333362</c:v>
                </c:pt>
                <c:pt idx="583">
                  <c:v>48.666666666666956</c:v>
                </c:pt>
                <c:pt idx="584">
                  <c:v>48.750000000000291</c:v>
                </c:pt>
                <c:pt idx="585">
                  <c:v>48.833333333333627</c:v>
                </c:pt>
                <c:pt idx="586">
                  <c:v>48.916666666666963</c:v>
                </c:pt>
                <c:pt idx="587">
                  <c:v>49.000000000000298</c:v>
                </c:pt>
                <c:pt idx="588">
                  <c:v>49.083333333333634</c:v>
                </c:pt>
                <c:pt idx="589">
                  <c:v>49.16666666666697</c:v>
                </c:pt>
                <c:pt idx="590">
                  <c:v>49.250000000000306</c:v>
                </c:pt>
                <c:pt idx="591">
                  <c:v>49.333333333333641</c:v>
                </c:pt>
                <c:pt idx="592">
                  <c:v>49.416666666666977</c:v>
                </c:pt>
                <c:pt idx="593">
                  <c:v>49.500000000000313</c:v>
                </c:pt>
                <c:pt idx="594">
                  <c:v>49.583333333333648</c:v>
                </c:pt>
                <c:pt idx="595">
                  <c:v>49.666666666666984</c:v>
                </c:pt>
                <c:pt idx="596">
                  <c:v>49.75000000000032</c:v>
                </c:pt>
                <c:pt idx="597">
                  <c:v>49.833333333333655</c:v>
                </c:pt>
                <c:pt idx="598">
                  <c:v>49.916666666666991</c:v>
                </c:pt>
                <c:pt idx="599">
                  <c:v>50.000000000000327</c:v>
                </c:pt>
                <c:pt idx="600">
                  <c:v>50.083333333333663</c:v>
                </c:pt>
                <c:pt idx="601">
                  <c:v>50.166666666666998</c:v>
                </c:pt>
                <c:pt idx="602">
                  <c:v>50.250000000000334</c:v>
                </c:pt>
                <c:pt idx="603">
                  <c:v>50.33333333333367</c:v>
                </c:pt>
                <c:pt idx="604">
                  <c:v>50.416666666667005</c:v>
                </c:pt>
                <c:pt idx="605">
                  <c:v>50.500000000000341</c:v>
                </c:pt>
                <c:pt idx="606">
                  <c:v>50.583333333333677</c:v>
                </c:pt>
                <c:pt idx="607">
                  <c:v>50.666666666667012</c:v>
                </c:pt>
                <c:pt idx="608">
                  <c:v>50.750000000000348</c:v>
                </c:pt>
                <c:pt idx="609">
                  <c:v>50.833333333333684</c:v>
                </c:pt>
                <c:pt idx="610">
                  <c:v>50.91666666666702</c:v>
                </c:pt>
                <c:pt idx="611">
                  <c:v>51.000000000000355</c:v>
                </c:pt>
                <c:pt idx="612">
                  <c:v>51.083333333333691</c:v>
                </c:pt>
                <c:pt idx="613">
                  <c:v>51.166666666667027</c:v>
                </c:pt>
                <c:pt idx="614">
                  <c:v>51.250000000000362</c:v>
                </c:pt>
                <c:pt idx="615">
                  <c:v>51.333333333333698</c:v>
                </c:pt>
                <c:pt idx="616">
                  <c:v>51.416666666667034</c:v>
                </c:pt>
                <c:pt idx="617">
                  <c:v>51.500000000000369</c:v>
                </c:pt>
                <c:pt idx="618">
                  <c:v>51.583333333333705</c:v>
                </c:pt>
                <c:pt idx="619">
                  <c:v>51.666666666667041</c:v>
                </c:pt>
                <c:pt idx="620">
                  <c:v>51.750000000000377</c:v>
                </c:pt>
                <c:pt idx="621">
                  <c:v>51.833333333333712</c:v>
                </c:pt>
                <c:pt idx="622">
                  <c:v>51.916666666667048</c:v>
                </c:pt>
                <c:pt idx="623">
                  <c:v>52.000000000000384</c:v>
                </c:pt>
                <c:pt idx="624">
                  <c:v>52.083333333333719</c:v>
                </c:pt>
                <c:pt idx="625">
                  <c:v>52.166666666667055</c:v>
                </c:pt>
                <c:pt idx="626">
                  <c:v>52.250000000000391</c:v>
                </c:pt>
                <c:pt idx="627">
                  <c:v>52.333333333333727</c:v>
                </c:pt>
                <c:pt idx="628">
                  <c:v>52.416666666667062</c:v>
                </c:pt>
                <c:pt idx="629">
                  <c:v>52.500000000000398</c:v>
                </c:pt>
                <c:pt idx="630">
                  <c:v>52.583333333333734</c:v>
                </c:pt>
                <c:pt idx="631">
                  <c:v>52.666666666667069</c:v>
                </c:pt>
                <c:pt idx="632">
                  <c:v>52.750000000000405</c:v>
                </c:pt>
                <c:pt idx="633">
                  <c:v>52.833333333333741</c:v>
                </c:pt>
                <c:pt idx="634">
                  <c:v>52.916666666667076</c:v>
                </c:pt>
                <c:pt idx="635">
                  <c:v>53.000000000000412</c:v>
                </c:pt>
                <c:pt idx="636">
                  <c:v>53.083333333333748</c:v>
                </c:pt>
                <c:pt idx="637">
                  <c:v>53.166666666667084</c:v>
                </c:pt>
                <c:pt idx="638">
                  <c:v>53.250000000000419</c:v>
                </c:pt>
                <c:pt idx="639">
                  <c:v>53.333333333333755</c:v>
                </c:pt>
                <c:pt idx="640">
                  <c:v>53.416666666667091</c:v>
                </c:pt>
                <c:pt idx="641">
                  <c:v>53.500000000000426</c:v>
                </c:pt>
                <c:pt idx="642">
                  <c:v>53.583333333333762</c:v>
                </c:pt>
                <c:pt idx="643">
                  <c:v>53.666666666667098</c:v>
                </c:pt>
                <c:pt idx="644">
                  <c:v>53.750000000000433</c:v>
                </c:pt>
                <c:pt idx="645">
                  <c:v>53.833333333333769</c:v>
                </c:pt>
                <c:pt idx="646">
                  <c:v>53.916666666667105</c:v>
                </c:pt>
                <c:pt idx="647">
                  <c:v>54.000000000000441</c:v>
                </c:pt>
                <c:pt idx="648">
                  <c:v>54.083333333333776</c:v>
                </c:pt>
                <c:pt idx="649">
                  <c:v>54.166666666667112</c:v>
                </c:pt>
                <c:pt idx="650">
                  <c:v>54.250000000000448</c:v>
                </c:pt>
                <c:pt idx="651">
                  <c:v>54.333333333333783</c:v>
                </c:pt>
                <c:pt idx="652">
                  <c:v>54.416666666667119</c:v>
                </c:pt>
                <c:pt idx="653">
                  <c:v>54.500000000000455</c:v>
                </c:pt>
                <c:pt idx="654">
                  <c:v>54.58333333333379</c:v>
                </c:pt>
                <c:pt idx="655">
                  <c:v>54.666666666667126</c:v>
                </c:pt>
                <c:pt idx="656">
                  <c:v>54.750000000000462</c:v>
                </c:pt>
                <c:pt idx="657">
                  <c:v>54.833333333333798</c:v>
                </c:pt>
                <c:pt idx="658">
                  <c:v>54.916666666667133</c:v>
                </c:pt>
                <c:pt idx="659">
                  <c:v>55.000000000000469</c:v>
                </c:pt>
                <c:pt idx="660">
                  <c:v>55.083333333333805</c:v>
                </c:pt>
                <c:pt idx="661">
                  <c:v>55.16666666666714</c:v>
                </c:pt>
                <c:pt idx="662">
                  <c:v>55.250000000000476</c:v>
                </c:pt>
                <c:pt idx="663">
                  <c:v>55.333333333333812</c:v>
                </c:pt>
                <c:pt idx="664">
                  <c:v>55.416666666667147</c:v>
                </c:pt>
                <c:pt idx="665">
                  <c:v>55.500000000000483</c:v>
                </c:pt>
                <c:pt idx="666">
                  <c:v>55.583333333333819</c:v>
                </c:pt>
                <c:pt idx="667">
                  <c:v>55.666666666667155</c:v>
                </c:pt>
                <c:pt idx="668">
                  <c:v>55.75000000000049</c:v>
                </c:pt>
                <c:pt idx="669">
                  <c:v>55.833333333333826</c:v>
                </c:pt>
                <c:pt idx="670">
                  <c:v>55.916666666667162</c:v>
                </c:pt>
                <c:pt idx="671">
                  <c:v>56.000000000000497</c:v>
                </c:pt>
                <c:pt idx="672">
                  <c:v>56.083333333333833</c:v>
                </c:pt>
                <c:pt idx="673">
                  <c:v>56.166666666667169</c:v>
                </c:pt>
                <c:pt idx="674">
                  <c:v>56.250000000000504</c:v>
                </c:pt>
                <c:pt idx="675">
                  <c:v>56.33333333333384</c:v>
                </c:pt>
                <c:pt idx="676">
                  <c:v>56.416666666667176</c:v>
                </c:pt>
                <c:pt idx="677">
                  <c:v>56.500000000000512</c:v>
                </c:pt>
                <c:pt idx="678">
                  <c:v>56.583333333333847</c:v>
                </c:pt>
                <c:pt idx="679">
                  <c:v>56.666666666667183</c:v>
                </c:pt>
                <c:pt idx="680">
                  <c:v>56.750000000000519</c:v>
                </c:pt>
                <c:pt idx="681">
                  <c:v>56.833333333333854</c:v>
                </c:pt>
                <c:pt idx="682">
                  <c:v>56.91666666666719</c:v>
                </c:pt>
                <c:pt idx="683">
                  <c:v>57.000000000000526</c:v>
                </c:pt>
                <c:pt idx="684">
                  <c:v>57.083333333333862</c:v>
                </c:pt>
                <c:pt idx="685">
                  <c:v>57.166666666667197</c:v>
                </c:pt>
                <c:pt idx="686">
                  <c:v>57.250000000000533</c:v>
                </c:pt>
                <c:pt idx="687">
                  <c:v>57.333333333333869</c:v>
                </c:pt>
                <c:pt idx="688">
                  <c:v>57.416666666667204</c:v>
                </c:pt>
                <c:pt idx="689">
                  <c:v>57.50000000000054</c:v>
                </c:pt>
                <c:pt idx="690">
                  <c:v>57.583333333333876</c:v>
                </c:pt>
                <c:pt idx="691">
                  <c:v>57.666666666667211</c:v>
                </c:pt>
                <c:pt idx="692">
                  <c:v>57.750000000000547</c:v>
                </c:pt>
                <c:pt idx="693">
                  <c:v>57.833333333333883</c:v>
                </c:pt>
                <c:pt idx="694">
                  <c:v>57.916666666667219</c:v>
                </c:pt>
                <c:pt idx="695">
                  <c:v>58.000000000000554</c:v>
                </c:pt>
                <c:pt idx="696">
                  <c:v>58.08333333333389</c:v>
                </c:pt>
                <c:pt idx="697">
                  <c:v>58.166666666667226</c:v>
                </c:pt>
                <c:pt idx="698">
                  <c:v>58.250000000000561</c:v>
                </c:pt>
                <c:pt idx="699">
                  <c:v>58.333333333333897</c:v>
                </c:pt>
                <c:pt idx="700">
                  <c:v>58.416666666667233</c:v>
                </c:pt>
                <c:pt idx="701">
                  <c:v>58.500000000000568</c:v>
                </c:pt>
                <c:pt idx="702">
                  <c:v>58.583333333333904</c:v>
                </c:pt>
                <c:pt idx="703">
                  <c:v>58.66666666666724</c:v>
                </c:pt>
                <c:pt idx="704">
                  <c:v>58.750000000000576</c:v>
                </c:pt>
                <c:pt idx="705">
                  <c:v>58.833333333333911</c:v>
                </c:pt>
                <c:pt idx="706">
                  <c:v>58.916666666667247</c:v>
                </c:pt>
                <c:pt idx="707">
                  <c:v>59.000000000000583</c:v>
                </c:pt>
                <c:pt idx="708">
                  <c:v>59.083333333333918</c:v>
                </c:pt>
                <c:pt idx="709">
                  <c:v>59.166666666667254</c:v>
                </c:pt>
                <c:pt idx="710">
                  <c:v>59.25000000000059</c:v>
                </c:pt>
                <c:pt idx="711">
                  <c:v>59.333333333333925</c:v>
                </c:pt>
                <c:pt idx="712">
                  <c:v>59.416666666667261</c:v>
                </c:pt>
                <c:pt idx="713">
                  <c:v>59.500000000000597</c:v>
                </c:pt>
                <c:pt idx="714">
                  <c:v>59.583333333333933</c:v>
                </c:pt>
                <c:pt idx="715">
                  <c:v>59.666666666667268</c:v>
                </c:pt>
                <c:pt idx="716">
                  <c:v>59.750000000000604</c:v>
                </c:pt>
                <c:pt idx="717">
                  <c:v>59.83333333333394</c:v>
                </c:pt>
                <c:pt idx="718">
                  <c:v>59.916666666667275</c:v>
                </c:pt>
                <c:pt idx="719">
                  <c:v>60.000000000000611</c:v>
                </c:pt>
                <c:pt idx="720">
                  <c:v>60.083333333333947</c:v>
                </c:pt>
                <c:pt idx="721">
                  <c:v>60.166666666667282</c:v>
                </c:pt>
                <c:pt idx="722">
                  <c:v>60.250000000000618</c:v>
                </c:pt>
                <c:pt idx="723">
                  <c:v>60.333333333333954</c:v>
                </c:pt>
                <c:pt idx="724">
                  <c:v>60.41666666666729</c:v>
                </c:pt>
                <c:pt idx="725">
                  <c:v>60.500000000000625</c:v>
                </c:pt>
                <c:pt idx="726">
                  <c:v>60.583333333333961</c:v>
                </c:pt>
                <c:pt idx="727">
                  <c:v>60.666666666667297</c:v>
                </c:pt>
                <c:pt idx="728">
                  <c:v>60.750000000000632</c:v>
                </c:pt>
                <c:pt idx="729">
                  <c:v>60.833333333333968</c:v>
                </c:pt>
                <c:pt idx="730">
                  <c:v>60.916666666667304</c:v>
                </c:pt>
                <c:pt idx="731">
                  <c:v>61.000000000000639</c:v>
                </c:pt>
                <c:pt idx="732">
                  <c:v>61.083333333333975</c:v>
                </c:pt>
                <c:pt idx="733">
                  <c:v>61.166666666667311</c:v>
                </c:pt>
                <c:pt idx="734">
                  <c:v>61.250000000000647</c:v>
                </c:pt>
                <c:pt idx="735">
                  <c:v>61.333333333333982</c:v>
                </c:pt>
                <c:pt idx="736">
                  <c:v>61.416666666667318</c:v>
                </c:pt>
                <c:pt idx="737">
                  <c:v>61.500000000000654</c:v>
                </c:pt>
                <c:pt idx="738">
                  <c:v>61.583333333333989</c:v>
                </c:pt>
                <c:pt idx="739">
                  <c:v>61.666666666667325</c:v>
                </c:pt>
                <c:pt idx="740">
                  <c:v>61.750000000000661</c:v>
                </c:pt>
                <c:pt idx="741">
                  <c:v>61.833333333333997</c:v>
                </c:pt>
                <c:pt idx="742">
                  <c:v>61.916666666667332</c:v>
                </c:pt>
                <c:pt idx="743">
                  <c:v>62.000000000000668</c:v>
                </c:pt>
                <c:pt idx="744">
                  <c:v>62.083333333334004</c:v>
                </c:pt>
                <c:pt idx="745">
                  <c:v>62.166666666667339</c:v>
                </c:pt>
                <c:pt idx="746">
                  <c:v>62.250000000000675</c:v>
                </c:pt>
                <c:pt idx="747">
                  <c:v>62.333333333334011</c:v>
                </c:pt>
                <c:pt idx="748">
                  <c:v>62.416666666667346</c:v>
                </c:pt>
                <c:pt idx="749">
                  <c:v>62.500000000000682</c:v>
                </c:pt>
                <c:pt idx="750">
                  <c:v>62.583333333334018</c:v>
                </c:pt>
                <c:pt idx="751">
                  <c:v>62.666666666667354</c:v>
                </c:pt>
                <c:pt idx="752">
                  <c:v>62.750000000000689</c:v>
                </c:pt>
                <c:pt idx="753">
                  <c:v>62.833333333334025</c:v>
                </c:pt>
                <c:pt idx="754">
                  <c:v>62.916666666667361</c:v>
                </c:pt>
                <c:pt idx="755">
                  <c:v>63.000000000000696</c:v>
                </c:pt>
                <c:pt idx="756">
                  <c:v>63.083333333334032</c:v>
                </c:pt>
                <c:pt idx="757">
                  <c:v>63.166666666667368</c:v>
                </c:pt>
                <c:pt idx="758">
                  <c:v>63.250000000000703</c:v>
                </c:pt>
                <c:pt idx="759">
                  <c:v>63.333333333334039</c:v>
                </c:pt>
                <c:pt idx="760">
                  <c:v>63.416666666667375</c:v>
                </c:pt>
                <c:pt idx="761">
                  <c:v>63.500000000000711</c:v>
                </c:pt>
                <c:pt idx="762">
                  <c:v>63.583333333334046</c:v>
                </c:pt>
                <c:pt idx="763">
                  <c:v>63.666666666667382</c:v>
                </c:pt>
                <c:pt idx="764">
                  <c:v>63.750000000000718</c:v>
                </c:pt>
                <c:pt idx="765">
                  <c:v>63.833333333334053</c:v>
                </c:pt>
                <c:pt idx="766">
                  <c:v>63.916666666667389</c:v>
                </c:pt>
                <c:pt idx="767">
                  <c:v>64.000000000000725</c:v>
                </c:pt>
                <c:pt idx="768">
                  <c:v>64.083333333334053</c:v>
                </c:pt>
                <c:pt idx="769">
                  <c:v>64.166666666667382</c:v>
                </c:pt>
                <c:pt idx="770">
                  <c:v>64.250000000000711</c:v>
                </c:pt>
                <c:pt idx="771">
                  <c:v>64.333333333334039</c:v>
                </c:pt>
                <c:pt idx="772">
                  <c:v>64.416666666667368</c:v>
                </c:pt>
                <c:pt idx="773">
                  <c:v>64.500000000000696</c:v>
                </c:pt>
                <c:pt idx="774">
                  <c:v>64.583333333334025</c:v>
                </c:pt>
                <c:pt idx="775">
                  <c:v>64.666666666667354</c:v>
                </c:pt>
                <c:pt idx="776">
                  <c:v>64.750000000000682</c:v>
                </c:pt>
                <c:pt idx="777">
                  <c:v>64.833333333334011</c:v>
                </c:pt>
                <c:pt idx="778">
                  <c:v>64.916666666667339</c:v>
                </c:pt>
                <c:pt idx="779">
                  <c:v>65.000000000000668</c:v>
                </c:pt>
                <c:pt idx="780">
                  <c:v>65.083333333333997</c:v>
                </c:pt>
                <c:pt idx="781">
                  <c:v>65.166666666667325</c:v>
                </c:pt>
                <c:pt idx="782">
                  <c:v>65.250000000000654</c:v>
                </c:pt>
                <c:pt idx="783">
                  <c:v>65.333333333333982</c:v>
                </c:pt>
                <c:pt idx="784">
                  <c:v>65.416666666667311</c:v>
                </c:pt>
                <c:pt idx="785">
                  <c:v>65.500000000000639</c:v>
                </c:pt>
                <c:pt idx="786">
                  <c:v>65.583333333333968</c:v>
                </c:pt>
                <c:pt idx="787">
                  <c:v>65.666666666667297</c:v>
                </c:pt>
                <c:pt idx="788">
                  <c:v>65.750000000000625</c:v>
                </c:pt>
                <c:pt idx="789">
                  <c:v>65.833333333333954</c:v>
                </c:pt>
                <c:pt idx="790">
                  <c:v>65.916666666667282</c:v>
                </c:pt>
                <c:pt idx="791">
                  <c:v>66.000000000000611</c:v>
                </c:pt>
                <c:pt idx="792">
                  <c:v>66.08333333333394</c:v>
                </c:pt>
                <c:pt idx="793">
                  <c:v>66.166666666667268</c:v>
                </c:pt>
                <c:pt idx="794">
                  <c:v>66.250000000000597</c:v>
                </c:pt>
                <c:pt idx="795">
                  <c:v>66.333333333333925</c:v>
                </c:pt>
                <c:pt idx="796">
                  <c:v>66.416666666667254</c:v>
                </c:pt>
                <c:pt idx="797">
                  <c:v>66.500000000000583</c:v>
                </c:pt>
                <c:pt idx="798">
                  <c:v>66.583333333333911</c:v>
                </c:pt>
                <c:pt idx="799">
                  <c:v>66.66666666666724</c:v>
                </c:pt>
                <c:pt idx="800">
                  <c:v>66.750000000000568</c:v>
                </c:pt>
                <c:pt idx="801">
                  <c:v>66.833333333333897</c:v>
                </c:pt>
                <c:pt idx="802">
                  <c:v>66.916666666667226</c:v>
                </c:pt>
                <c:pt idx="803">
                  <c:v>67.000000000000554</c:v>
                </c:pt>
                <c:pt idx="804">
                  <c:v>67.083333333333883</c:v>
                </c:pt>
                <c:pt idx="805">
                  <c:v>67.166666666667211</c:v>
                </c:pt>
                <c:pt idx="806">
                  <c:v>67.25000000000054</c:v>
                </c:pt>
                <c:pt idx="807">
                  <c:v>67.333333333333869</c:v>
                </c:pt>
                <c:pt idx="808">
                  <c:v>67.416666666667197</c:v>
                </c:pt>
                <c:pt idx="809">
                  <c:v>67.500000000000526</c:v>
                </c:pt>
                <c:pt idx="810">
                  <c:v>67.583333333333854</c:v>
                </c:pt>
                <c:pt idx="811">
                  <c:v>67.666666666667183</c:v>
                </c:pt>
                <c:pt idx="812">
                  <c:v>67.750000000000512</c:v>
                </c:pt>
                <c:pt idx="813">
                  <c:v>67.83333333333384</c:v>
                </c:pt>
                <c:pt idx="814">
                  <c:v>67.916666666667169</c:v>
                </c:pt>
                <c:pt idx="815">
                  <c:v>68.000000000000497</c:v>
                </c:pt>
                <c:pt idx="816">
                  <c:v>68.083333333333826</c:v>
                </c:pt>
                <c:pt idx="817">
                  <c:v>68.166666666667155</c:v>
                </c:pt>
                <c:pt idx="818">
                  <c:v>68.250000000000483</c:v>
                </c:pt>
                <c:pt idx="819">
                  <c:v>68.333333333333812</c:v>
                </c:pt>
                <c:pt idx="820">
                  <c:v>68.41666666666714</c:v>
                </c:pt>
                <c:pt idx="821">
                  <c:v>68.500000000000469</c:v>
                </c:pt>
                <c:pt idx="822">
                  <c:v>68.583333333333798</c:v>
                </c:pt>
                <c:pt idx="823">
                  <c:v>68.666666666667126</c:v>
                </c:pt>
                <c:pt idx="824">
                  <c:v>68.750000000000455</c:v>
                </c:pt>
                <c:pt idx="825">
                  <c:v>68.833333333333783</c:v>
                </c:pt>
                <c:pt idx="826">
                  <c:v>68.916666666667112</c:v>
                </c:pt>
                <c:pt idx="827">
                  <c:v>69.000000000000441</c:v>
                </c:pt>
                <c:pt idx="828">
                  <c:v>69.083333333333769</c:v>
                </c:pt>
                <c:pt idx="829">
                  <c:v>69.166666666667098</c:v>
                </c:pt>
                <c:pt idx="830">
                  <c:v>69.250000000000426</c:v>
                </c:pt>
                <c:pt idx="831">
                  <c:v>69.333333333333755</c:v>
                </c:pt>
                <c:pt idx="832">
                  <c:v>69.416666666667084</c:v>
                </c:pt>
                <c:pt idx="833">
                  <c:v>69.500000000000412</c:v>
                </c:pt>
                <c:pt idx="834">
                  <c:v>69.583333333333741</c:v>
                </c:pt>
                <c:pt idx="835">
                  <c:v>69.666666666667069</c:v>
                </c:pt>
                <c:pt idx="836">
                  <c:v>69.750000000000398</c:v>
                </c:pt>
                <c:pt idx="837">
                  <c:v>69.833333333333727</c:v>
                </c:pt>
                <c:pt idx="838">
                  <c:v>69.916666666667055</c:v>
                </c:pt>
                <c:pt idx="839">
                  <c:v>70.000000000000384</c:v>
                </c:pt>
                <c:pt idx="840">
                  <c:v>70.083333333333712</c:v>
                </c:pt>
                <c:pt idx="841">
                  <c:v>70.166666666667041</c:v>
                </c:pt>
                <c:pt idx="842">
                  <c:v>70.250000000000369</c:v>
                </c:pt>
                <c:pt idx="843">
                  <c:v>70.333333333333698</c:v>
                </c:pt>
                <c:pt idx="844">
                  <c:v>70.416666666667027</c:v>
                </c:pt>
                <c:pt idx="845">
                  <c:v>70.500000000000355</c:v>
                </c:pt>
                <c:pt idx="846">
                  <c:v>70.583333333333684</c:v>
                </c:pt>
                <c:pt idx="847">
                  <c:v>70.666666666667012</c:v>
                </c:pt>
                <c:pt idx="848">
                  <c:v>70.750000000000341</c:v>
                </c:pt>
                <c:pt idx="849">
                  <c:v>70.83333333333367</c:v>
                </c:pt>
                <c:pt idx="850">
                  <c:v>70.916666666666998</c:v>
                </c:pt>
                <c:pt idx="851">
                  <c:v>71.000000000000327</c:v>
                </c:pt>
                <c:pt idx="852">
                  <c:v>71.083333333333655</c:v>
                </c:pt>
                <c:pt idx="853">
                  <c:v>71.166666666666984</c:v>
                </c:pt>
                <c:pt idx="854">
                  <c:v>71.250000000000313</c:v>
                </c:pt>
                <c:pt idx="855">
                  <c:v>71.333333333333641</c:v>
                </c:pt>
                <c:pt idx="856">
                  <c:v>71.41666666666697</c:v>
                </c:pt>
                <c:pt idx="857">
                  <c:v>71.500000000000298</c:v>
                </c:pt>
                <c:pt idx="858">
                  <c:v>71.583333333333627</c:v>
                </c:pt>
                <c:pt idx="859">
                  <c:v>71.666666666666956</c:v>
                </c:pt>
                <c:pt idx="860">
                  <c:v>71.750000000000284</c:v>
                </c:pt>
                <c:pt idx="861">
                  <c:v>71.833333333333613</c:v>
                </c:pt>
                <c:pt idx="862">
                  <c:v>71.916666666666941</c:v>
                </c:pt>
                <c:pt idx="863">
                  <c:v>72.00000000000027</c:v>
                </c:pt>
                <c:pt idx="864">
                  <c:v>72.083333333333599</c:v>
                </c:pt>
                <c:pt idx="865">
                  <c:v>72.166666666666927</c:v>
                </c:pt>
                <c:pt idx="866">
                  <c:v>72.250000000000256</c:v>
                </c:pt>
                <c:pt idx="867">
                  <c:v>72.333333333333584</c:v>
                </c:pt>
                <c:pt idx="868">
                  <c:v>72.416666666666913</c:v>
                </c:pt>
                <c:pt idx="869">
                  <c:v>72.500000000000242</c:v>
                </c:pt>
                <c:pt idx="870">
                  <c:v>72.58333333333357</c:v>
                </c:pt>
                <c:pt idx="871">
                  <c:v>72.666666666666899</c:v>
                </c:pt>
                <c:pt idx="872">
                  <c:v>72.750000000000227</c:v>
                </c:pt>
                <c:pt idx="873">
                  <c:v>72.833333333333556</c:v>
                </c:pt>
                <c:pt idx="874">
                  <c:v>72.916666666666885</c:v>
                </c:pt>
                <c:pt idx="875">
                  <c:v>73.000000000000213</c:v>
                </c:pt>
                <c:pt idx="876">
                  <c:v>73.083333333333542</c:v>
                </c:pt>
                <c:pt idx="877">
                  <c:v>73.16666666666687</c:v>
                </c:pt>
                <c:pt idx="878">
                  <c:v>73.250000000000199</c:v>
                </c:pt>
                <c:pt idx="879">
                  <c:v>73.333333333333528</c:v>
                </c:pt>
                <c:pt idx="880">
                  <c:v>73.416666666666856</c:v>
                </c:pt>
                <c:pt idx="881">
                  <c:v>73.500000000000185</c:v>
                </c:pt>
                <c:pt idx="882">
                  <c:v>73.583333333333513</c:v>
                </c:pt>
                <c:pt idx="883">
                  <c:v>73.666666666666842</c:v>
                </c:pt>
                <c:pt idx="884">
                  <c:v>73.750000000000171</c:v>
                </c:pt>
                <c:pt idx="885">
                  <c:v>73.833333333333499</c:v>
                </c:pt>
                <c:pt idx="886">
                  <c:v>73.916666666666828</c:v>
                </c:pt>
                <c:pt idx="887">
                  <c:v>74.000000000000156</c:v>
                </c:pt>
                <c:pt idx="888">
                  <c:v>74.083333333333485</c:v>
                </c:pt>
                <c:pt idx="889">
                  <c:v>74.166666666666814</c:v>
                </c:pt>
                <c:pt idx="890">
                  <c:v>74.250000000000142</c:v>
                </c:pt>
                <c:pt idx="891">
                  <c:v>74.333333333333471</c:v>
                </c:pt>
                <c:pt idx="892">
                  <c:v>74.416666666666799</c:v>
                </c:pt>
                <c:pt idx="893">
                  <c:v>74.500000000000128</c:v>
                </c:pt>
                <c:pt idx="894">
                  <c:v>74.583333333333456</c:v>
                </c:pt>
                <c:pt idx="895">
                  <c:v>74.666666666666785</c:v>
                </c:pt>
                <c:pt idx="896">
                  <c:v>74.750000000000114</c:v>
                </c:pt>
                <c:pt idx="897">
                  <c:v>74.833333333333442</c:v>
                </c:pt>
                <c:pt idx="898">
                  <c:v>74.916666666666771</c:v>
                </c:pt>
                <c:pt idx="899">
                  <c:v>75.000000000000099</c:v>
                </c:pt>
                <c:pt idx="900">
                  <c:v>75.083333333333428</c:v>
                </c:pt>
                <c:pt idx="901">
                  <c:v>75.166666666666757</c:v>
                </c:pt>
                <c:pt idx="902">
                  <c:v>75.250000000000085</c:v>
                </c:pt>
                <c:pt idx="903">
                  <c:v>75.333333333333414</c:v>
                </c:pt>
                <c:pt idx="904">
                  <c:v>75.416666666666742</c:v>
                </c:pt>
                <c:pt idx="905">
                  <c:v>75.500000000000071</c:v>
                </c:pt>
                <c:pt idx="906">
                  <c:v>75.5833333333334</c:v>
                </c:pt>
                <c:pt idx="907">
                  <c:v>75.666666666666728</c:v>
                </c:pt>
                <c:pt idx="908">
                  <c:v>75.750000000000057</c:v>
                </c:pt>
                <c:pt idx="909">
                  <c:v>75.833333333333385</c:v>
                </c:pt>
                <c:pt idx="910">
                  <c:v>75.916666666666714</c:v>
                </c:pt>
                <c:pt idx="911">
                  <c:v>76.000000000000043</c:v>
                </c:pt>
                <c:pt idx="912">
                  <c:v>76.083333333333371</c:v>
                </c:pt>
                <c:pt idx="913">
                  <c:v>76.1666666666667</c:v>
                </c:pt>
                <c:pt idx="914">
                  <c:v>76.250000000000028</c:v>
                </c:pt>
                <c:pt idx="915">
                  <c:v>76.333333333333357</c:v>
                </c:pt>
                <c:pt idx="916">
                  <c:v>76.416666666666686</c:v>
                </c:pt>
                <c:pt idx="917">
                  <c:v>76.500000000000014</c:v>
                </c:pt>
                <c:pt idx="918">
                  <c:v>76.583333333333343</c:v>
                </c:pt>
                <c:pt idx="919">
                  <c:v>76.666666666666671</c:v>
                </c:pt>
                <c:pt idx="920">
                  <c:v>76.75</c:v>
                </c:pt>
                <c:pt idx="921">
                  <c:v>76.833333333333329</c:v>
                </c:pt>
                <c:pt idx="922">
                  <c:v>76.916666666666657</c:v>
                </c:pt>
                <c:pt idx="923">
                  <c:v>76.999999999999986</c:v>
                </c:pt>
                <c:pt idx="924">
                  <c:v>77.083333333333314</c:v>
                </c:pt>
                <c:pt idx="925">
                  <c:v>77.166666666666643</c:v>
                </c:pt>
                <c:pt idx="926">
                  <c:v>77.249999999999972</c:v>
                </c:pt>
                <c:pt idx="927">
                  <c:v>77.3333333333333</c:v>
                </c:pt>
                <c:pt idx="928">
                  <c:v>77.416666666666629</c:v>
                </c:pt>
                <c:pt idx="929">
                  <c:v>77.499999999999957</c:v>
                </c:pt>
                <c:pt idx="930">
                  <c:v>77.583333333333286</c:v>
                </c:pt>
                <c:pt idx="931">
                  <c:v>77.666666666666615</c:v>
                </c:pt>
                <c:pt idx="932">
                  <c:v>77.749999999999943</c:v>
                </c:pt>
                <c:pt idx="933">
                  <c:v>77.833333333333272</c:v>
                </c:pt>
                <c:pt idx="934">
                  <c:v>77.9166666666666</c:v>
                </c:pt>
                <c:pt idx="935">
                  <c:v>77.999999999999929</c:v>
                </c:pt>
                <c:pt idx="936">
                  <c:v>78.083333333333258</c:v>
                </c:pt>
                <c:pt idx="937">
                  <c:v>78.166666666666586</c:v>
                </c:pt>
                <c:pt idx="938">
                  <c:v>78.249999999999915</c:v>
                </c:pt>
                <c:pt idx="939">
                  <c:v>78.333333333333243</c:v>
                </c:pt>
                <c:pt idx="940">
                  <c:v>78.416666666666572</c:v>
                </c:pt>
                <c:pt idx="941">
                  <c:v>78.499999999999901</c:v>
                </c:pt>
                <c:pt idx="942">
                  <c:v>78.583333333333229</c:v>
                </c:pt>
                <c:pt idx="943">
                  <c:v>78.666666666666558</c:v>
                </c:pt>
                <c:pt idx="944">
                  <c:v>78.749999999999886</c:v>
                </c:pt>
                <c:pt idx="945">
                  <c:v>78.833333333333215</c:v>
                </c:pt>
                <c:pt idx="946">
                  <c:v>78.916666666666544</c:v>
                </c:pt>
                <c:pt idx="947">
                  <c:v>78.999999999999872</c:v>
                </c:pt>
                <c:pt idx="948">
                  <c:v>79.083333333333201</c:v>
                </c:pt>
                <c:pt idx="949">
                  <c:v>79.166666666666529</c:v>
                </c:pt>
                <c:pt idx="950">
                  <c:v>79.249999999999858</c:v>
                </c:pt>
                <c:pt idx="951">
                  <c:v>79.333333333333186</c:v>
                </c:pt>
                <c:pt idx="952">
                  <c:v>79.416666666666515</c:v>
                </c:pt>
                <c:pt idx="953">
                  <c:v>79.499999999999844</c:v>
                </c:pt>
                <c:pt idx="954">
                  <c:v>79.583333333333172</c:v>
                </c:pt>
                <c:pt idx="955">
                  <c:v>79.666666666666501</c:v>
                </c:pt>
                <c:pt idx="956">
                  <c:v>79.749999999999829</c:v>
                </c:pt>
                <c:pt idx="957">
                  <c:v>79.833333333333158</c:v>
                </c:pt>
                <c:pt idx="958">
                  <c:v>79.916666666666487</c:v>
                </c:pt>
                <c:pt idx="959">
                  <c:v>79.999999999999815</c:v>
                </c:pt>
                <c:pt idx="960">
                  <c:v>80.083333333333144</c:v>
                </c:pt>
                <c:pt idx="961">
                  <c:v>80.166666666666472</c:v>
                </c:pt>
                <c:pt idx="962">
                  <c:v>80.249999999999801</c:v>
                </c:pt>
                <c:pt idx="963">
                  <c:v>80.33333333333313</c:v>
                </c:pt>
                <c:pt idx="964">
                  <c:v>80.416666666666458</c:v>
                </c:pt>
                <c:pt idx="965">
                  <c:v>80.499999999999787</c:v>
                </c:pt>
                <c:pt idx="966">
                  <c:v>80.583333333333115</c:v>
                </c:pt>
                <c:pt idx="967">
                  <c:v>80.666666666666444</c:v>
                </c:pt>
                <c:pt idx="968">
                  <c:v>80.749999999999773</c:v>
                </c:pt>
                <c:pt idx="969">
                  <c:v>80.833333333333101</c:v>
                </c:pt>
                <c:pt idx="970">
                  <c:v>80.91666666666643</c:v>
                </c:pt>
                <c:pt idx="971">
                  <c:v>80.999999999999758</c:v>
                </c:pt>
                <c:pt idx="972">
                  <c:v>81.083333333333087</c:v>
                </c:pt>
                <c:pt idx="973">
                  <c:v>81.166666666666416</c:v>
                </c:pt>
                <c:pt idx="974">
                  <c:v>81.249999999999744</c:v>
                </c:pt>
                <c:pt idx="975">
                  <c:v>81.333333333333073</c:v>
                </c:pt>
                <c:pt idx="976">
                  <c:v>81.416666666666401</c:v>
                </c:pt>
                <c:pt idx="977">
                  <c:v>81.49999999999973</c:v>
                </c:pt>
                <c:pt idx="978">
                  <c:v>81.583333333333059</c:v>
                </c:pt>
                <c:pt idx="979">
                  <c:v>81.666666666666387</c:v>
                </c:pt>
                <c:pt idx="980">
                  <c:v>81.749999999999716</c:v>
                </c:pt>
                <c:pt idx="981">
                  <c:v>81.833333333333044</c:v>
                </c:pt>
                <c:pt idx="982">
                  <c:v>81.916666666666373</c:v>
                </c:pt>
                <c:pt idx="983">
                  <c:v>81.999999999999702</c:v>
                </c:pt>
                <c:pt idx="984">
                  <c:v>82.08333333333303</c:v>
                </c:pt>
                <c:pt idx="985">
                  <c:v>82.166666666666359</c:v>
                </c:pt>
                <c:pt idx="986">
                  <c:v>82.249999999999687</c:v>
                </c:pt>
                <c:pt idx="987">
                  <c:v>82.333333333333016</c:v>
                </c:pt>
                <c:pt idx="988">
                  <c:v>82.416666666666345</c:v>
                </c:pt>
                <c:pt idx="989">
                  <c:v>82.499999999999673</c:v>
                </c:pt>
                <c:pt idx="990">
                  <c:v>82.583333333333002</c:v>
                </c:pt>
                <c:pt idx="991">
                  <c:v>82.66666666666633</c:v>
                </c:pt>
                <c:pt idx="992">
                  <c:v>82.749999999999659</c:v>
                </c:pt>
                <c:pt idx="993">
                  <c:v>82.833333333332988</c:v>
                </c:pt>
                <c:pt idx="994">
                  <c:v>82.916666666666316</c:v>
                </c:pt>
                <c:pt idx="995">
                  <c:v>82.999999999999645</c:v>
                </c:pt>
                <c:pt idx="996">
                  <c:v>83.083333333332973</c:v>
                </c:pt>
                <c:pt idx="997">
                  <c:v>83.166666666666302</c:v>
                </c:pt>
                <c:pt idx="998">
                  <c:v>83.249999999999631</c:v>
                </c:pt>
                <c:pt idx="999">
                  <c:v>83.333333333332959</c:v>
                </c:pt>
                <c:pt idx="1000">
                  <c:v>83.416666666666288</c:v>
                </c:pt>
                <c:pt idx="1001">
                  <c:v>83.499999999999616</c:v>
                </c:pt>
                <c:pt idx="1002">
                  <c:v>83.583333333332945</c:v>
                </c:pt>
                <c:pt idx="1003">
                  <c:v>83.666666666666273</c:v>
                </c:pt>
                <c:pt idx="1004">
                  <c:v>83.749999999999602</c:v>
                </c:pt>
                <c:pt idx="1005">
                  <c:v>83.833333333332931</c:v>
                </c:pt>
                <c:pt idx="1006">
                  <c:v>83.916666666666259</c:v>
                </c:pt>
                <c:pt idx="1007">
                  <c:v>83.999999999999588</c:v>
                </c:pt>
                <c:pt idx="1008">
                  <c:v>84.083333333332916</c:v>
                </c:pt>
                <c:pt idx="1009">
                  <c:v>84.166666666666245</c:v>
                </c:pt>
                <c:pt idx="1010">
                  <c:v>84.249999999999574</c:v>
                </c:pt>
                <c:pt idx="1011">
                  <c:v>84.333333333332902</c:v>
                </c:pt>
                <c:pt idx="1012">
                  <c:v>84.416666666666231</c:v>
                </c:pt>
                <c:pt idx="1013">
                  <c:v>84.499999999999559</c:v>
                </c:pt>
                <c:pt idx="1014">
                  <c:v>84.583333333332888</c:v>
                </c:pt>
                <c:pt idx="1015">
                  <c:v>84.666666666666217</c:v>
                </c:pt>
                <c:pt idx="1016">
                  <c:v>84.749999999999545</c:v>
                </c:pt>
                <c:pt idx="1017">
                  <c:v>84.833333333332874</c:v>
                </c:pt>
                <c:pt idx="1018">
                  <c:v>84.916666666666202</c:v>
                </c:pt>
                <c:pt idx="1019">
                  <c:v>84.999999999999531</c:v>
                </c:pt>
                <c:pt idx="1020">
                  <c:v>85.08333333333286</c:v>
                </c:pt>
                <c:pt idx="1021">
                  <c:v>85.166666666666188</c:v>
                </c:pt>
                <c:pt idx="1022">
                  <c:v>85.249999999999517</c:v>
                </c:pt>
                <c:pt idx="1023">
                  <c:v>85.333333333332845</c:v>
                </c:pt>
                <c:pt idx="1024">
                  <c:v>85.416666666666174</c:v>
                </c:pt>
                <c:pt idx="1025">
                  <c:v>85.499999999999503</c:v>
                </c:pt>
                <c:pt idx="1026">
                  <c:v>85.583333333332831</c:v>
                </c:pt>
                <c:pt idx="1027">
                  <c:v>85.66666666666616</c:v>
                </c:pt>
                <c:pt idx="1028">
                  <c:v>85.749999999999488</c:v>
                </c:pt>
                <c:pt idx="1029">
                  <c:v>85.833333333332817</c:v>
                </c:pt>
                <c:pt idx="1030">
                  <c:v>85.916666666666146</c:v>
                </c:pt>
                <c:pt idx="1031">
                  <c:v>85.999999999999474</c:v>
                </c:pt>
                <c:pt idx="1032">
                  <c:v>86.083333333332803</c:v>
                </c:pt>
                <c:pt idx="1033">
                  <c:v>86.166666666666131</c:v>
                </c:pt>
                <c:pt idx="1034">
                  <c:v>86.24999999999946</c:v>
                </c:pt>
                <c:pt idx="1035">
                  <c:v>86.333333333332789</c:v>
                </c:pt>
                <c:pt idx="1036">
                  <c:v>86.416666666666117</c:v>
                </c:pt>
                <c:pt idx="1037">
                  <c:v>86.499999999999446</c:v>
                </c:pt>
                <c:pt idx="1038">
                  <c:v>86.583333333332774</c:v>
                </c:pt>
                <c:pt idx="1039">
                  <c:v>86.666666666666103</c:v>
                </c:pt>
                <c:pt idx="1040">
                  <c:v>86.749999999999432</c:v>
                </c:pt>
                <c:pt idx="1041">
                  <c:v>86.83333333333276</c:v>
                </c:pt>
                <c:pt idx="1042">
                  <c:v>86.916666666666089</c:v>
                </c:pt>
                <c:pt idx="1043">
                  <c:v>86.999999999999417</c:v>
                </c:pt>
                <c:pt idx="1044">
                  <c:v>87.083333333332746</c:v>
                </c:pt>
                <c:pt idx="1045">
                  <c:v>87.166666666666075</c:v>
                </c:pt>
                <c:pt idx="1046">
                  <c:v>87.249999999999403</c:v>
                </c:pt>
                <c:pt idx="1047">
                  <c:v>87.333333333332732</c:v>
                </c:pt>
                <c:pt idx="1048">
                  <c:v>87.41666666666606</c:v>
                </c:pt>
                <c:pt idx="1049">
                  <c:v>87.499999999999389</c:v>
                </c:pt>
                <c:pt idx="1050">
                  <c:v>87.583333333332718</c:v>
                </c:pt>
                <c:pt idx="1051">
                  <c:v>87.666666666666046</c:v>
                </c:pt>
                <c:pt idx="1052">
                  <c:v>87.749999999999375</c:v>
                </c:pt>
                <c:pt idx="1053">
                  <c:v>87.833333333332703</c:v>
                </c:pt>
                <c:pt idx="1054">
                  <c:v>87.916666666666032</c:v>
                </c:pt>
                <c:pt idx="1055">
                  <c:v>87.999999999999361</c:v>
                </c:pt>
                <c:pt idx="1056">
                  <c:v>88.083333333332689</c:v>
                </c:pt>
                <c:pt idx="1057">
                  <c:v>88.166666666666018</c:v>
                </c:pt>
                <c:pt idx="1058">
                  <c:v>88.249999999999346</c:v>
                </c:pt>
                <c:pt idx="1059">
                  <c:v>88.333333333332675</c:v>
                </c:pt>
                <c:pt idx="1060">
                  <c:v>88.416666666666003</c:v>
                </c:pt>
                <c:pt idx="1061">
                  <c:v>88.499999999999332</c:v>
                </c:pt>
                <c:pt idx="1062">
                  <c:v>88.583333333332661</c:v>
                </c:pt>
                <c:pt idx="1063">
                  <c:v>88.666666666665989</c:v>
                </c:pt>
                <c:pt idx="1064">
                  <c:v>88.749999999999318</c:v>
                </c:pt>
                <c:pt idx="1065">
                  <c:v>88.833333333332646</c:v>
                </c:pt>
                <c:pt idx="1066">
                  <c:v>88.916666666665975</c:v>
                </c:pt>
                <c:pt idx="1067">
                  <c:v>88.999999999999304</c:v>
                </c:pt>
                <c:pt idx="1068">
                  <c:v>89.083333333332632</c:v>
                </c:pt>
                <c:pt idx="1069">
                  <c:v>89.166666666665961</c:v>
                </c:pt>
                <c:pt idx="1070">
                  <c:v>89.249999999999289</c:v>
                </c:pt>
                <c:pt idx="1071">
                  <c:v>89.333333333332618</c:v>
                </c:pt>
                <c:pt idx="1072">
                  <c:v>89.416666666665947</c:v>
                </c:pt>
                <c:pt idx="1073">
                  <c:v>89.499999999999275</c:v>
                </c:pt>
                <c:pt idx="1074">
                  <c:v>89.583333333332604</c:v>
                </c:pt>
                <c:pt idx="1075">
                  <c:v>89.666666666665932</c:v>
                </c:pt>
                <c:pt idx="1076">
                  <c:v>89.749999999999261</c:v>
                </c:pt>
                <c:pt idx="1077">
                  <c:v>89.83333333333259</c:v>
                </c:pt>
                <c:pt idx="1078">
                  <c:v>89.916666666665918</c:v>
                </c:pt>
                <c:pt idx="1079">
                  <c:v>89.999999999999247</c:v>
                </c:pt>
                <c:pt idx="1080">
                  <c:v>90.083333333332575</c:v>
                </c:pt>
                <c:pt idx="1081">
                  <c:v>90.166666666665904</c:v>
                </c:pt>
                <c:pt idx="1082">
                  <c:v>90.249999999999233</c:v>
                </c:pt>
                <c:pt idx="1083">
                  <c:v>90.333333333332561</c:v>
                </c:pt>
                <c:pt idx="1084">
                  <c:v>90.41666666666589</c:v>
                </c:pt>
                <c:pt idx="1085">
                  <c:v>90.499999999999218</c:v>
                </c:pt>
                <c:pt idx="1086">
                  <c:v>90.583333333332547</c:v>
                </c:pt>
                <c:pt idx="1087">
                  <c:v>90.666666666665876</c:v>
                </c:pt>
                <c:pt idx="1088">
                  <c:v>90.749999999999204</c:v>
                </c:pt>
                <c:pt idx="1089">
                  <c:v>90.833333333332533</c:v>
                </c:pt>
                <c:pt idx="1090">
                  <c:v>90.916666666665861</c:v>
                </c:pt>
                <c:pt idx="1091">
                  <c:v>90.99999999999919</c:v>
                </c:pt>
                <c:pt idx="1092">
                  <c:v>91.083333333332519</c:v>
                </c:pt>
                <c:pt idx="1093">
                  <c:v>91.166666666665847</c:v>
                </c:pt>
                <c:pt idx="1094">
                  <c:v>91.249999999999176</c:v>
                </c:pt>
                <c:pt idx="1095">
                  <c:v>91.333333333332504</c:v>
                </c:pt>
                <c:pt idx="1096">
                  <c:v>91.416666666665833</c:v>
                </c:pt>
                <c:pt idx="1097">
                  <c:v>91.499999999999162</c:v>
                </c:pt>
                <c:pt idx="1098">
                  <c:v>91.58333333333249</c:v>
                </c:pt>
                <c:pt idx="1099">
                  <c:v>91.666666666665819</c:v>
                </c:pt>
                <c:pt idx="1100">
                  <c:v>91.749999999999147</c:v>
                </c:pt>
                <c:pt idx="1101">
                  <c:v>91.833333333332476</c:v>
                </c:pt>
                <c:pt idx="1102">
                  <c:v>91.916666666665805</c:v>
                </c:pt>
                <c:pt idx="1103">
                  <c:v>91.999999999999133</c:v>
                </c:pt>
                <c:pt idx="1104">
                  <c:v>92.083333333332462</c:v>
                </c:pt>
                <c:pt idx="1105">
                  <c:v>92.16666666666579</c:v>
                </c:pt>
                <c:pt idx="1106">
                  <c:v>92.249999999999119</c:v>
                </c:pt>
                <c:pt idx="1107">
                  <c:v>92.333333333332448</c:v>
                </c:pt>
                <c:pt idx="1108">
                  <c:v>92.416666666665776</c:v>
                </c:pt>
                <c:pt idx="1109">
                  <c:v>92.499999999999105</c:v>
                </c:pt>
                <c:pt idx="1110">
                  <c:v>92.583333333332433</c:v>
                </c:pt>
                <c:pt idx="1111">
                  <c:v>92.666666666665762</c:v>
                </c:pt>
                <c:pt idx="1112">
                  <c:v>92.749999999999091</c:v>
                </c:pt>
                <c:pt idx="1113">
                  <c:v>92.833333333332419</c:v>
                </c:pt>
                <c:pt idx="1114">
                  <c:v>92.916666666665748</c:v>
                </c:pt>
                <c:pt idx="1115">
                  <c:v>92.999999999999076</c:v>
                </c:pt>
                <c:pt idx="1116">
                  <c:v>93.083333333332405</c:v>
                </c:pt>
                <c:pt idx="1117">
                  <c:v>93.166666666665733</c:v>
                </c:pt>
                <c:pt idx="1118">
                  <c:v>93.249999999999062</c:v>
                </c:pt>
                <c:pt idx="1119">
                  <c:v>93.333333333332391</c:v>
                </c:pt>
                <c:pt idx="1120">
                  <c:v>93.416666666665719</c:v>
                </c:pt>
                <c:pt idx="1121">
                  <c:v>93.499999999999048</c:v>
                </c:pt>
                <c:pt idx="1122">
                  <c:v>93.583333333332376</c:v>
                </c:pt>
                <c:pt idx="1123">
                  <c:v>93.666666666665705</c:v>
                </c:pt>
                <c:pt idx="1124">
                  <c:v>93.749999999999034</c:v>
                </c:pt>
                <c:pt idx="1125">
                  <c:v>93.833333333332362</c:v>
                </c:pt>
                <c:pt idx="1126">
                  <c:v>93.916666666665691</c:v>
                </c:pt>
                <c:pt idx="1127">
                  <c:v>93.999999999999019</c:v>
                </c:pt>
                <c:pt idx="1128">
                  <c:v>94.083333333332348</c:v>
                </c:pt>
                <c:pt idx="1129">
                  <c:v>94.166666666665677</c:v>
                </c:pt>
                <c:pt idx="1130">
                  <c:v>94.249999999999005</c:v>
                </c:pt>
                <c:pt idx="1131">
                  <c:v>94.333333333332334</c:v>
                </c:pt>
                <c:pt idx="1132">
                  <c:v>94.416666666665662</c:v>
                </c:pt>
                <c:pt idx="1133">
                  <c:v>94.499999999998991</c:v>
                </c:pt>
                <c:pt idx="1134">
                  <c:v>94.58333333333232</c:v>
                </c:pt>
                <c:pt idx="1135">
                  <c:v>94.666666666665648</c:v>
                </c:pt>
                <c:pt idx="1136">
                  <c:v>94.749999999998977</c:v>
                </c:pt>
                <c:pt idx="1137">
                  <c:v>94.833333333332305</c:v>
                </c:pt>
                <c:pt idx="1138">
                  <c:v>94.916666666665634</c:v>
                </c:pt>
                <c:pt idx="1139">
                  <c:v>94.999999999998963</c:v>
                </c:pt>
                <c:pt idx="1140">
                  <c:v>95.083333333332291</c:v>
                </c:pt>
                <c:pt idx="1141">
                  <c:v>95.16666666666562</c:v>
                </c:pt>
                <c:pt idx="1142">
                  <c:v>95.249999999998948</c:v>
                </c:pt>
                <c:pt idx="1143">
                  <c:v>95.333333333332277</c:v>
                </c:pt>
                <c:pt idx="1144">
                  <c:v>95.416666666665606</c:v>
                </c:pt>
                <c:pt idx="1145">
                  <c:v>95.499999999998934</c:v>
                </c:pt>
                <c:pt idx="1146">
                  <c:v>95.583333333332263</c:v>
                </c:pt>
                <c:pt idx="1147">
                  <c:v>95.666666666665591</c:v>
                </c:pt>
                <c:pt idx="1148">
                  <c:v>95.74999999999892</c:v>
                </c:pt>
                <c:pt idx="1149">
                  <c:v>95.833333333332249</c:v>
                </c:pt>
                <c:pt idx="1150">
                  <c:v>95.916666666665577</c:v>
                </c:pt>
                <c:pt idx="1151">
                  <c:v>95.999999999998906</c:v>
                </c:pt>
                <c:pt idx="1152">
                  <c:v>96.083333333332234</c:v>
                </c:pt>
                <c:pt idx="1153">
                  <c:v>96.166666666665563</c:v>
                </c:pt>
                <c:pt idx="1154">
                  <c:v>96.249999999998892</c:v>
                </c:pt>
                <c:pt idx="1155">
                  <c:v>96.33333333333222</c:v>
                </c:pt>
                <c:pt idx="1156">
                  <c:v>96.416666666665549</c:v>
                </c:pt>
                <c:pt idx="1157">
                  <c:v>96.499999999998877</c:v>
                </c:pt>
                <c:pt idx="1158">
                  <c:v>96.583333333332206</c:v>
                </c:pt>
                <c:pt idx="1159">
                  <c:v>96.666666666665535</c:v>
                </c:pt>
                <c:pt idx="1160">
                  <c:v>96.749999999998863</c:v>
                </c:pt>
                <c:pt idx="1161">
                  <c:v>96.833333333332192</c:v>
                </c:pt>
                <c:pt idx="1162">
                  <c:v>96.91666666666552</c:v>
                </c:pt>
                <c:pt idx="1163">
                  <c:v>96.999999999998849</c:v>
                </c:pt>
                <c:pt idx="1164">
                  <c:v>97.083333333332178</c:v>
                </c:pt>
                <c:pt idx="1165">
                  <c:v>97.166666666665506</c:v>
                </c:pt>
                <c:pt idx="1166">
                  <c:v>97.249999999998835</c:v>
                </c:pt>
                <c:pt idx="1167">
                  <c:v>97.333333333332163</c:v>
                </c:pt>
                <c:pt idx="1168">
                  <c:v>97.416666666665492</c:v>
                </c:pt>
                <c:pt idx="1169">
                  <c:v>97.49999999999882</c:v>
                </c:pt>
                <c:pt idx="1170">
                  <c:v>97.583333333332149</c:v>
                </c:pt>
                <c:pt idx="1171">
                  <c:v>97.666666666665478</c:v>
                </c:pt>
                <c:pt idx="1172">
                  <c:v>97.749999999998806</c:v>
                </c:pt>
                <c:pt idx="1173">
                  <c:v>97.833333333332135</c:v>
                </c:pt>
                <c:pt idx="1174">
                  <c:v>97.916666666665463</c:v>
                </c:pt>
                <c:pt idx="1175">
                  <c:v>97.999999999998792</c:v>
                </c:pt>
                <c:pt idx="1176">
                  <c:v>98.083333333332121</c:v>
                </c:pt>
                <c:pt idx="1177">
                  <c:v>98.166666666665449</c:v>
                </c:pt>
                <c:pt idx="1178">
                  <c:v>98.249999999998778</c:v>
                </c:pt>
                <c:pt idx="1179">
                  <c:v>98.333333333332106</c:v>
                </c:pt>
                <c:pt idx="1180">
                  <c:v>98.416666666665435</c:v>
                </c:pt>
                <c:pt idx="1181">
                  <c:v>98.499999999998764</c:v>
                </c:pt>
                <c:pt idx="1182">
                  <c:v>98.583333333332092</c:v>
                </c:pt>
                <c:pt idx="1183">
                  <c:v>98.666666666665421</c:v>
                </c:pt>
                <c:pt idx="1184">
                  <c:v>98.749999999998749</c:v>
                </c:pt>
                <c:pt idx="1185">
                  <c:v>98.833333333332078</c:v>
                </c:pt>
                <c:pt idx="1186">
                  <c:v>98.916666666665407</c:v>
                </c:pt>
                <c:pt idx="1187">
                  <c:v>98.999999999998735</c:v>
                </c:pt>
                <c:pt idx="1188">
                  <c:v>99.083333333332064</c:v>
                </c:pt>
                <c:pt idx="1189">
                  <c:v>99.166666666665392</c:v>
                </c:pt>
                <c:pt idx="1190">
                  <c:v>99.249999999998721</c:v>
                </c:pt>
                <c:pt idx="1191">
                  <c:v>99.33333333333205</c:v>
                </c:pt>
                <c:pt idx="1192">
                  <c:v>99.416666666665378</c:v>
                </c:pt>
                <c:pt idx="1193">
                  <c:v>99.499999999998707</c:v>
                </c:pt>
                <c:pt idx="1194">
                  <c:v>99.583333333332035</c:v>
                </c:pt>
                <c:pt idx="1195">
                  <c:v>99.666666666665364</c:v>
                </c:pt>
                <c:pt idx="1196">
                  <c:v>99.749999999998693</c:v>
                </c:pt>
                <c:pt idx="1197">
                  <c:v>99.833333333332021</c:v>
                </c:pt>
                <c:pt idx="1198">
                  <c:v>99.91666666666535</c:v>
                </c:pt>
                <c:pt idx="1199">
                  <c:v>99.999999999998678</c:v>
                </c:pt>
                <c:pt idx="1200">
                  <c:v>100.08333333333201</c:v>
                </c:pt>
                <c:pt idx="1201">
                  <c:v>100.16666666666534</c:v>
                </c:pt>
                <c:pt idx="1202">
                  <c:v>100.24999999999866</c:v>
                </c:pt>
                <c:pt idx="1203">
                  <c:v>100.33333333333199</c:v>
                </c:pt>
                <c:pt idx="1204">
                  <c:v>100.41666666666532</c:v>
                </c:pt>
                <c:pt idx="1205">
                  <c:v>100.49999999999865</c:v>
                </c:pt>
                <c:pt idx="1206">
                  <c:v>100.58333333333198</c:v>
                </c:pt>
                <c:pt idx="1207">
                  <c:v>100.66666666666531</c:v>
                </c:pt>
                <c:pt idx="1208">
                  <c:v>100.74999999999864</c:v>
                </c:pt>
                <c:pt idx="1209">
                  <c:v>100.83333333333196</c:v>
                </c:pt>
                <c:pt idx="1210">
                  <c:v>100.91666666666529</c:v>
                </c:pt>
                <c:pt idx="1211">
                  <c:v>100.99999999999862</c:v>
                </c:pt>
                <c:pt idx="1212">
                  <c:v>101.08333333333195</c:v>
                </c:pt>
                <c:pt idx="1213">
                  <c:v>101.16666666666528</c:v>
                </c:pt>
                <c:pt idx="1214">
                  <c:v>101.24999999999861</c:v>
                </c:pt>
                <c:pt idx="1215">
                  <c:v>101.33333333333194</c:v>
                </c:pt>
                <c:pt idx="1216">
                  <c:v>101.41666666666526</c:v>
                </c:pt>
                <c:pt idx="1217">
                  <c:v>101.49999999999859</c:v>
                </c:pt>
                <c:pt idx="1218">
                  <c:v>101.58333333333192</c:v>
                </c:pt>
                <c:pt idx="1219">
                  <c:v>101.66666666666525</c:v>
                </c:pt>
                <c:pt idx="1220">
                  <c:v>101.74999999999858</c:v>
                </c:pt>
                <c:pt idx="1221">
                  <c:v>101.83333333333191</c:v>
                </c:pt>
                <c:pt idx="1222">
                  <c:v>101.91666666666524</c:v>
                </c:pt>
                <c:pt idx="1223">
                  <c:v>101.99999999999856</c:v>
                </c:pt>
                <c:pt idx="1224">
                  <c:v>102.08333333333189</c:v>
                </c:pt>
                <c:pt idx="1225">
                  <c:v>102.16666666666522</c:v>
                </c:pt>
                <c:pt idx="1226">
                  <c:v>102.24999999999855</c:v>
                </c:pt>
                <c:pt idx="1227">
                  <c:v>102.33333333333188</c:v>
                </c:pt>
                <c:pt idx="1228">
                  <c:v>102.41666666666521</c:v>
                </c:pt>
                <c:pt idx="1229">
                  <c:v>102.49999999999854</c:v>
                </c:pt>
                <c:pt idx="1230">
                  <c:v>102.58333333333186</c:v>
                </c:pt>
                <c:pt idx="1231">
                  <c:v>102.66666666666519</c:v>
                </c:pt>
                <c:pt idx="1232">
                  <c:v>102.74999999999852</c:v>
                </c:pt>
                <c:pt idx="1233">
                  <c:v>102.83333333333185</c:v>
                </c:pt>
                <c:pt idx="1234">
                  <c:v>102.91666666666518</c:v>
                </c:pt>
                <c:pt idx="1235">
                  <c:v>102.99999999999851</c:v>
                </c:pt>
                <c:pt idx="1236">
                  <c:v>103.08333333333184</c:v>
                </c:pt>
                <c:pt idx="1237">
                  <c:v>103.16666666666517</c:v>
                </c:pt>
                <c:pt idx="1238">
                  <c:v>103.24999999999849</c:v>
                </c:pt>
                <c:pt idx="1239">
                  <c:v>103.33333333333182</c:v>
                </c:pt>
                <c:pt idx="1240">
                  <c:v>103.41666666666515</c:v>
                </c:pt>
                <c:pt idx="1241">
                  <c:v>103.49999999999848</c:v>
                </c:pt>
                <c:pt idx="1242">
                  <c:v>103.58333333333181</c:v>
                </c:pt>
                <c:pt idx="1243">
                  <c:v>103.66666666666514</c:v>
                </c:pt>
                <c:pt idx="1244">
                  <c:v>103.74999999999847</c:v>
                </c:pt>
                <c:pt idx="1245">
                  <c:v>103.83333333333179</c:v>
                </c:pt>
                <c:pt idx="1246">
                  <c:v>103.91666666666512</c:v>
                </c:pt>
                <c:pt idx="1247">
                  <c:v>103.99999999999845</c:v>
                </c:pt>
                <c:pt idx="1248">
                  <c:v>104.08333333333178</c:v>
                </c:pt>
                <c:pt idx="1249">
                  <c:v>104.16666666666511</c:v>
                </c:pt>
                <c:pt idx="1250">
                  <c:v>104.24999999999844</c:v>
                </c:pt>
                <c:pt idx="1251">
                  <c:v>104.33333333333177</c:v>
                </c:pt>
                <c:pt idx="1252">
                  <c:v>104.41666666666509</c:v>
                </c:pt>
                <c:pt idx="1253">
                  <c:v>104.49999999999842</c:v>
                </c:pt>
                <c:pt idx="1254">
                  <c:v>104.58333333333175</c:v>
                </c:pt>
                <c:pt idx="1255">
                  <c:v>104.66666666666508</c:v>
                </c:pt>
                <c:pt idx="1256">
                  <c:v>104.74999999999841</c:v>
                </c:pt>
                <c:pt idx="1257">
                  <c:v>104.83333333333174</c:v>
                </c:pt>
                <c:pt idx="1258">
                  <c:v>104.91666666666507</c:v>
                </c:pt>
                <c:pt idx="1259">
                  <c:v>104.99999999999839</c:v>
                </c:pt>
                <c:pt idx="1260">
                  <c:v>105.08333333333172</c:v>
                </c:pt>
                <c:pt idx="1261">
                  <c:v>105.16666666666505</c:v>
                </c:pt>
                <c:pt idx="1262">
                  <c:v>105.24999999999838</c:v>
                </c:pt>
                <c:pt idx="1263">
                  <c:v>105.33333333333171</c:v>
                </c:pt>
                <c:pt idx="1264">
                  <c:v>105.41666666666504</c:v>
                </c:pt>
                <c:pt idx="1265">
                  <c:v>105.49999999999837</c:v>
                </c:pt>
                <c:pt idx="1266">
                  <c:v>105.58333333333169</c:v>
                </c:pt>
                <c:pt idx="1267">
                  <c:v>105.66666666666502</c:v>
                </c:pt>
                <c:pt idx="1268">
                  <c:v>105.74999999999835</c:v>
                </c:pt>
                <c:pt idx="1269">
                  <c:v>105.83333333333168</c:v>
                </c:pt>
                <c:pt idx="1270">
                  <c:v>105.91666666666501</c:v>
                </c:pt>
                <c:pt idx="1271">
                  <c:v>105.99999999999834</c:v>
                </c:pt>
                <c:pt idx="1272">
                  <c:v>106.08333333333167</c:v>
                </c:pt>
                <c:pt idx="1273">
                  <c:v>106.16666666666499</c:v>
                </c:pt>
                <c:pt idx="1274">
                  <c:v>106.24999999999832</c:v>
                </c:pt>
                <c:pt idx="1275">
                  <c:v>106.33333333333165</c:v>
                </c:pt>
                <c:pt idx="1276">
                  <c:v>106.41666666666498</c:v>
                </c:pt>
                <c:pt idx="1277">
                  <c:v>106.49999999999831</c:v>
                </c:pt>
                <c:pt idx="1278">
                  <c:v>106.58333333333164</c:v>
                </c:pt>
                <c:pt idx="1279">
                  <c:v>106.66666666666497</c:v>
                </c:pt>
                <c:pt idx="1280">
                  <c:v>106.74999999999829</c:v>
                </c:pt>
                <c:pt idx="1281">
                  <c:v>106.83333333333162</c:v>
                </c:pt>
                <c:pt idx="1282">
                  <c:v>106.91666666666495</c:v>
                </c:pt>
                <c:pt idx="1283">
                  <c:v>106.99999999999828</c:v>
                </c:pt>
                <c:pt idx="1284">
                  <c:v>107.08333333333161</c:v>
                </c:pt>
                <c:pt idx="1285">
                  <c:v>107.16666666666494</c:v>
                </c:pt>
                <c:pt idx="1286">
                  <c:v>107.24999999999827</c:v>
                </c:pt>
                <c:pt idx="1287">
                  <c:v>107.33333333333159</c:v>
                </c:pt>
                <c:pt idx="1288">
                  <c:v>107.41666666666492</c:v>
                </c:pt>
                <c:pt idx="1289">
                  <c:v>107.49999999999825</c:v>
                </c:pt>
                <c:pt idx="1290">
                  <c:v>107.58333333333158</c:v>
                </c:pt>
                <c:pt idx="1291">
                  <c:v>107.66666666666491</c:v>
                </c:pt>
                <c:pt idx="1292">
                  <c:v>107.74999999999824</c:v>
                </c:pt>
                <c:pt idx="1293">
                  <c:v>107.83333333333157</c:v>
                </c:pt>
                <c:pt idx="1294">
                  <c:v>107.9166666666649</c:v>
                </c:pt>
                <c:pt idx="1295">
                  <c:v>107.99999999999822</c:v>
                </c:pt>
                <c:pt idx="1296">
                  <c:v>108.08333333333155</c:v>
                </c:pt>
                <c:pt idx="1297">
                  <c:v>108.16666666666488</c:v>
                </c:pt>
                <c:pt idx="1298">
                  <c:v>108.24999999999821</c:v>
                </c:pt>
                <c:pt idx="1299">
                  <c:v>108.33333333333154</c:v>
                </c:pt>
                <c:pt idx="1300">
                  <c:v>108.41666666666487</c:v>
                </c:pt>
                <c:pt idx="1301">
                  <c:v>108.4999999999982</c:v>
                </c:pt>
                <c:pt idx="1302">
                  <c:v>108.58333333333152</c:v>
                </c:pt>
                <c:pt idx="1303">
                  <c:v>108.66666666666485</c:v>
                </c:pt>
                <c:pt idx="1304">
                  <c:v>108.74999999999818</c:v>
                </c:pt>
                <c:pt idx="1305">
                  <c:v>108.83333333333151</c:v>
                </c:pt>
                <c:pt idx="1306">
                  <c:v>108.91666666666484</c:v>
                </c:pt>
                <c:pt idx="1307">
                  <c:v>108.99999999999817</c:v>
                </c:pt>
                <c:pt idx="1308">
                  <c:v>109.0833333333315</c:v>
                </c:pt>
                <c:pt idx="1309">
                  <c:v>109.16666666666482</c:v>
                </c:pt>
                <c:pt idx="1310">
                  <c:v>109.24999999999815</c:v>
                </c:pt>
                <c:pt idx="1311">
                  <c:v>109.33333333333148</c:v>
                </c:pt>
                <c:pt idx="1312">
                  <c:v>109.41666666666481</c:v>
                </c:pt>
                <c:pt idx="1313">
                  <c:v>109.49999999999814</c:v>
                </c:pt>
                <c:pt idx="1314">
                  <c:v>109.58333333333147</c:v>
                </c:pt>
                <c:pt idx="1315">
                  <c:v>109.6666666666648</c:v>
                </c:pt>
                <c:pt idx="1316">
                  <c:v>109.74999999999812</c:v>
                </c:pt>
                <c:pt idx="1317">
                  <c:v>109.83333333333145</c:v>
                </c:pt>
                <c:pt idx="1318">
                  <c:v>109.91666666666478</c:v>
                </c:pt>
                <c:pt idx="1319">
                  <c:v>109.99999999999811</c:v>
                </c:pt>
                <c:pt idx="1320">
                  <c:v>110.08333333333144</c:v>
                </c:pt>
                <c:pt idx="1321">
                  <c:v>110.16666666666477</c:v>
                </c:pt>
                <c:pt idx="1322">
                  <c:v>110.2499999999981</c:v>
                </c:pt>
                <c:pt idx="1323">
                  <c:v>110.33333333333142</c:v>
                </c:pt>
                <c:pt idx="1324">
                  <c:v>110.41666666666475</c:v>
                </c:pt>
                <c:pt idx="1325">
                  <c:v>110.49999999999808</c:v>
                </c:pt>
                <c:pt idx="1326">
                  <c:v>110.58333333333141</c:v>
                </c:pt>
                <c:pt idx="1327">
                  <c:v>110.66666666666474</c:v>
                </c:pt>
                <c:pt idx="1328">
                  <c:v>110.74999999999807</c:v>
                </c:pt>
                <c:pt idx="1329">
                  <c:v>110.8333333333314</c:v>
                </c:pt>
                <c:pt idx="1330">
                  <c:v>110.91666666666472</c:v>
                </c:pt>
                <c:pt idx="1331">
                  <c:v>110.99999999999805</c:v>
                </c:pt>
                <c:pt idx="1332">
                  <c:v>111.08333333333138</c:v>
                </c:pt>
                <c:pt idx="1333">
                  <c:v>111.16666666666471</c:v>
                </c:pt>
                <c:pt idx="1334">
                  <c:v>111.24999999999804</c:v>
                </c:pt>
                <c:pt idx="1335">
                  <c:v>111.33333333333137</c:v>
                </c:pt>
                <c:pt idx="1336">
                  <c:v>111.4166666666647</c:v>
                </c:pt>
                <c:pt idx="1337">
                  <c:v>111.49999999999802</c:v>
                </c:pt>
                <c:pt idx="1338">
                  <c:v>111.58333333333135</c:v>
                </c:pt>
                <c:pt idx="1339">
                  <c:v>111.66666666666468</c:v>
                </c:pt>
                <c:pt idx="1340">
                  <c:v>111.74999999999801</c:v>
                </c:pt>
                <c:pt idx="1341">
                  <c:v>111.83333333333134</c:v>
                </c:pt>
                <c:pt idx="1342">
                  <c:v>111.91666666666467</c:v>
                </c:pt>
                <c:pt idx="1343">
                  <c:v>111.999999999998</c:v>
                </c:pt>
                <c:pt idx="1344">
                  <c:v>112.08333333333132</c:v>
                </c:pt>
                <c:pt idx="1345">
                  <c:v>112.16666666666465</c:v>
                </c:pt>
                <c:pt idx="1346">
                  <c:v>112.24999999999798</c:v>
                </c:pt>
                <c:pt idx="1347">
                  <c:v>112.33333333333131</c:v>
                </c:pt>
                <c:pt idx="1348">
                  <c:v>112.41666666666464</c:v>
                </c:pt>
                <c:pt idx="1349">
                  <c:v>112.49999999999797</c:v>
                </c:pt>
                <c:pt idx="1350">
                  <c:v>112.5833333333313</c:v>
                </c:pt>
                <c:pt idx="1351">
                  <c:v>112.66666666666463</c:v>
                </c:pt>
                <c:pt idx="1352">
                  <c:v>112.74999999999795</c:v>
                </c:pt>
                <c:pt idx="1353">
                  <c:v>112.83333333333128</c:v>
                </c:pt>
                <c:pt idx="1354">
                  <c:v>112.91666666666461</c:v>
                </c:pt>
                <c:pt idx="1355">
                  <c:v>112.99999999999794</c:v>
                </c:pt>
                <c:pt idx="1356">
                  <c:v>113.08333333333127</c:v>
                </c:pt>
                <c:pt idx="1357">
                  <c:v>113.1666666666646</c:v>
                </c:pt>
                <c:pt idx="1358">
                  <c:v>113.24999999999793</c:v>
                </c:pt>
                <c:pt idx="1359">
                  <c:v>113.33333333333125</c:v>
                </c:pt>
                <c:pt idx="1360">
                  <c:v>113.41666666666458</c:v>
                </c:pt>
                <c:pt idx="1361">
                  <c:v>113.49999999999791</c:v>
                </c:pt>
                <c:pt idx="1362">
                  <c:v>113.58333333333124</c:v>
                </c:pt>
                <c:pt idx="1363">
                  <c:v>113.66666666666457</c:v>
                </c:pt>
                <c:pt idx="1364">
                  <c:v>113.7499999999979</c:v>
                </c:pt>
                <c:pt idx="1365">
                  <c:v>113.83333333333123</c:v>
                </c:pt>
                <c:pt idx="1366">
                  <c:v>113.91666666666455</c:v>
                </c:pt>
                <c:pt idx="1367">
                  <c:v>113.99999999999788</c:v>
                </c:pt>
                <c:pt idx="1368">
                  <c:v>114.08333333333121</c:v>
                </c:pt>
                <c:pt idx="1369">
                  <c:v>114.16666666666454</c:v>
                </c:pt>
                <c:pt idx="1370">
                  <c:v>114.24999999999787</c:v>
                </c:pt>
                <c:pt idx="1371">
                  <c:v>114.3333333333312</c:v>
                </c:pt>
                <c:pt idx="1372">
                  <c:v>114.41666666666453</c:v>
                </c:pt>
                <c:pt idx="1373">
                  <c:v>114.49999999999785</c:v>
                </c:pt>
                <c:pt idx="1374">
                  <c:v>114.58333333333118</c:v>
                </c:pt>
                <c:pt idx="1375">
                  <c:v>114.66666666666451</c:v>
                </c:pt>
                <c:pt idx="1376">
                  <c:v>114.74999999999784</c:v>
                </c:pt>
                <c:pt idx="1377">
                  <c:v>114.83333333333117</c:v>
                </c:pt>
                <c:pt idx="1378">
                  <c:v>114.9166666666645</c:v>
                </c:pt>
                <c:pt idx="1379">
                  <c:v>114.99999999999783</c:v>
                </c:pt>
                <c:pt idx="1380">
                  <c:v>115.08333333333115</c:v>
                </c:pt>
                <c:pt idx="1381">
                  <c:v>115.16666666666448</c:v>
                </c:pt>
                <c:pt idx="1382">
                  <c:v>115.24999999999781</c:v>
                </c:pt>
                <c:pt idx="1383">
                  <c:v>115.33333333333114</c:v>
                </c:pt>
                <c:pt idx="1384">
                  <c:v>115.41666666666447</c:v>
                </c:pt>
                <c:pt idx="1385">
                  <c:v>115.4999999999978</c:v>
                </c:pt>
                <c:pt idx="1386">
                  <c:v>115.58333333333113</c:v>
                </c:pt>
                <c:pt idx="1387">
                  <c:v>115.66666666666445</c:v>
                </c:pt>
                <c:pt idx="1388">
                  <c:v>115.74999999999778</c:v>
                </c:pt>
                <c:pt idx="1389">
                  <c:v>115.83333333333111</c:v>
                </c:pt>
                <c:pt idx="1390">
                  <c:v>115.91666666666444</c:v>
                </c:pt>
                <c:pt idx="1391">
                  <c:v>115.99999999999777</c:v>
                </c:pt>
                <c:pt idx="1392">
                  <c:v>116.0833333333311</c:v>
                </c:pt>
                <c:pt idx="1393">
                  <c:v>116.16666666666443</c:v>
                </c:pt>
                <c:pt idx="1394">
                  <c:v>116.24999999999775</c:v>
                </c:pt>
                <c:pt idx="1395">
                  <c:v>116.33333333333108</c:v>
                </c:pt>
                <c:pt idx="1396">
                  <c:v>116.41666666666441</c:v>
                </c:pt>
                <c:pt idx="1397">
                  <c:v>116.49999999999774</c:v>
                </c:pt>
                <c:pt idx="1398">
                  <c:v>116.58333333333107</c:v>
                </c:pt>
                <c:pt idx="1399">
                  <c:v>116.6666666666644</c:v>
                </c:pt>
                <c:pt idx="1400">
                  <c:v>116.74999999999773</c:v>
                </c:pt>
                <c:pt idx="1401">
                  <c:v>116.83333333333105</c:v>
                </c:pt>
                <c:pt idx="1402">
                  <c:v>116.91666666666438</c:v>
                </c:pt>
                <c:pt idx="1403">
                  <c:v>116.99999999999771</c:v>
                </c:pt>
                <c:pt idx="1404">
                  <c:v>117.08333333333104</c:v>
                </c:pt>
                <c:pt idx="1405">
                  <c:v>117.16666666666437</c:v>
                </c:pt>
                <c:pt idx="1406">
                  <c:v>117.2499999999977</c:v>
                </c:pt>
                <c:pt idx="1407">
                  <c:v>117.33333333333103</c:v>
                </c:pt>
                <c:pt idx="1408">
                  <c:v>117.41666666666436</c:v>
                </c:pt>
                <c:pt idx="1409">
                  <c:v>117.49999999999768</c:v>
                </c:pt>
                <c:pt idx="1410">
                  <c:v>117.58333333333101</c:v>
                </c:pt>
                <c:pt idx="1411">
                  <c:v>117.66666666666434</c:v>
                </c:pt>
                <c:pt idx="1412">
                  <c:v>117.74999999999767</c:v>
                </c:pt>
                <c:pt idx="1413">
                  <c:v>117.833333333331</c:v>
                </c:pt>
                <c:pt idx="1414">
                  <c:v>117.91666666666433</c:v>
                </c:pt>
                <c:pt idx="1415">
                  <c:v>117.99999999999766</c:v>
                </c:pt>
                <c:pt idx="1416">
                  <c:v>118.08333333333098</c:v>
                </c:pt>
                <c:pt idx="1417">
                  <c:v>118.16666666666431</c:v>
                </c:pt>
                <c:pt idx="1418">
                  <c:v>118.24999999999764</c:v>
                </c:pt>
                <c:pt idx="1419">
                  <c:v>118.33333333333097</c:v>
                </c:pt>
                <c:pt idx="1420">
                  <c:v>118.4166666666643</c:v>
                </c:pt>
                <c:pt idx="1421">
                  <c:v>118.49999999999763</c:v>
                </c:pt>
                <c:pt idx="1422">
                  <c:v>118.58333333333096</c:v>
                </c:pt>
                <c:pt idx="1423">
                  <c:v>118.66666666666428</c:v>
                </c:pt>
                <c:pt idx="1424">
                  <c:v>118.74999999999761</c:v>
                </c:pt>
                <c:pt idx="1425">
                  <c:v>118.83333333333094</c:v>
                </c:pt>
                <c:pt idx="1426">
                  <c:v>118.91666666666427</c:v>
                </c:pt>
                <c:pt idx="1427">
                  <c:v>118.9999999999976</c:v>
                </c:pt>
                <c:pt idx="1428">
                  <c:v>119.08333333333093</c:v>
                </c:pt>
                <c:pt idx="1429">
                  <c:v>119.16666666666426</c:v>
                </c:pt>
                <c:pt idx="1430">
                  <c:v>119.24999999999758</c:v>
                </c:pt>
                <c:pt idx="1431">
                  <c:v>119.33333333333091</c:v>
                </c:pt>
                <c:pt idx="1432">
                  <c:v>119.41666666666424</c:v>
                </c:pt>
                <c:pt idx="1433">
                  <c:v>119.49999999999757</c:v>
                </c:pt>
                <c:pt idx="1434">
                  <c:v>119.5833333333309</c:v>
                </c:pt>
                <c:pt idx="1435">
                  <c:v>119.66666666666423</c:v>
                </c:pt>
                <c:pt idx="1436">
                  <c:v>119.74999999999756</c:v>
                </c:pt>
                <c:pt idx="1437">
                  <c:v>119.83333333333088</c:v>
                </c:pt>
                <c:pt idx="1438">
                  <c:v>119.91666666666421</c:v>
                </c:pt>
                <c:pt idx="1439">
                  <c:v>119.99999999999754</c:v>
                </c:pt>
                <c:pt idx="1440">
                  <c:v>120.08333333333087</c:v>
                </c:pt>
                <c:pt idx="1441">
                  <c:v>120.1666666666642</c:v>
                </c:pt>
                <c:pt idx="1442">
                  <c:v>120.24999999999753</c:v>
                </c:pt>
                <c:pt idx="1443">
                  <c:v>120.33333333333086</c:v>
                </c:pt>
                <c:pt idx="1444">
                  <c:v>120.41666666666418</c:v>
                </c:pt>
                <c:pt idx="1445">
                  <c:v>120.49999999999751</c:v>
                </c:pt>
                <c:pt idx="1446">
                  <c:v>120.58333333333084</c:v>
                </c:pt>
                <c:pt idx="1447">
                  <c:v>120.66666666666417</c:v>
                </c:pt>
                <c:pt idx="1448">
                  <c:v>120.7499999999975</c:v>
                </c:pt>
                <c:pt idx="1449">
                  <c:v>120.83333333333083</c:v>
                </c:pt>
                <c:pt idx="1450">
                  <c:v>120.91666666666416</c:v>
                </c:pt>
                <c:pt idx="1451">
                  <c:v>120.99999999999748</c:v>
                </c:pt>
                <c:pt idx="1452">
                  <c:v>121.08333333333081</c:v>
                </c:pt>
                <c:pt idx="1453">
                  <c:v>121.16666666666414</c:v>
                </c:pt>
                <c:pt idx="1454">
                  <c:v>121.24999999999747</c:v>
                </c:pt>
                <c:pt idx="1455">
                  <c:v>121.3333333333308</c:v>
                </c:pt>
                <c:pt idx="1456">
                  <c:v>121.41666666666413</c:v>
                </c:pt>
                <c:pt idx="1457">
                  <c:v>121.49999999999746</c:v>
                </c:pt>
                <c:pt idx="1458">
                  <c:v>121.58333333333078</c:v>
                </c:pt>
                <c:pt idx="1459">
                  <c:v>121.66666666666411</c:v>
                </c:pt>
                <c:pt idx="1460">
                  <c:v>121.74999999999744</c:v>
                </c:pt>
                <c:pt idx="1461">
                  <c:v>121.83333333333077</c:v>
                </c:pt>
                <c:pt idx="1462">
                  <c:v>121.9166666666641</c:v>
                </c:pt>
                <c:pt idx="1463">
                  <c:v>121.99999999999743</c:v>
                </c:pt>
                <c:pt idx="1464">
                  <c:v>122.08333333333076</c:v>
                </c:pt>
                <c:pt idx="1465">
                  <c:v>122.16666666666409</c:v>
                </c:pt>
                <c:pt idx="1466">
                  <c:v>122.24999999999741</c:v>
                </c:pt>
                <c:pt idx="1467">
                  <c:v>122.33333333333074</c:v>
                </c:pt>
                <c:pt idx="1468">
                  <c:v>122.41666666666407</c:v>
                </c:pt>
                <c:pt idx="1469">
                  <c:v>122.4999999999974</c:v>
                </c:pt>
                <c:pt idx="1470">
                  <c:v>122.58333333333073</c:v>
                </c:pt>
                <c:pt idx="1471">
                  <c:v>122.66666666666406</c:v>
                </c:pt>
                <c:pt idx="1472">
                  <c:v>122.74999999999739</c:v>
                </c:pt>
                <c:pt idx="1473">
                  <c:v>122.83333333333071</c:v>
                </c:pt>
                <c:pt idx="1474">
                  <c:v>122.91666666666404</c:v>
                </c:pt>
                <c:pt idx="1475">
                  <c:v>122.99999999999737</c:v>
                </c:pt>
                <c:pt idx="1476">
                  <c:v>123.0833333333307</c:v>
                </c:pt>
                <c:pt idx="1477">
                  <c:v>123.16666666666403</c:v>
                </c:pt>
                <c:pt idx="1478">
                  <c:v>123.24999999999736</c:v>
                </c:pt>
                <c:pt idx="1479">
                  <c:v>123.33333333333069</c:v>
                </c:pt>
                <c:pt idx="1480">
                  <c:v>123.41666666666401</c:v>
                </c:pt>
                <c:pt idx="1481">
                  <c:v>123.49999999999734</c:v>
                </c:pt>
                <c:pt idx="1482">
                  <c:v>123.58333333333067</c:v>
                </c:pt>
                <c:pt idx="1483">
                  <c:v>123.666666666664</c:v>
                </c:pt>
                <c:pt idx="1484">
                  <c:v>123.74999999999733</c:v>
                </c:pt>
                <c:pt idx="1485">
                  <c:v>123.83333333333066</c:v>
                </c:pt>
                <c:pt idx="1486">
                  <c:v>123.91666666666399</c:v>
                </c:pt>
                <c:pt idx="1487">
                  <c:v>123.99999999999731</c:v>
                </c:pt>
                <c:pt idx="1488">
                  <c:v>124.08333333333064</c:v>
                </c:pt>
                <c:pt idx="1489">
                  <c:v>124.16666666666397</c:v>
                </c:pt>
                <c:pt idx="1490">
                  <c:v>124.2499999999973</c:v>
                </c:pt>
                <c:pt idx="1491">
                  <c:v>124.33333333333063</c:v>
                </c:pt>
                <c:pt idx="1492">
                  <c:v>124.41666666666396</c:v>
                </c:pt>
                <c:pt idx="1493">
                  <c:v>124.49999999999729</c:v>
                </c:pt>
                <c:pt idx="1494">
                  <c:v>124.58333333333061</c:v>
                </c:pt>
                <c:pt idx="1495">
                  <c:v>124.66666666666394</c:v>
                </c:pt>
                <c:pt idx="1496">
                  <c:v>124.74999999999727</c:v>
                </c:pt>
                <c:pt idx="1497">
                  <c:v>124.8333333333306</c:v>
                </c:pt>
                <c:pt idx="1498">
                  <c:v>124.91666666666393</c:v>
                </c:pt>
                <c:pt idx="1499">
                  <c:v>124.99999999999726</c:v>
                </c:pt>
                <c:pt idx="1500">
                  <c:v>125.08333333333059</c:v>
                </c:pt>
                <c:pt idx="1501">
                  <c:v>125.16666666666391</c:v>
                </c:pt>
                <c:pt idx="1502">
                  <c:v>125.24999999999724</c:v>
                </c:pt>
                <c:pt idx="1503">
                  <c:v>125.33333333333057</c:v>
                </c:pt>
                <c:pt idx="1504">
                  <c:v>125.4166666666639</c:v>
                </c:pt>
                <c:pt idx="1505">
                  <c:v>125.49999999999723</c:v>
                </c:pt>
                <c:pt idx="1506">
                  <c:v>125.58333333333056</c:v>
                </c:pt>
                <c:pt idx="1507">
                  <c:v>125.66666666666389</c:v>
                </c:pt>
                <c:pt idx="1508">
                  <c:v>125.74999999999721</c:v>
                </c:pt>
                <c:pt idx="1509">
                  <c:v>125.83333333333054</c:v>
                </c:pt>
                <c:pt idx="1510">
                  <c:v>125.91666666666387</c:v>
                </c:pt>
                <c:pt idx="1511">
                  <c:v>125.9999999999972</c:v>
                </c:pt>
                <c:pt idx="1512">
                  <c:v>126.08333333333053</c:v>
                </c:pt>
                <c:pt idx="1513">
                  <c:v>126.16666666666386</c:v>
                </c:pt>
                <c:pt idx="1514">
                  <c:v>126.24999999999719</c:v>
                </c:pt>
                <c:pt idx="1515">
                  <c:v>126.33333333333051</c:v>
                </c:pt>
                <c:pt idx="1516">
                  <c:v>126.41666666666384</c:v>
                </c:pt>
                <c:pt idx="1517">
                  <c:v>126.49999999999717</c:v>
                </c:pt>
                <c:pt idx="1518">
                  <c:v>126.5833333333305</c:v>
                </c:pt>
                <c:pt idx="1519">
                  <c:v>126.66666666666383</c:v>
                </c:pt>
                <c:pt idx="1520">
                  <c:v>126.74999999999716</c:v>
                </c:pt>
                <c:pt idx="1521">
                  <c:v>126.83333333333049</c:v>
                </c:pt>
                <c:pt idx="1522">
                  <c:v>126.91666666666382</c:v>
                </c:pt>
                <c:pt idx="1523">
                  <c:v>126.99999999999714</c:v>
                </c:pt>
                <c:pt idx="1524">
                  <c:v>127.08333333333047</c:v>
                </c:pt>
                <c:pt idx="1525">
                  <c:v>127.1666666666638</c:v>
                </c:pt>
                <c:pt idx="1526">
                  <c:v>127.24999999999713</c:v>
                </c:pt>
                <c:pt idx="1527">
                  <c:v>127.33333333333046</c:v>
                </c:pt>
                <c:pt idx="1528">
                  <c:v>127.41666666666379</c:v>
                </c:pt>
                <c:pt idx="1529">
                  <c:v>127.49999999999712</c:v>
                </c:pt>
                <c:pt idx="1530">
                  <c:v>127.58333333333044</c:v>
                </c:pt>
                <c:pt idx="1531">
                  <c:v>127.66666666666377</c:v>
                </c:pt>
                <c:pt idx="1532">
                  <c:v>127.7499999999971</c:v>
                </c:pt>
                <c:pt idx="1533">
                  <c:v>127.83333333333043</c:v>
                </c:pt>
                <c:pt idx="1534">
                  <c:v>127.91666666666376</c:v>
                </c:pt>
                <c:pt idx="1535">
                  <c:v>127.99999999999709</c:v>
                </c:pt>
                <c:pt idx="1536">
                  <c:v>128.08333333333042</c:v>
                </c:pt>
                <c:pt idx="1537">
                  <c:v>128.16666666666376</c:v>
                </c:pt>
                <c:pt idx="1538">
                  <c:v>128.2499999999971</c:v>
                </c:pt>
                <c:pt idx="1539">
                  <c:v>128.33333333333044</c:v>
                </c:pt>
                <c:pt idx="1540">
                  <c:v>128.41666666666379</c:v>
                </c:pt>
                <c:pt idx="1541">
                  <c:v>128.49999999999713</c:v>
                </c:pt>
                <c:pt idx="1542">
                  <c:v>128.58333333333047</c:v>
                </c:pt>
                <c:pt idx="1543">
                  <c:v>128.66666666666382</c:v>
                </c:pt>
                <c:pt idx="1544">
                  <c:v>128.74999999999716</c:v>
                </c:pt>
                <c:pt idx="1545">
                  <c:v>128.8333333333305</c:v>
                </c:pt>
                <c:pt idx="1546">
                  <c:v>128.91666666666384</c:v>
                </c:pt>
                <c:pt idx="1547">
                  <c:v>128.99999999999719</c:v>
                </c:pt>
                <c:pt idx="1548">
                  <c:v>129.08333333333053</c:v>
                </c:pt>
                <c:pt idx="1549">
                  <c:v>129.16666666666387</c:v>
                </c:pt>
                <c:pt idx="1550">
                  <c:v>129.24999999999721</c:v>
                </c:pt>
                <c:pt idx="1551">
                  <c:v>129.33333333333056</c:v>
                </c:pt>
                <c:pt idx="1552">
                  <c:v>129.4166666666639</c:v>
                </c:pt>
                <c:pt idx="1553">
                  <c:v>129.49999999999724</c:v>
                </c:pt>
                <c:pt idx="1554">
                  <c:v>129.58333333333059</c:v>
                </c:pt>
                <c:pt idx="1555">
                  <c:v>129.66666666666393</c:v>
                </c:pt>
                <c:pt idx="1556">
                  <c:v>129.74999999999727</c:v>
                </c:pt>
                <c:pt idx="1557">
                  <c:v>129.83333333333061</c:v>
                </c:pt>
                <c:pt idx="1558">
                  <c:v>129.91666666666396</c:v>
                </c:pt>
                <c:pt idx="1559">
                  <c:v>129.9999999999973</c:v>
                </c:pt>
                <c:pt idx="1560">
                  <c:v>130.08333333333064</c:v>
                </c:pt>
                <c:pt idx="1561">
                  <c:v>130.16666666666399</c:v>
                </c:pt>
                <c:pt idx="1562">
                  <c:v>130.24999999999733</c:v>
                </c:pt>
                <c:pt idx="1563">
                  <c:v>130.33333333333067</c:v>
                </c:pt>
                <c:pt idx="1564">
                  <c:v>130.41666666666401</c:v>
                </c:pt>
                <c:pt idx="1565">
                  <c:v>130.49999999999736</c:v>
                </c:pt>
                <c:pt idx="1566">
                  <c:v>130.5833333333307</c:v>
                </c:pt>
                <c:pt idx="1567">
                  <c:v>130.66666666666404</c:v>
                </c:pt>
                <c:pt idx="1568">
                  <c:v>130.74999999999739</c:v>
                </c:pt>
                <c:pt idx="1569">
                  <c:v>130.83333333333073</c:v>
                </c:pt>
                <c:pt idx="1570">
                  <c:v>130.91666666666407</c:v>
                </c:pt>
                <c:pt idx="1571">
                  <c:v>130.99999999999741</c:v>
                </c:pt>
                <c:pt idx="1572">
                  <c:v>131.08333333333076</c:v>
                </c:pt>
                <c:pt idx="1573">
                  <c:v>131.1666666666641</c:v>
                </c:pt>
                <c:pt idx="1574">
                  <c:v>131.24999999999744</c:v>
                </c:pt>
                <c:pt idx="1575">
                  <c:v>131.33333333333078</c:v>
                </c:pt>
                <c:pt idx="1576">
                  <c:v>131.41666666666413</c:v>
                </c:pt>
                <c:pt idx="1577">
                  <c:v>131.49999999999747</c:v>
                </c:pt>
                <c:pt idx="1578">
                  <c:v>131.58333333333081</c:v>
                </c:pt>
                <c:pt idx="1579">
                  <c:v>131.66666666666416</c:v>
                </c:pt>
                <c:pt idx="1580">
                  <c:v>131.7499999999975</c:v>
                </c:pt>
                <c:pt idx="1581">
                  <c:v>131.83333333333084</c:v>
                </c:pt>
                <c:pt idx="1582">
                  <c:v>131.91666666666418</c:v>
                </c:pt>
                <c:pt idx="1583">
                  <c:v>131.99999999999753</c:v>
                </c:pt>
                <c:pt idx="1584">
                  <c:v>132.08333333333087</c:v>
                </c:pt>
                <c:pt idx="1585">
                  <c:v>132.16666666666421</c:v>
                </c:pt>
                <c:pt idx="1586">
                  <c:v>132.24999999999756</c:v>
                </c:pt>
                <c:pt idx="1587">
                  <c:v>132.3333333333309</c:v>
                </c:pt>
                <c:pt idx="1588">
                  <c:v>132.41666666666424</c:v>
                </c:pt>
                <c:pt idx="1589">
                  <c:v>132.49999999999758</c:v>
                </c:pt>
                <c:pt idx="1590">
                  <c:v>132.58333333333093</c:v>
                </c:pt>
                <c:pt idx="1591">
                  <c:v>132.66666666666427</c:v>
                </c:pt>
                <c:pt idx="1592">
                  <c:v>132.74999999999761</c:v>
                </c:pt>
                <c:pt idx="1593">
                  <c:v>132.83333333333096</c:v>
                </c:pt>
                <c:pt idx="1594">
                  <c:v>132.9166666666643</c:v>
                </c:pt>
                <c:pt idx="1595">
                  <c:v>132.99999999999764</c:v>
                </c:pt>
                <c:pt idx="1596">
                  <c:v>133.08333333333098</c:v>
                </c:pt>
                <c:pt idx="1597">
                  <c:v>133.16666666666433</c:v>
                </c:pt>
                <c:pt idx="1598">
                  <c:v>133.24999999999767</c:v>
                </c:pt>
                <c:pt idx="1599">
                  <c:v>133.33333333333101</c:v>
                </c:pt>
                <c:pt idx="1600">
                  <c:v>133.41666666666436</c:v>
                </c:pt>
                <c:pt idx="1601">
                  <c:v>133.4999999999977</c:v>
                </c:pt>
                <c:pt idx="1602">
                  <c:v>133.58333333333104</c:v>
                </c:pt>
                <c:pt idx="1603">
                  <c:v>133.66666666666438</c:v>
                </c:pt>
                <c:pt idx="1604">
                  <c:v>133.74999999999773</c:v>
                </c:pt>
                <c:pt idx="1605">
                  <c:v>133.83333333333107</c:v>
                </c:pt>
                <c:pt idx="1606">
                  <c:v>133.91666666666441</c:v>
                </c:pt>
                <c:pt idx="1607">
                  <c:v>133.99999999999775</c:v>
                </c:pt>
                <c:pt idx="1608">
                  <c:v>134.0833333333311</c:v>
                </c:pt>
                <c:pt idx="1609">
                  <c:v>134.16666666666444</c:v>
                </c:pt>
                <c:pt idx="1610">
                  <c:v>134.24999999999778</c:v>
                </c:pt>
                <c:pt idx="1611">
                  <c:v>134.33333333333113</c:v>
                </c:pt>
                <c:pt idx="1612">
                  <c:v>134.41666666666447</c:v>
                </c:pt>
                <c:pt idx="1613">
                  <c:v>134.49999999999781</c:v>
                </c:pt>
                <c:pt idx="1614">
                  <c:v>134.58333333333115</c:v>
                </c:pt>
                <c:pt idx="1615">
                  <c:v>134.6666666666645</c:v>
                </c:pt>
                <c:pt idx="1616">
                  <c:v>134.74999999999784</c:v>
                </c:pt>
                <c:pt idx="1617">
                  <c:v>134.83333333333118</c:v>
                </c:pt>
                <c:pt idx="1618">
                  <c:v>134.91666666666453</c:v>
                </c:pt>
                <c:pt idx="1619">
                  <c:v>134.99999999999787</c:v>
                </c:pt>
                <c:pt idx="1620">
                  <c:v>135.08333333333121</c:v>
                </c:pt>
                <c:pt idx="1621">
                  <c:v>135.16666666666455</c:v>
                </c:pt>
                <c:pt idx="1622">
                  <c:v>135.2499999999979</c:v>
                </c:pt>
                <c:pt idx="1623">
                  <c:v>135.33333333333124</c:v>
                </c:pt>
                <c:pt idx="1624">
                  <c:v>135.41666666666458</c:v>
                </c:pt>
                <c:pt idx="1625">
                  <c:v>135.49999999999793</c:v>
                </c:pt>
                <c:pt idx="1626">
                  <c:v>135.58333333333127</c:v>
                </c:pt>
                <c:pt idx="1627">
                  <c:v>135.66666666666461</c:v>
                </c:pt>
                <c:pt idx="1628">
                  <c:v>135.74999999999795</c:v>
                </c:pt>
                <c:pt idx="1629">
                  <c:v>135.8333333333313</c:v>
                </c:pt>
                <c:pt idx="1630">
                  <c:v>135.91666666666464</c:v>
                </c:pt>
                <c:pt idx="1631">
                  <c:v>135.99999999999798</c:v>
                </c:pt>
                <c:pt idx="1632">
                  <c:v>136.08333333333132</c:v>
                </c:pt>
                <c:pt idx="1633">
                  <c:v>136.16666666666467</c:v>
                </c:pt>
                <c:pt idx="1634">
                  <c:v>136.24999999999801</c:v>
                </c:pt>
                <c:pt idx="1635">
                  <c:v>136.33333333333135</c:v>
                </c:pt>
                <c:pt idx="1636">
                  <c:v>136.4166666666647</c:v>
                </c:pt>
                <c:pt idx="1637">
                  <c:v>136.49999999999804</c:v>
                </c:pt>
                <c:pt idx="1638">
                  <c:v>136.58333333333138</c:v>
                </c:pt>
                <c:pt idx="1639">
                  <c:v>136.66666666666472</c:v>
                </c:pt>
                <c:pt idx="1640">
                  <c:v>136.74999999999807</c:v>
                </c:pt>
                <c:pt idx="1641">
                  <c:v>136.83333333333141</c:v>
                </c:pt>
                <c:pt idx="1642">
                  <c:v>136.91666666666475</c:v>
                </c:pt>
                <c:pt idx="1643">
                  <c:v>136.9999999999981</c:v>
                </c:pt>
                <c:pt idx="1644">
                  <c:v>137.08333333333144</c:v>
                </c:pt>
                <c:pt idx="1645">
                  <c:v>137.16666666666478</c:v>
                </c:pt>
                <c:pt idx="1646">
                  <c:v>137.24999999999812</c:v>
                </c:pt>
                <c:pt idx="1647">
                  <c:v>137.33333333333147</c:v>
                </c:pt>
                <c:pt idx="1648">
                  <c:v>137.41666666666481</c:v>
                </c:pt>
                <c:pt idx="1649">
                  <c:v>137.49999999999815</c:v>
                </c:pt>
                <c:pt idx="1650">
                  <c:v>137.5833333333315</c:v>
                </c:pt>
                <c:pt idx="1651">
                  <c:v>137.66666666666484</c:v>
                </c:pt>
                <c:pt idx="1652">
                  <c:v>137.74999999999818</c:v>
                </c:pt>
                <c:pt idx="1653">
                  <c:v>137.83333333333152</c:v>
                </c:pt>
                <c:pt idx="1654">
                  <c:v>137.91666666666487</c:v>
                </c:pt>
                <c:pt idx="1655">
                  <c:v>137.99999999999821</c:v>
                </c:pt>
                <c:pt idx="1656">
                  <c:v>138.08333333333155</c:v>
                </c:pt>
                <c:pt idx="1657">
                  <c:v>138.1666666666649</c:v>
                </c:pt>
                <c:pt idx="1658">
                  <c:v>138.24999999999824</c:v>
                </c:pt>
                <c:pt idx="1659">
                  <c:v>138.33333333333158</c:v>
                </c:pt>
                <c:pt idx="1660">
                  <c:v>138.41666666666492</c:v>
                </c:pt>
                <c:pt idx="1661">
                  <c:v>138.49999999999827</c:v>
                </c:pt>
                <c:pt idx="1662">
                  <c:v>138.58333333333161</c:v>
                </c:pt>
                <c:pt idx="1663">
                  <c:v>138.66666666666495</c:v>
                </c:pt>
                <c:pt idx="1664">
                  <c:v>138.74999999999829</c:v>
                </c:pt>
                <c:pt idx="1665">
                  <c:v>138.83333333333164</c:v>
                </c:pt>
                <c:pt idx="1666">
                  <c:v>138.91666666666498</c:v>
                </c:pt>
                <c:pt idx="1667">
                  <c:v>138.99999999999832</c:v>
                </c:pt>
                <c:pt idx="1668">
                  <c:v>139.08333333333167</c:v>
                </c:pt>
                <c:pt idx="1669">
                  <c:v>139.16666666666501</c:v>
                </c:pt>
                <c:pt idx="1670">
                  <c:v>139.24999999999835</c:v>
                </c:pt>
                <c:pt idx="1671">
                  <c:v>139.33333333333169</c:v>
                </c:pt>
                <c:pt idx="1672">
                  <c:v>139.41666666666504</c:v>
                </c:pt>
                <c:pt idx="1673">
                  <c:v>139.49999999999838</c:v>
                </c:pt>
                <c:pt idx="1674">
                  <c:v>139.58333333333172</c:v>
                </c:pt>
                <c:pt idx="1675">
                  <c:v>139.66666666666507</c:v>
                </c:pt>
                <c:pt idx="1676">
                  <c:v>139.74999999999841</c:v>
                </c:pt>
                <c:pt idx="1677">
                  <c:v>139.83333333333175</c:v>
                </c:pt>
                <c:pt idx="1678">
                  <c:v>139.91666666666509</c:v>
                </c:pt>
                <c:pt idx="1679">
                  <c:v>139.99999999999844</c:v>
                </c:pt>
                <c:pt idx="1680">
                  <c:v>140.08333333333178</c:v>
                </c:pt>
                <c:pt idx="1681">
                  <c:v>140.16666666666512</c:v>
                </c:pt>
                <c:pt idx="1682">
                  <c:v>140.24999999999847</c:v>
                </c:pt>
                <c:pt idx="1683">
                  <c:v>140.33333333333181</c:v>
                </c:pt>
                <c:pt idx="1684">
                  <c:v>140.41666666666515</c:v>
                </c:pt>
                <c:pt idx="1685">
                  <c:v>140.49999999999849</c:v>
                </c:pt>
                <c:pt idx="1686">
                  <c:v>140.58333333333184</c:v>
                </c:pt>
                <c:pt idx="1687">
                  <c:v>140.66666666666518</c:v>
                </c:pt>
                <c:pt idx="1688">
                  <c:v>140.74999999999852</c:v>
                </c:pt>
                <c:pt idx="1689">
                  <c:v>140.83333333333186</c:v>
                </c:pt>
                <c:pt idx="1690">
                  <c:v>140.91666666666521</c:v>
                </c:pt>
                <c:pt idx="1691">
                  <c:v>140.99999999999855</c:v>
                </c:pt>
                <c:pt idx="1692">
                  <c:v>141.08333333333189</c:v>
                </c:pt>
                <c:pt idx="1693">
                  <c:v>141.16666666666524</c:v>
                </c:pt>
                <c:pt idx="1694">
                  <c:v>141.24999999999858</c:v>
                </c:pt>
                <c:pt idx="1695">
                  <c:v>141.33333333333192</c:v>
                </c:pt>
                <c:pt idx="1696">
                  <c:v>141.41666666666526</c:v>
                </c:pt>
                <c:pt idx="1697">
                  <c:v>141.49999999999861</c:v>
                </c:pt>
                <c:pt idx="1698">
                  <c:v>141.58333333333195</c:v>
                </c:pt>
                <c:pt idx="1699">
                  <c:v>141.66666666666529</c:v>
                </c:pt>
                <c:pt idx="1700">
                  <c:v>141.74999999999864</c:v>
                </c:pt>
                <c:pt idx="1701">
                  <c:v>141.83333333333198</c:v>
                </c:pt>
                <c:pt idx="1702">
                  <c:v>141.91666666666532</c:v>
                </c:pt>
                <c:pt idx="1703">
                  <c:v>141.99999999999866</c:v>
                </c:pt>
                <c:pt idx="1704">
                  <c:v>142.08333333333201</c:v>
                </c:pt>
                <c:pt idx="1705">
                  <c:v>142.16666666666535</c:v>
                </c:pt>
                <c:pt idx="1706">
                  <c:v>142.24999999999869</c:v>
                </c:pt>
                <c:pt idx="1707">
                  <c:v>142.33333333333204</c:v>
                </c:pt>
                <c:pt idx="1708">
                  <c:v>142.41666666666538</c:v>
                </c:pt>
                <c:pt idx="1709">
                  <c:v>142.49999999999872</c:v>
                </c:pt>
                <c:pt idx="1710">
                  <c:v>142.58333333333206</c:v>
                </c:pt>
                <c:pt idx="1711">
                  <c:v>142.66666666666541</c:v>
                </c:pt>
                <c:pt idx="1712">
                  <c:v>142.74999999999875</c:v>
                </c:pt>
                <c:pt idx="1713">
                  <c:v>142.83333333333209</c:v>
                </c:pt>
                <c:pt idx="1714">
                  <c:v>142.91666666666544</c:v>
                </c:pt>
                <c:pt idx="1715">
                  <c:v>142.99999999999878</c:v>
                </c:pt>
                <c:pt idx="1716">
                  <c:v>143.08333333333212</c:v>
                </c:pt>
                <c:pt idx="1717">
                  <c:v>143.16666666666546</c:v>
                </c:pt>
                <c:pt idx="1718">
                  <c:v>143.24999999999881</c:v>
                </c:pt>
                <c:pt idx="1719">
                  <c:v>143.33333333333215</c:v>
                </c:pt>
                <c:pt idx="1720">
                  <c:v>143.41666666666549</c:v>
                </c:pt>
                <c:pt idx="1721">
                  <c:v>143.49999999999883</c:v>
                </c:pt>
                <c:pt idx="1722">
                  <c:v>143.58333333333218</c:v>
                </c:pt>
                <c:pt idx="1723">
                  <c:v>143.66666666666552</c:v>
                </c:pt>
                <c:pt idx="1724">
                  <c:v>143.74999999999886</c:v>
                </c:pt>
                <c:pt idx="1725">
                  <c:v>143.83333333333221</c:v>
                </c:pt>
                <c:pt idx="1726">
                  <c:v>143.91666666666555</c:v>
                </c:pt>
                <c:pt idx="1727">
                  <c:v>143.99999999999889</c:v>
                </c:pt>
                <c:pt idx="1728">
                  <c:v>144.08333333333223</c:v>
                </c:pt>
                <c:pt idx="1729">
                  <c:v>144.16666666666558</c:v>
                </c:pt>
                <c:pt idx="1730">
                  <c:v>144.24999999999892</c:v>
                </c:pt>
                <c:pt idx="1731">
                  <c:v>144.33333333333226</c:v>
                </c:pt>
                <c:pt idx="1732">
                  <c:v>144.41666666666561</c:v>
                </c:pt>
                <c:pt idx="1733">
                  <c:v>144.49999999999895</c:v>
                </c:pt>
                <c:pt idx="1734">
                  <c:v>144.58333333333229</c:v>
                </c:pt>
                <c:pt idx="1735">
                  <c:v>144.66666666666563</c:v>
                </c:pt>
                <c:pt idx="1736">
                  <c:v>144.74999999999898</c:v>
                </c:pt>
                <c:pt idx="1737">
                  <c:v>144.83333333333232</c:v>
                </c:pt>
                <c:pt idx="1738">
                  <c:v>144.91666666666566</c:v>
                </c:pt>
                <c:pt idx="1739">
                  <c:v>144.99999999999901</c:v>
                </c:pt>
                <c:pt idx="1740">
                  <c:v>145.08333333333235</c:v>
                </c:pt>
                <c:pt idx="1741">
                  <c:v>145.16666666666569</c:v>
                </c:pt>
                <c:pt idx="1742">
                  <c:v>145.24999999999903</c:v>
                </c:pt>
                <c:pt idx="1743">
                  <c:v>145.33333333333238</c:v>
                </c:pt>
                <c:pt idx="1744">
                  <c:v>145.41666666666572</c:v>
                </c:pt>
                <c:pt idx="1745">
                  <c:v>145.49999999999906</c:v>
                </c:pt>
                <c:pt idx="1746">
                  <c:v>145.5833333333324</c:v>
                </c:pt>
                <c:pt idx="1747">
                  <c:v>145.66666666666575</c:v>
                </c:pt>
                <c:pt idx="1748">
                  <c:v>145.74999999999909</c:v>
                </c:pt>
                <c:pt idx="1749">
                  <c:v>145.83333333333243</c:v>
                </c:pt>
                <c:pt idx="1750">
                  <c:v>145.91666666666578</c:v>
                </c:pt>
                <c:pt idx="1751">
                  <c:v>145.99999999999912</c:v>
                </c:pt>
                <c:pt idx="1752">
                  <c:v>146.08333333333246</c:v>
                </c:pt>
                <c:pt idx="1753">
                  <c:v>146.1666666666658</c:v>
                </c:pt>
                <c:pt idx="1754">
                  <c:v>146.24999999999915</c:v>
                </c:pt>
                <c:pt idx="1755">
                  <c:v>146.33333333333249</c:v>
                </c:pt>
                <c:pt idx="1756">
                  <c:v>146.41666666666583</c:v>
                </c:pt>
                <c:pt idx="1757">
                  <c:v>146.49999999999918</c:v>
                </c:pt>
                <c:pt idx="1758">
                  <c:v>146.58333333333252</c:v>
                </c:pt>
                <c:pt idx="1759">
                  <c:v>146.66666666666586</c:v>
                </c:pt>
                <c:pt idx="1760">
                  <c:v>146.7499999999992</c:v>
                </c:pt>
                <c:pt idx="1761">
                  <c:v>146.83333333333255</c:v>
                </c:pt>
                <c:pt idx="1762">
                  <c:v>146.91666666666589</c:v>
                </c:pt>
                <c:pt idx="1763">
                  <c:v>146.99999999999923</c:v>
                </c:pt>
                <c:pt idx="1764">
                  <c:v>147.08333333333258</c:v>
                </c:pt>
                <c:pt idx="1765">
                  <c:v>147.16666666666592</c:v>
                </c:pt>
                <c:pt idx="1766">
                  <c:v>147.24999999999926</c:v>
                </c:pt>
                <c:pt idx="1767">
                  <c:v>147.3333333333326</c:v>
                </c:pt>
                <c:pt idx="1768">
                  <c:v>147.41666666666595</c:v>
                </c:pt>
                <c:pt idx="1769">
                  <c:v>147.49999999999929</c:v>
                </c:pt>
                <c:pt idx="1770">
                  <c:v>147.58333333333263</c:v>
                </c:pt>
                <c:pt idx="1771">
                  <c:v>147.66666666666598</c:v>
                </c:pt>
                <c:pt idx="1772">
                  <c:v>147.74999999999932</c:v>
                </c:pt>
                <c:pt idx="1773">
                  <c:v>147.83333333333266</c:v>
                </c:pt>
                <c:pt idx="1774">
                  <c:v>147.916666666666</c:v>
                </c:pt>
                <c:pt idx="1775">
                  <c:v>147.99999999999935</c:v>
                </c:pt>
                <c:pt idx="1776">
                  <c:v>148.08333333333269</c:v>
                </c:pt>
                <c:pt idx="1777">
                  <c:v>148.16666666666603</c:v>
                </c:pt>
                <c:pt idx="1778">
                  <c:v>148.24999999999937</c:v>
                </c:pt>
                <c:pt idx="1779">
                  <c:v>148.33333333333272</c:v>
                </c:pt>
                <c:pt idx="1780">
                  <c:v>148.41666666666606</c:v>
                </c:pt>
                <c:pt idx="1781">
                  <c:v>148.4999999999994</c:v>
                </c:pt>
                <c:pt idx="1782">
                  <c:v>148.58333333333275</c:v>
                </c:pt>
                <c:pt idx="1783">
                  <c:v>148.66666666666609</c:v>
                </c:pt>
                <c:pt idx="1784">
                  <c:v>148.74999999999943</c:v>
                </c:pt>
                <c:pt idx="1785">
                  <c:v>148.83333333333277</c:v>
                </c:pt>
                <c:pt idx="1786">
                  <c:v>148.91666666666612</c:v>
                </c:pt>
                <c:pt idx="1787">
                  <c:v>148.99999999999946</c:v>
                </c:pt>
                <c:pt idx="1788">
                  <c:v>149.0833333333328</c:v>
                </c:pt>
                <c:pt idx="1789">
                  <c:v>149.16666666666615</c:v>
                </c:pt>
                <c:pt idx="1790">
                  <c:v>149.24999999999949</c:v>
                </c:pt>
                <c:pt idx="1791">
                  <c:v>149.33333333333283</c:v>
                </c:pt>
                <c:pt idx="1792">
                  <c:v>149.41666666666617</c:v>
                </c:pt>
                <c:pt idx="1793">
                  <c:v>149.49999999999952</c:v>
                </c:pt>
                <c:pt idx="1794">
                  <c:v>149.58333333333286</c:v>
                </c:pt>
                <c:pt idx="1795">
                  <c:v>149.6666666666662</c:v>
                </c:pt>
                <c:pt idx="1796">
                  <c:v>149.74999999999955</c:v>
                </c:pt>
                <c:pt idx="1797">
                  <c:v>149.83333333333289</c:v>
                </c:pt>
                <c:pt idx="1798">
                  <c:v>149.91666666666623</c:v>
                </c:pt>
                <c:pt idx="1799">
                  <c:v>149.99999999999957</c:v>
                </c:pt>
                <c:pt idx="1800">
                  <c:v>150.08333333333292</c:v>
                </c:pt>
                <c:pt idx="1801">
                  <c:v>150.16666666666626</c:v>
                </c:pt>
                <c:pt idx="1802">
                  <c:v>150.2499999999996</c:v>
                </c:pt>
                <c:pt idx="1803">
                  <c:v>150.33333333333294</c:v>
                </c:pt>
                <c:pt idx="1804">
                  <c:v>150.41666666666629</c:v>
                </c:pt>
                <c:pt idx="1805">
                  <c:v>150.49999999999963</c:v>
                </c:pt>
                <c:pt idx="1806">
                  <c:v>150.58333333333297</c:v>
                </c:pt>
                <c:pt idx="1807">
                  <c:v>150.66666666666632</c:v>
                </c:pt>
                <c:pt idx="1808">
                  <c:v>150.74999999999966</c:v>
                </c:pt>
                <c:pt idx="1809">
                  <c:v>150.833333333333</c:v>
                </c:pt>
                <c:pt idx="1810">
                  <c:v>150.91666666666634</c:v>
                </c:pt>
                <c:pt idx="1811">
                  <c:v>150.99999999999969</c:v>
                </c:pt>
                <c:pt idx="1812">
                  <c:v>151.08333333333303</c:v>
                </c:pt>
                <c:pt idx="1813">
                  <c:v>151.16666666666637</c:v>
                </c:pt>
                <c:pt idx="1814">
                  <c:v>151.24999999999972</c:v>
                </c:pt>
                <c:pt idx="1815">
                  <c:v>151.33333333333306</c:v>
                </c:pt>
                <c:pt idx="1816">
                  <c:v>151.4166666666664</c:v>
                </c:pt>
                <c:pt idx="1817">
                  <c:v>151.49999999999974</c:v>
                </c:pt>
                <c:pt idx="1818">
                  <c:v>151.58333333333309</c:v>
                </c:pt>
                <c:pt idx="1819">
                  <c:v>151.66666666666643</c:v>
                </c:pt>
                <c:pt idx="1820">
                  <c:v>151.74999999999977</c:v>
                </c:pt>
                <c:pt idx="1821">
                  <c:v>151.83333333333312</c:v>
                </c:pt>
                <c:pt idx="1822">
                  <c:v>151.91666666666646</c:v>
                </c:pt>
                <c:pt idx="1823">
                  <c:v>151.9999999999998</c:v>
                </c:pt>
                <c:pt idx="1824">
                  <c:v>152.08333333333314</c:v>
                </c:pt>
                <c:pt idx="1825">
                  <c:v>152.16666666666649</c:v>
                </c:pt>
                <c:pt idx="1826">
                  <c:v>152.24999999999983</c:v>
                </c:pt>
                <c:pt idx="1827">
                  <c:v>152.33333333333317</c:v>
                </c:pt>
                <c:pt idx="1828">
                  <c:v>152.41666666666652</c:v>
                </c:pt>
                <c:pt idx="1829">
                  <c:v>152.49999999999986</c:v>
                </c:pt>
                <c:pt idx="1830">
                  <c:v>152.5833333333332</c:v>
                </c:pt>
                <c:pt idx="1831">
                  <c:v>152.66666666666654</c:v>
                </c:pt>
                <c:pt idx="1832">
                  <c:v>152.74999999999989</c:v>
                </c:pt>
                <c:pt idx="1833">
                  <c:v>152.83333333333323</c:v>
                </c:pt>
                <c:pt idx="1834">
                  <c:v>152.91666666666657</c:v>
                </c:pt>
                <c:pt idx="1835">
                  <c:v>152.99999999999991</c:v>
                </c:pt>
                <c:pt idx="1836">
                  <c:v>153.08333333333326</c:v>
                </c:pt>
                <c:pt idx="1837">
                  <c:v>153.1666666666666</c:v>
                </c:pt>
                <c:pt idx="1838">
                  <c:v>153.24999999999994</c:v>
                </c:pt>
                <c:pt idx="1839">
                  <c:v>153.33333333333329</c:v>
                </c:pt>
                <c:pt idx="1840">
                  <c:v>153.41666666666663</c:v>
                </c:pt>
                <c:pt idx="1841">
                  <c:v>153.49999999999997</c:v>
                </c:pt>
                <c:pt idx="1842">
                  <c:v>153.58333333333331</c:v>
                </c:pt>
                <c:pt idx="1843">
                  <c:v>153.66666666666666</c:v>
                </c:pt>
                <c:pt idx="1844">
                  <c:v>153.75</c:v>
                </c:pt>
                <c:pt idx="1845">
                  <c:v>153.83333333333334</c:v>
                </c:pt>
                <c:pt idx="1846">
                  <c:v>153.91666666666669</c:v>
                </c:pt>
                <c:pt idx="1847">
                  <c:v>154.00000000000003</c:v>
                </c:pt>
                <c:pt idx="1848">
                  <c:v>154.08333333333337</c:v>
                </c:pt>
                <c:pt idx="1849">
                  <c:v>154.16666666666671</c:v>
                </c:pt>
                <c:pt idx="1850">
                  <c:v>154.25000000000006</c:v>
                </c:pt>
                <c:pt idx="1851">
                  <c:v>154.3333333333334</c:v>
                </c:pt>
                <c:pt idx="1852">
                  <c:v>154.41666666666674</c:v>
                </c:pt>
                <c:pt idx="1853">
                  <c:v>154.50000000000009</c:v>
                </c:pt>
                <c:pt idx="1854">
                  <c:v>154.58333333333343</c:v>
                </c:pt>
                <c:pt idx="1855">
                  <c:v>154.66666666666677</c:v>
                </c:pt>
                <c:pt idx="1856">
                  <c:v>154.75000000000011</c:v>
                </c:pt>
                <c:pt idx="1857">
                  <c:v>154.83333333333346</c:v>
                </c:pt>
                <c:pt idx="1858">
                  <c:v>154.9166666666668</c:v>
                </c:pt>
                <c:pt idx="1859">
                  <c:v>155.00000000000014</c:v>
                </c:pt>
                <c:pt idx="1860">
                  <c:v>155.08333333333348</c:v>
                </c:pt>
                <c:pt idx="1861">
                  <c:v>155.16666666666683</c:v>
                </c:pt>
                <c:pt idx="1862">
                  <c:v>155.25000000000017</c:v>
                </c:pt>
                <c:pt idx="1863">
                  <c:v>155.33333333333351</c:v>
                </c:pt>
                <c:pt idx="1864">
                  <c:v>155.41666666666686</c:v>
                </c:pt>
                <c:pt idx="1865">
                  <c:v>155.5000000000002</c:v>
                </c:pt>
                <c:pt idx="1866">
                  <c:v>155.58333333333354</c:v>
                </c:pt>
                <c:pt idx="1867">
                  <c:v>155.66666666666688</c:v>
                </c:pt>
                <c:pt idx="1868">
                  <c:v>155.75000000000023</c:v>
                </c:pt>
                <c:pt idx="1869">
                  <c:v>155.83333333333357</c:v>
                </c:pt>
                <c:pt idx="1870">
                  <c:v>155.91666666666691</c:v>
                </c:pt>
                <c:pt idx="1871">
                  <c:v>156.00000000000026</c:v>
                </c:pt>
                <c:pt idx="1872">
                  <c:v>156.0833333333336</c:v>
                </c:pt>
                <c:pt idx="1873">
                  <c:v>156.16666666666694</c:v>
                </c:pt>
                <c:pt idx="1874">
                  <c:v>156.25000000000028</c:v>
                </c:pt>
                <c:pt idx="1875">
                  <c:v>156.33333333333363</c:v>
                </c:pt>
                <c:pt idx="1876">
                  <c:v>156.41666666666697</c:v>
                </c:pt>
                <c:pt idx="1877">
                  <c:v>156.50000000000031</c:v>
                </c:pt>
                <c:pt idx="1878">
                  <c:v>156.58333333333366</c:v>
                </c:pt>
                <c:pt idx="1879">
                  <c:v>156.666666666667</c:v>
                </c:pt>
                <c:pt idx="1880">
                  <c:v>156.75000000000034</c:v>
                </c:pt>
                <c:pt idx="1881">
                  <c:v>156.83333333333368</c:v>
                </c:pt>
                <c:pt idx="1882">
                  <c:v>156.91666666666703</c:v>
                </c:pt>
                <c:pt idx="1883">
                  <c:v>157.00000000000037</c:v>
                </c:pt>
                <c:pt idx="1884">
                  <c:v>157.08333333333371</c:v>
                </c:pt>
                <c:pt idx="1885">
                  <c:v>157.16666666666706</c:v>
                </c:pt>
                <c:pt idx="1886">
                  <c:v>157.2500000000004</c:v>
                </c:pt>
                <c:pt idx="1887">
                  <c:v>157.33333333333374</c:v>
                </c:pt>
                <c:pt idx="1888">
                  <c:v>157.41666666666708</c:v>
                </c:pt>
                <c:pt idx="1889">
                  <c:v>157.50000000000043</c:v>
                </c:pt>
                <c:pt idx="1890">
                  <c:v>157.58333333333377</c:v>
                </c:pt>
                <c:pt idx="1891">
                  <c:v>157.66666666666711</c:v>
                </c:pt>
                <c:pt idx="1892">
                  <c:v>157.75000000000045</c:v>
                </c:pt>
                <c:pt idx="1893">
                  <c:v>157.8333333333338</c:v>
                </c:pt>
                <c:pt idx="1894">
                  <c:v>157.91666666666714</c:v>
                </c:pt>
                <c:pt idx="1895">
                  <c:v>158.00000000000048</c:v>
                </c:pt>
                <c:pt idx="1896">
                  <c:v>158.08333333333383</c:v>
                </c:pt>
                <c:pt idx="1897">
                  <c:v>158.16666666666717</c:v>
                </c:pt>
                <c:pt idx="1898">
                  <c:v>158.25000000000051</c:v>
                </c:pt>
                <c:pt idx="1899">
                  <c:v>158.33333333333385</c:v>
                </c:pt>
                <c:pt idx="1900">
                  <c:v>158.4166666666672</c:v>
                </c:pt>
                <c:pt idx="1901">
                  <c:v>158.50000000000054</c:v>
                </c:pt>
                <c:pt idx="1902">
                  <c:v>158.58333333333388</c:v>
                </c:pt>
                <c:pt idx="1903">
                  <c:v>158.66666666666723</c:v>
                </c:pt>
                <c:pt idx="1904">
                  <c:v>158.75000000000057</c:v>
                </c:pt>
                <c:pt idx="1905">
                  <c:v>158.83333333333391</c:v>
                </c:pt>
                <c:pt idx="1906">
                  <c:v>158.91666666666725</c:v>
                </c:pt>
                <c:pt idx="1907">
                  <c:v>159.0000000000006</c:v>
                </c:pt>
                <c:pt idx="1908">
                  <c:v>159.08333333333394</c:v>
                </c:pt>
                <c:pt idx="1909">
                  <c:v>159.16666666666728</c:v>
                </c:pt>
                <c:pt idx="1910">
                  <c:v>159.25000000000063</c:v>
                </c:pt>
                <c:pt idx="1911">
                  <c:v>159.33333333333397</c:v>
                </c:pt>
                <c:pt idx="1912">
                  <c:v>159.41666666666731</c:v>
                </c:pt>
                <c:pt idx="1913">
                  <c:v>159.50000000000065</c:v>
                </c:pt>
                <c:pt idx="1914">
                  <c:v>159.583333333334</c:v>
                </c:pt>
                <c:pt idx="1915">
                  <c:v>159.66666666666734</c:v>
                </c:pt>
                <c:pt idx="1916">
                  <c:v>159.75000000000068</c:v>
                </c:pt>
                <c:pt idx="1917">
                  <c:v>159.83333333333402</c:v>
                </c:pt>
                <c:pt idx="1918">
                  <c:v>159.91666666666737</c:v>
                </c:pt>
                <c:pt idx="1919">
                  <c:v>160.00000000000071</c:v>
                </c:pt>
                <c:pt idx="1920">
                  <c:v>160.08333333333405</c:v>
                </c:pt>
                <c:pt idx="1921">
                  <c:v>160.1666666666674</c:v>
                </c:pt>
                <c:pt idx="1922">
                  <c:v>160.25000000000074</c:v>
                </c:pt>
                <c:pt idx="1923">
                  <c:v>160.33333333333408</c:v>
                </c:pt>
                <c:pt idx="1924">
                  <c:v>160.41666666666742</c:v>
                </c:pt>
                <c:pt idx="1925">
                  <c:v>160.50000000000077</c:v>
                </c:pt>
                <c:pt idx="1926">
                  <c:v>160.58333333333411</c:v>
                </c:pt>
                <c:pt idx="1927">
                  <c:v>160.66666666666745</c:v>
                </c:pt>
                <c:pt idx="1928">
                  <c:v>160.7500000000008</c:v>
                </c:pt>
                <c:pt idx="1929">
                  <c:v>160.83333333333414</c:v>
                </c:pt>
                <c:pt idx="1930">
                  <c:v>160.91666666666748</c:v>
                </c:pt>
                <c:pt idx="1931">
                  <c:v>161.00000000000082</c:v>
                </c:pt>
                <c:pt idx="1932">
                  <c:v>161.08333333333417</c:v>
                </c:pt>
                <c:pt idx="1933">
                  <c:v>161.16666666666751</c:v>
                </c:pt>
                <c:pt idx="1934">
                  <c:v>161.25000000000085</c:v>
                </c:pt>
                <c:pt idx="1935">
                  <c:v>161.3333333333342</c:v>
                </c:pt>
                <c:pt idx="1936">
                  <c:v>161.41666666666754</c:v>
                </c:pt>
                <c:pt idx="1937">
                  <c:v>161.50000000000088</c:v>
                </c:pt>
                <c:pt idx="1938">
                  <c:v>161.58333333333422</c:v>
                </c:pt>
                <c:pt idx="1939">
                  <c:v>161.66666666666757</c:v>
                </c:pt>
                <c:pt idx="1940">
                  <c:v>161.75000000000091</c:v>
                </c:pt>
                <c:pt idx="1941">
                  <c:v>161.83333333333425</c:v>
                </c:pt>
                <c:pt idx="1942">
                  <c:v>161.9166666666676</c:v>
                </c:pt>
                <c:pt idx="1943">
                  <c:v>162.00000000000094</c:v>
                </c:pt>
                <c:pt idx="1944">
                  <c:v>162.08333333333428</c:v>
                </c:pt>
                <c:pt idx="1945">
                  <c:v>162.16666666666762</c:v>
                </c:pt>
                <c:pt idx="1946">
                  <c:v>162.25000000000097</c:v>
                </c:pt>
                <c:pt idx="1947">
                  <c:v>162.33333333333431</c:v>
                </c:pt>
                <c:pt idx="1948">
                  <c:v>162.41666666666765</c:v>
                </c:pt>
                <c:pt idx="1949">
                  <c:v>162.50000000000099</c:v>
                </c:pt>
                <c:pt idx="1950">
                  <c:v>162.58333333333434</c:v>
                </c:pt>
                <c:pt idx="1951">
                  <c:v>162.66666666666768</c:v>
                </c:pt>
                <c:pt idx="1952">
                  <c:v>162.75000000000102</c:v>
                </c:pt>
                <c:pt idx="1953">
                  <c:v>162.83333333333437</c:v>
                </c:pt>
                <c:pt idx="1954">
                  <c:v>162.91666666666771</c:v>
                </c:pt>
                <c:pt idx="1955">
                  <c:v>163.00000000000105</c:v>
                </c:pt>
                <c:pt idx="1956">
                  <c:v>163.08333333333439</c:v>
                </c:pt>
                <c:pt idx="1957">
                  <c:v>163.16666666666774</c:v>
                </c:pt>
                <c:pt idx="1958">
                  <c:v>163.25000000000108</c:v>
                </c:pt>
                <c:pt idx="1959">
                  <c:v>163.33333333333442</c:v>
                </c:pt>
                <c:pt idx="1960">
                  <c:v>163.41666666666777</c:v>
                </c:pt>
                <c:pt idx="1961">
                  <c:v>163.50000000000111</c:v>
                </c:pt>
                <c:pt idx="1962">
                  <c:v>163.58333333333445</c:v>
                </c:pt>
                <c:pt idx="1963">
                  <c:v>163.66666666666779</c:v>
                </c:pt>
                <c:pt idx="1964">
                  <c:v>163.75000000000114</c:v>
                </c:pt>
                <c:pt idx="1965">
                  <c:v>163.83333333333448</c:v>
                </c:pt>
                <c:pt idx="1966">
                  <c:v>163.91666666666782</c:v>
                </c:pt>
                <c:pt idx="1967">
                  <c:v>164.00000000000117</c:v>
                </c:pt>
                <c:pt idx="1968">
                  <c:v>164.08333333333451</c:v>
                </c:pt>
                <c:pt idx="1969">
                  <c:v>164.16666666666785</c:v>
                </c:pt>
                <c:pt idx="1970">
                  <c:v>164.25000000000119</c:v>
                </c:pt>
                <c:pt idx="1971">
                  <c:v>164.33333333333454</c:v>
                </c:pt>
                <c:pt idx="1972">
                  <c:v>164.41666666666788</c:v>
                </c:pt>
                <c:pt idx="1973">
                  <c:v>164.50000000000122</c:v>
                </c:pt>
                <c:pt idx="1974">
                  <c:v>164.58333333333456</c:v>
                </c:pt>
                <c:pt idx="1975">
                  <c:v>164.66666666666791</c:v>
                </c:pt>
                <c:pt idx="1976">
                  <c:v>164.75000000000125</c:v>
                </c:pt>
                <c:pt idx="1977">
                  <c:v>164.83333333333459</c:v>
                </c:pt>
                <c:pt idx="1978">
                  <c:v>164.91666666666794</c:v>
                </c:pt>
                <c:pt idx="1979">
                  <c:v>165.00000000000128</c:v>
                </c:pt>
                <c:pt idx="1980">
                  <c:v>165.08333333333462</c:v>
                </c:pt>
                <c:pt idx="1981">
                  <c:v>165.16666666666796</c:v>
                </c:pt>
                <c:pt idx="1982">
                  <c:v>165.25000000000131</c:v>
                </c:pt>
                <c:pt idx="1983">
                  <c:v>165.33333333333465</c:v>
                </c:pt>
                <c:pt idx="1984">
                  <c:v>165.41666666666799</c:v>
                </c:pt>
                <c:pt idx="1985">
                  <c:v>165.50000000000134</c:v>
                </c:pt>
                <c:pt idx="1986">
                  <c:v>165.58333333333468</c:v>
                </c:pt>
                <c:pt idx="1987">
                  <c:v>165.66666666666802</c:v>
                </c:pt>
                <c:pt idx="1988">
                  <c:v>165.75000000000136</c:v>
                </c:pt>
                <c:pt idx="1989">
                  <c:v>165.83333333333471</c:v>
                </c:pt>
                <c:pt idx="1990">
                  <c:v>165.91666666666805</c:v>
                </c:pt>
                <c:pt idx="1991">
                  <c:v>166.00000000000139</c:v>
                </c:pt>
                <c:pt idx="1992">
                  <c:v>166.08333333333474</c:v>
                </c:pt>
                <c:pt idx="1993">
                  <c:v>166.16666666666808</c:v>
                </c:pt>
                <c:pt idx="1994">
                  <c:v>166.25000000000142</c:v>
                </c:pt>
                <c:pt idx="1995">
                  <c:v>166.33333333333476</c:v>
                </c:pt>
                <c:pt idx="1996">
                  <c:v>166.41666666666811</c:v>
                </c:pt>
                <c:pt idx="1997">
                  <c:v>166.50000000000145</c:v>
                </c:pt>
                <c:pt idx="1998">
                  <c:v>166.58333333333479</c:v>
                </c:pt>
                <c:pt idx="1999">
                  <c:v>166.66666666666814</c:v>
                </c:pt>
                <c:pt idx="2000">
                  <c:v>166.75000000000148</c:v>
                </c:pt>
                <c:pt idx="2001">
                  <c:v>166.83333333333482</c:v>
                </c:pt>
                <c:pt idx="2002">
                  <c:v>166.91666666666816</c:v>
                </c:pt>
                <c:pt idx="2003">
                  <c:v>167.00000000000151</c:v>
                </c:pt>
                <c:pt idx="2004">
                  <c:v>167.08333333333485</c:v>
                </c:pt>
                <c:pt idx="2005">
                  <c:v>167.16666666666819</c:v>
                </c:pt>
                <c:pt idx="2006">
                  <c:v>167.25000000000153</c:v>
                </c:pt>
                <c:pt idx="2007">
                  <c:v>167.33333333333488</c:v>
                </c:pt>
                <c:pt idx="2008">
                  <c:v>167.41666666666822</c:v>
                </c:pt>
                <c:pt idx="2009">
                  <c:v>167.50000000000156</c:v>
                </c:pt>
                <c:pt idx="2010">
                  <c:v>167.58333333333491</c:v>
                </c:pt>
                <c:pt idx="2011">
                  <c:v>167.66666666666825</c:v>
                </c:pt>
                <c:pt idx="2012">
                  <c:v>167.75000000000159</c:v>
                </c:pt>
                <c:pt idx="2013">
                  <c:v>167.83333333333493</c:v>
                </c:pt>
                <c:pt idx="2014">
                  <c:v>167.91666666666828</c:v>
                </c:pt>
                <c:pt idx="2015">
                  <c:v>168.00000000000162</c:v>
                </c:pt>
                <c:pt idx="2016">
                  <c:v>168.08333333333496</c:v>
                </c:pt>
                <c:pt idx="2017">
                  <c:v>168.16666666666831</c:v>
                </c:pt>
                <c:pt idx="2018">
                  <c:v>168.25000000000165</c:v>
                </c:pt>
                <c:pt idx="2019">
                  <c:v>168.33333333333499</c:v>
                </c:pt>
                <c:pt idx="2020">
                  <c:v>168.41666666666833</c:v>
                </c:pt>
                <c:pt idx="2021">
                  <c:v>168.50000000000168</c:v>
                </c:pt>
                <c:pt idx="2022">
                  <c:v>168.58333333333502</c:v>
                </c:pt>
                <c:pt idx="2023">
                  <c:v>168.66666666666836</c:v>
                </c:pt>
                <c:pt idx="2024">
                  <c:v>168.75000000000171</c:v>
                </c:pt>
                <c:pt idx="2025">
                  <c:v>168.83333333333505</c:v>
                </c:pt>
                <c:pt idx="2026">
                  <c:v>168.91666666666839</c:v>
                </c:pt>
                <c:pt idx="2027">
                  <c:v>169.00000000000173</c:v>
                </c:pt>
                <c:pt idx="2028">
                  <c:v>169.08333333333508</c:v>
                </c:pt>
                <c:pt idx="2029">
                  <c:v>169.16666666666842</c:v>
                </c:pt>
                <c:pt idx="2030">
                  <c:v>169.25000000000176</c:v>
                </c:pt>
                <c:pt idx="2031">
                  <c:v>169.3333333333351</c:v>
                </c:pt>
                <c:pt idx="2032">
                  <c:v>169.41666666666845</c:v>
                </c:pt>
                <c:pt idx="2033">
                  <c:v>169.50000000000179</c:v>
                </c:pt>
                <c:pt idx="2034">
                  <c:v>169.58333333333513</c:v>
                </c:pt>
                <c:pt idx="2035">
                  <c:v>169.66666666666848</c:v>
                </c:pt>
                <c:pt idx="2036">
                  <c:v>169.75000000000182</c:v>
                </c:pt>
                <c:pt idx="2037">
                  <c:v>169.83333333333516</c:v>
                </c:pt>
                <c:pt idx="2038">
                  <c:v>169.9166666666685</c:v>
                </c:pt>
                <c:pt idx="2039">
                  <c:v>170.00000000000185</c:v>
                </c:pt>
                <c:pt idx="2040">
                  <c:v>170.08333333333519</c:v>
                </c:pt>
                <c:pt idx="2041">
                  <c:v>170.16666666666853</c:v>
                </c:pt>
                <c:pt idx="2042">
                  <c:v>170.25000000000188</c:v>
                </c:pt>
                <c:pt idx="2043">
                  <c:v>170.33333333333522</c:v>
                </c:pt>
                <c:pt idx="2044">
                  <c:v>170.41666666666856</c:v>
                </c:pt>
                <c:pt idx="2045">
                  <c:v>170.5000000000019</c:v>
                </c:pt>
                <c:pt idx="2046">
                  <c:v>170.58333333333525</c:v>
                </c:pt>
                <c:pt idx="2047">
                  <c:v>170.66666666666859</c:v>
                </c:pt>
                <c:pt idx="2048">
                  <c:v>170.75000000000193</c:v>
                </c:pt>
                <c:pt idx="2049">
                  <c:v>170.83333333333528</c:v>
                </c:pt>
                <c:pt idx="2050">
                  <c:v>170.91666666666862</c:v>
                </c:pt>
                <c:pt idx="2051">
                  <c:v>171.00000000000196</c:v>
                </c:pt>
                <c:pt idx="2052">
                  <c:v>171.0833333333353</c:v>
                </c:pt>
                <c:pt idx="2053">
                  <c:v>171.16666666666865</c:v>
                </c:pt>
                <c:pt idx="2054">
                  <c:v>171.25000000000199</c:v>
                </c:pt>
                <c:pt idx="2055">
                  <c:v>171.33333333333533</c:v>
                </c:pt>
                <c:pt idx="2056">
                  <c:v>171.41666666666868</c:v>
                </c:pt>
                <c:pt idx="2057">
                  <c:v>171.50000000000202</c:v>
                </c:pt>
                <c:pt idx="2058">
                  <c:v>171.58333333333536</c:v>
                </c:pt>
                <c:pt idx="2059">
                  <c:v>171.6666666666687</c:v>
                </c:pt>
                <c:pt idx="2060">
                  <c:v>171.75000000000205</c:v>
                </c:pt>
                <c:pt idx="2061">
                  <c:v>171.83333333333539</c:v>
                </c:pt>
                <c:pt idx="2062">
                  <c:v>171.91666666666873</c:v>
                </c:pt>
                <c:pt idx="2063">
                  <c:v>172.00000000000207</c:v>
                </c:pt>
                <c:pt idx="2064">
                  <c:v>172.08333333333542</c:v>
                </c:pt>
                <c:pt idx="2065">
                  <c:v>172.16666666666876</c:v>
                </c:pt>
                <c:pt idx="2066">
                  <c:v>172.2500000000021</c:v>
                </c:pt>
                <c:pt idx="2067">
                  <c:v>172.33333333333545</c:v>
                </c:pt>
                <c:pt idx="2068">
                  <c:v>172.41666666666879</c:v>
                </c:pt>
                <c:pt idx="2069">
                  <c:v>172.50000000000213</c:v>
                </c:pt>
                <c:pt idx="2070">
                  <c:v>172.58333333333547</c:v>
                </c:pt>
                <c:pt idx="2071">
                  <c:v>172.66666666666882</c:v>
                </c:pt>
                <c:pt idx="2072">
                  <c:v>172.75000000000216</c:v>
                </c:pt>
                <c:pt idx="2073">
                  <c:v>172.8333333333355</c:v>
                </c:pt>
                <c:pt idx="2074">
                  <c:v>172.91666666666885</c:v>
                </c:pt>
                <c:pt idx="2075">
                  <c:v>173.00000000000219</c:v>
                </c:pt>
                <c:pt idx="2076">
                  <c:v>173.08333333333553</c:v>
                </c:pt>
                <c:pt idx="2077">
                  <c:v>173.16666666666887</c:v>
                </c:pt>
                <c:pt idx="2078">
                  <c:v>173.25000000000222</c:v>
                </c:pt>
                <c:pt idx="2079">
                  <c:v>173.33333333333556</c:v>
                </c:pt>
                <c:pt idx="2080">
                  <c:v>173.4166666666689</c:v>
                </c:pt>
                <c:pt idx="2081">
                  <c:v>173.50000000000225</c:v>
                </c:pt>
                <c:pt idx="2082">
                  <c:v>173.58333333333559</c:v>
                </c:pt>
                <c:pt idx="2083">
                  <c:v>173.66666666666893</c:v>
                </c:pt>
                <c:pt idx="2084">
                  <c:v>173.75000000000227</c:v>
                </c:pt>
                <c:pt idx="2085">
                  <c:v>173.83333333333562</c:v>
                </c:pt>
                <c:pt idx="2086">
                  <c:v>173.91666666666896</c:v>
                </c:pt>
                <c:pt idx="2087">
                  <c:v>174.0000000000023</c:v>
                </c:pt>
                <c:pt idx="2088">
                  <c:v>174.08333333333564</c:v>
                </c:pt>
                <c:pt idx="2089">
                  <c:v>174.16666666666899</c:v>
                </c:pt>
                <c:pt idx="2090">
                  <c:v>174.25000000000233</c:v>
                </c:pt>
                <c:pt idx="2091">
                  <c:v>174.33333333333567</c:v>
                </c:pt>
                <c:pt idx="2092">
                  <c:v>174.41666666666902</c:v>
                </c:pt>
                <c:pt idx="2093">
                  <c:v>174.50000000000236</c:v>
                </c:pt>
                <c:pt idx="2094">
                  <c:v>174.5833333333357</c:v>
                </c:pt>
                <c:pt idx="2095">
                  <c:v>174.66666666666904</c:v>
                </c:pt>
                <c:pt idx="2096">
                  <c:v>174.75000000000239</c:v>
                </c:pt>
                <c:pt idx="2097">
                  <c:v>174.83333333333573</c:v>
                </c:pt>
                <c:pt idx="2098">
                  <c:v>174.91666666666907</c:v>
                </c:pt>
                <c:pt idx="2099">
                  <c:v>175.00000000000242</c:v>
                </c:pt>
                <c:pt idx="2100">
                  <c:v>175.08333333333576</c:v>
                </c:pt>
                <c:pt idx="2101">
                  <c:v>175.1666666666691</c:v>
                </c:pt>
                <c:pt idx="2102">
                  <c:v>175.25000000000244</c:v>
                </c:pt>
                <c:pt idx="2103">
                  <c:v>175.33333333333579</c:v>
                </c:pt>
                <c:pt idx="2104">
                  <c:v>175.41666666666913</c:v>
                </c:pt>
                <c:pt idx="2105">
                  <c:v>175.50000000000247</c:v>
                </c:pt>
                <c:pt idx="2106">
                  <c:v>175.58333333333582</c:v>
                </c:pt>
                <c:pt idx="2107">
                  <c:v>175.66666666666916</c:v>
                </c:pt>
                <c:pt idx="2108">
                  <c:v>175.7500000000025</c:v>
                </c:pt>
                <c:pt idx="2109">
                  <c:v>175.83333333333584</c:v>
                </c:pt>
                <c:pt idx="2110">
                  <c:v>175.91666666666919</c:v>
                </c:pt>
                <c:pt idx="2111">
                  <c:v>176.00000000000253</c:v>
                </c:pt>
                <c:pt idx="2112">
                  <c:v>176.08333333333587</c:v>
                </c:pt>
                <c:pt idx="2113">
                  <c:v>176.16666666666922</c:v>
                </c:pt>
                <c:pt idx="2114">
                  <c:v>176.25000000000256</c:v>
                </c:pt>
                <c:pt idx="2115">
                  <c:v>176.3333333333359</c:v>
                </c:pt>
                <c:pt idx="2116">
                  <c:v>176.41666666666924</c:v>
                </c:pt>
                <c:pt idx="2117">
                  <c:v>176.50000000000259</c:v>
                </c:pt>
                <c:pt idx="2118">
                  <c:v>176.58333333333593</c:v>
                </c:pt>
                <c:pt idx="2119">
                  <c:v>176.66666666666927</c:v>
                </c:pt>
                <c:pt idx="2120">
                  <c:v>176.75000000000261</c:v>
                </c:pt>
                <c:pt idx="2121">
                  <c:v>176.83333333333596</c:v>
                </c:pt>
                <c:pt idx="2122">
                  <c:v>176.9166666666693</c:v>
                </c:pt>
                <c:pt idx="2123">
                  <c:v>177.00000000000264</c:v>
                </c:pt>
                <c:pt idx="2124">
                  <c:v>177.08333333333599</c:v>
                </c:pt>
                <c:pt idx="2125">
                  <c:v>177.16666666666933</c:v>
                </c:pt>
                <c:pt idx="2126">
                  <c:v>177.25000000000267</c:v>
                </c:pt>
                <c:pt idx="2127">
                  <c:v>177.33333333333601</c:v>
                </c:pt>
                <c:pt idx="2128">
                  <c:v>177.41666666666936</c:v>
                </c:pt>
                <c:pt idx="2129">
                  <c:v>177.5000000000027</c:v>
                </c:pt>
                <c:pt idx="2130">
                  <c:v>177.58333333333604</c:v>
                </c:pt>
                <c:pt idx="2131">
                  <c:v>177.66666666666939</c:v>
                </c:pt>
                <c:pt idx="2132">
                  <c:v>177.75000000000273</c:v>
                </c:pt>
                <c:pt idx="2133">
                  <c:v>177.83333333333607</c:v>
                </c:pt>
                <c:pt idx="2134">
                  <c:v>177.91666666666941</c:v>
                </c:pt>
                <c:pt idx="2135">
                  <c:v>178.00000000000276</c:v>
                </c:pt>
                <c:pt idx="2136">
                  <c:v>178.0833333333361</c:v>
                </c:pt>
                <c:pt idx="2137">
                  <c:v>178.16666666666944</c:v>
                </c:pt>
                <c:pt idx="2138">
                  <c:v>178.25000000000279</c:v>
                </c:pt>
                <c:pt idx="2139">
                  <c:v>178.33333333333613</c:v>
                </c:pt>
                <c:pt idx="2140">
                  <c:v>178.41666666666947</c:v>
                </c:pt>
                <c:pt idx="2141">
                  <c:v>178.50000000000281</c:v>
                </c:pt>
                <c:pt idx="2142">
                  <c:v>178.58333333333616</c:v>
                </c:pt>
                <c:pt idx="2143">
                  <c:v>178.6666666666695</c:v>
                </c:pt>
                <c:pt idx="2144">
                  <c:v>178.75000000000284</c:v>
                </c:pt>
                <c:pt idx="2145">
                  <c:v>178.83333333333618</c:v>
                </c:pt>
                <c:pt idx="2146">
                  <c:v>178.91666666666953</c:v>
                </c:pt>
                <c:pt idx="2147">
                  <c:v>179.00000000000287</c:v>
                </c:pt>
                <c:pt idx="2148">
                  <c:v>179.08333333333621</c:v>
                </c:pt>
                <c:pt idx="2149">
                  <c:v>179.16666666666956</c:v>
                </c:pt>
                <c:pt idx="2150">
                  <c:v>179.2500000000029</c:v>
                </c:pt>
                <c:pt idx="2151">
                  <c:v>179.33333333333624</c:v>
                </c:pt>
                <c:pt idx="2152">
                  <c:v>179.41666666666958</c:v>
                </c:pt>
                <c:pt idx="2153">
                  <c:v>179.50000000000293</c:v>
                </c:pt>
                <c:pt idx="2154">
                  <c:v>179.58333333333627</c:v>
                </c:pt>
                <c:pt idx="2155">
                  <c:v>179.66666666666961</c:v>
                </c:pt>
                <c:pt idx="2156">
                  <c:v>179.75000000000296</c:v>
                </c:pt>
                <c:pt idx="2157">
                  <c:v>179.8333333333363</c:v>
                </c:pt>
                <c:pt idx="2158">
                  <c:v>179.91666666666964</c:v>
                </c:pt>
                <c:pt idx="2159">
                  <c:v>180.00000000000298</c:v>
                </c:pt>
                <c:pt idx="2160">
                  <c:v>180.08333333333633</c:v>
                </c:pt>
                <c:pt idx="2161">
                  <c:v>180.16666666666967</c:v>
                </c:pt>
                <c:pt idx="2162">
                  <c:v>180.25000000000301</c:v>
                </c:pt>
                <c:pt idx="2163">
                  <c:v>180.33333333333636</c:v>
                </c:pt>
                <c:pt idx="2164">
                  <c:v>180.4166666666697</c:v>
                </c:pt>
                <c:pt idx="2165">
                  <c:v>180.50000000000304</c:v>
                </c:pt>
                <c:pt idx="2166">
                  <c:v>180.58333333333638</c:v>
                </c:pt>
                <c:pt idx="2167">
                  <c:v>180.66666666666973</c:v>
                </c:pt>
                <c:pt idx="2168">
                  <c:v>180.75000000000307</c:v>
                </c:pt>
                <c:pt idx="2169">
                  <c:v>180.83333333333641</c:v>
                </c:pt>
                <c:pt idx="2170">
                  <c:v>180.91666666666976</c:v>
                </c:pt>
                <c:pt idx="2171">
                  <c:v>181.0000000000031</c:v>
                </c:pt>
                <c:pt idx="2172">
                  <c:v>181.08333333333644</c:v>
                </c:pt>
                <c:pt idx="2173">
                  <c:v>181.16666666666978</c:v>
                </c:pt>
                <c:pt idx="2174">
                  <c:v>181.25000000000313</c:v>
                </c:pt>
                <c:pt idx="2175">
                  <c:v>181.33333333333647</c:v>
                </c:pt>
                <c:pt idx="2176">
                  <c:v>181.41666666666981</c:v>
                </c:pt>
                <c:pt idx="2177">
                  <c:v>181.50000000000315</c:v>
                </c:pt>
                <c:pt idx="2178">
                  <c:v>181.5833333333365</c:v>
                </c:pt>
                <c:pt idx="2179">
                  <c:v>181.66666666666984</c:v>
                </c:pt>
                <c:pt idx="2180">
                  <c:v>181.75000000000318</c:v>
                </c:pt>
                <c:pt idx="2181">
                  <c:v>181.83333333333653</c:v>
                </c:pt>
                <c:pt idx="2182">
                  <c:v>181.91666666666987</c:v>
                </c:pt>
                <c:pt idx="2183">
                  <c:v>182.00000000000321</c:v>
                </c:pt>
                <c:pt idx="2184">
                  <c:v>182.08333333333655</c:v>
                </c:pt>
                <c:pt idx="2185">
                  <c:v>182.1666666666699</c:v>
                </c:pt>
                <c:pt idx="2186">
                  <c:v>182.25000000000324</c:v>
                </c:pt>
                <c:pt idx="2187">
                  <c:v>182.33333333333658</c:v>
                </c:pt>
                <c:pt idx="2188">
                  <c:v>182.41666666666993</c:v>
                </c:pt>
                <c:pt idx="2189">
                  <c:v>182.50000000000327</c:v>
                </c:pt>
                <c:pt idx="2190">
                  <c:v>182.58333333333661</c:v>
                </c:pt>
                <c:pt idx="2191">
                  <c:v>182.66666666666995</c:v>
                </c:pt>
                <c:pt idx="2192">
                  <c:v>182.7500000000033</c:v>
                </c:pt>
                <c:pt idx="2193">
                  <c:v>182.83333333333664</c:v>
                </c:pt>
                <c:pt idx="2194">
                  <c:v>182.91666666666998</c:v>
                </c:pt>
                <c:pt idx="2195">
                  <c:v>183.00000000000333</c:v>
                </c:pt>
                <c:pt idx="2196">
                  <c:v>183.08333333333667</c:v>
                </c:pt>
                <c:pt idx="2197">
                  <c:v>183.16666666667001</c:v>
                </c:pt>
                <c:pt idx="2198">
                  <c:v>183.25000000000335</c:v>
                </c:pt>
                <c:pt idx="2199">
                  <c:v>183.3333333333367</c:v>
                </c:pt>
                <c:pt idx="2200">
                  <c:v>183.41666666667004</c:v>
                </c:pt>
                <c:pt idx="2201">
                  <c:v>183.50000000000338</c:v>
                </c:pt>
                <c:pt idx="2202">
                  <c:v>183.58333333333672</c:v>
                </c:pt>
                <c:pt idx="2203">
                  <c:v>183.66666666667007</c:v>
                </c:pt>
                <c:pt idx="2204">
                  <c:v>183.75000000000341</c:v>
                </c:pt>
                <c:pt idx="2205">
                  <c:v>183.83333333333675</c:v>
                </c:pt>
                <c:pt idx="2206">
                  <c:v>183.9166666666701</c:v>
                </c:pt>
                <c:pt idx="2207">
                  <c:v>184.00000000000344</c:v>
                </c:pt>
                <c:pt idx="2208">
                  <c:v>184.08333333333678</c:v>
                </c:pt>
                <c:pt idx="2209">
                  <c:v>184.16666666667012</c:v>
                </c:pt>
                <c:pt idx="2210">
                  <c:v>184.25000000000347</c:v>
                </c:pt>
                <c:pt idx="2211">
                  <c:v>184.33333333333681</c:v>
                </c:pt>
                <c:pt idx="2212">
                  <c:v>184.41666666667015</c:v>
                </c:pt>
                <c:pt idx="2213">
                  <c:v>184.5000000000035</c:v>
                </c:pt>
                <c:pt idx="2214">
                  <c:v>184.58333333333684</c:v>
                </c:pt>
                <c:pt idx="2215">
                  <c:v>184.66666666667018</c:v>
                </c:pt>
                <c:pt idx="2216">
                  <c:v>184.75000000000352</c:v>
                </c:pt>
                <c:pt idx="2217">
                  <c:v>184.83333333333687</c:v>
                </c:pt>
                <c:pt idx="2218">
                  <c:v>184.91666666667021</c:v>
                </c:pt>
                <c:pt idx="2219">
                  <c:v>185.00000000000355</c:v>
                </c:pt>
                <c:pt idx="2220">
                  <c:v>185.0833333333369</c:v>
                </c:pt>
                <c:pt idx="2221">
                  <c:v>185.16666666667024</c:v>
                </c:pt>
                <c:pt idx="2222">
                  <c:v>185.25000000000358</c:v>
                </c:pt>
                <c:pt idx="2223">
                  <c:v>185.33333333333692</c:v>
                </c:pt>
                <c:pt idx="2224">
                  <c:v>185.41666666667027</c:v>
                </c:pt>
                <c:pt idx="2225">
                  <c:v>185.50000000000361</c:v>
                </c:pt>
                <c:pt idx="2226">
                  <c:v>185.58333333333695</c:v>
                </c:pt>
                <c:pt idx="2227">
                  <c:v>185.6666666666703</c:v>
                </c:pt>
                <c:pt idx="2228">
                  <c:v>185.75000000000364</c:v>
                </c:pt>
                <c:pt idx="2229">
                  <c:v>185.83333333333698</c:v>
                </c:pt>
                <c:pt idx="2230">
                  <c:v>185.91666666667032</c:v>
                </c:pt>
                <c:pt idx="2231">
                  <c:v>186.00000000000367</c:v>
                </c:pt>
                <c:pt idx="2232">
                  <c:v>186.08333333333701</c:v>
                </c:pt>
                <c:pt idx="2233">
                  <c:v>186.16666666667035</c:v>
                </c:pt>
                <c:pt idx="2234">
                  <c:v>186.25000000000369</c:v>
                </c:pt>
                <c:pt idx="2235">
                  <c:v>186.33333333333704</c:v>
                </c:pt>
                <c:pt idx="2236">
                  <c:v>186.41666666667038</c:v>
                </c:pt>
                <c:pt idx="2237">
                  <c:v>186.50000000000372</c:v>
                </c:pt>
                <c:pt idx="2238">
                  <c:v>186.58333333333707</c:v>
                </c:pt>
                <c:pt idx="2239">
                  <c:v>186.66666666667041</c:v>
                </c:pt>
                <c:pt idx="2240">
                  <c:v>186.75000000000375</c:v>
                </c:pt>
                <c:pt idx="2241">
                  <c:v>186.83333333333709</c:v>
                </c:pt>
                <c:pt idx="2242">
                  <c:v>186.91666666667044</c:v>
                </c:pt>
                <c:pt idx="2243">
                  <c:v>187.00000000000378</c:v>
                </c:pt>
                <c:pt idx="2244">
                  <c:v>187.08333333333712</c:v>
                </c:pt>
                <c:pt idx="2245">
                  <c:v>187.16666666667047</c:v>
                </c:pt>
                <c:pt idx="2246">
                  <c:v>187.25000000000381</c:v>
                </c:pt>
                <c:pt idx="2247">
                  <c:v>187.33333333333715</c:v>
                </c:pt>
                <c:pt idx="2248">
                  <c:v>187.41666666667049</c:v>
                </c:pt>
                <c:pt idx="2249">
                  <c:v>187.50000000000384</c:v>
                </c:pt>
                <c:pt idx="2250">
                  <c:v>187.58333333333718</c:v>
                </c:pt>
                <c:pt idx="2251">
                  <c:v>187.66666666667052</c:v>
                </c:pt>
                <c:pt idx="2252">
                  <c:v>187.75000000000387</c:v>
                </c:pt>
                <c:pt idx="2253">
                  <c:v>187.83333333333721</c:v>
                </c:pt>
                <c:pt idx="2254">
                  <c:v>187.91666666667055</c:v>
                </c:pt>
                <c:pt idx="2255">
                  <c:v>188.00000000000389</c:v>
                </c:pt>
                <c:pt idx="2256">
                  <c:v>188.08333333333724</c:v>
                </c:pt>
                <c:pt idx="2257">
                  <c:v>188.16666666667058</c:v>
                </c:pt>
                <c:pt idx="2258">
                  <c:v>188.25000000000392</c:v>
                </c:pt>
                <c:pt idx="2259">
                  <c:v>188.33333333333727</c:v>
                </c:pt>
                <c:pt idx="2260">
                  <c:v>188.41666666667061</c:v>
                </c:pt>
                <c:pt idx="2261">
                  <c:v>188.50000000000395</c:v>
                </c:pt>
                <c:pt idx="2262">
                  <c:v>188.58333333333729</c:v>
                </c:pt>
                <c:pt idx="2263">
                  <c:v>188.66666666667064</c:v>
                </c:pt>
                <c:pt idx="2264">
                  <c:v>188.75000000000398</c:v>
                </c:pt>
                <c:pt idx="2265">
                  <c:v>188.83333333333732</c:v>
                </c:pt>
                <c:pt idx="2266">
                  <c:v>188.91666666667066</c:v>
                </c:pt>
                <c:pt idx="2267">
                  <c:v>189.00000000000401</c:v>
                </c:pt>
                <c:pt idx="2268">
                  <c:v>189.08333333333735</c:v>
                </c:pt>
                <c:pt idx="2269">
                  <c:v>189.16666666667069</c:v>
                </c:pt>
                <c:pt idx="2270">
                  <c:v>189.25000000000404</c:v>
                </c:pt>
                <c:pt idx="2271">
                  <c:v>189.33333333333738</c:v>
                </c:pt>
                <c:pt idx="2272">
                  <c:v>189.41666666667072</c:v>
                </c:pt>
                <c:pt idx="2273">
                  <c:v>189.50000000000406</c:v>
                </c:pt>
                <c:pt idx="2274">
                  <c:v>189.58333333333741</c:v>
                </c:pt>
                <c:pt idx="2275">
                  <c:v>189.66666666667075</c:v>
                </c:pt>
                <c:pt idx="2276">
                  <c:v>189.75000000000409</c:v>
                </c:pt>
                <c:pt idx="2277">
                  <c:v>189.83333333333744</c:v>
                </c:pt>
                <c:pt idx="2278">
                  <c:v>189.91666666667078</c:v>
                </c:pt>
                <c:pt idx="2279">
                  <c:v>190.00000000000412</c:v>
                </c:pt>
                <c:pt idx="2280">
                  <c:v>190.08333333333746</c:v>
                </c:pt>
                <c:pt idx="2281">
                  <c:v>190.16666666667081</c:v>
                </c:pt>
                <c:pt idx="2282">
                  <c:v>190.25000000000415</c:v>
                </c:pt>
                <c:pt idx="2283">
                  <c:v>190.33333333333749</c:v>
                </c:pt>
                <c:pt idx="2284">
                  <c:v>190.41666666667084</c:v>
                </c:pt>
                <c:pt idx="2285">
                  <c:v>190.50000000000418</c:v>
                </c:pt>
                <c:pt idx="2286">
                  <c:v>190.58333333333752</c:v>
                </c:pt>
                <c:pt idx="2287">
                  <c:v>190.66666666667086</c:v>
                </c:pt>
                <c:pt idx="2288">
                  <c:v>190.75000000000421</c:v>
                </c:pt>
                <c:pt idx="2289">
                  <c:v>190.83333333333755</c:v>
                </c:pt>
                <c:pt idx="2290">
                  <c:v>190.91666666667089</c:v>
                </c:pt>
                <c:pt idx="2291">
                  <c:v>191.00000000000423</c:v>
                </c:pt>
                <c:pt idx="2292">
                  <c:v>191.08333333333758</c:v>
                </c:pt>
                <c:pt idx="2293">
                  <c:v>191.16666666667092</c:v>
                </c:pt>
                <c:pt idx="2294">
                  <c:v>191.25000000000426</c:v>
                </c:pt>
                <c:pt idx="2295">
                  <c:v>191.33333333333761</c:v>
                </c:pt>
                <c:pt idx="2296">
                  <c:v>191.41666666667095</c:v>
                </c:pt>
                <c:pt idx="2297">
                  <c:v>191.50000000000429</c:v>
                </c:pt>
                <c:pt idx="2298">
                  <c:v>191.58333333333763</c:v>
                </c:pt>
                <c:pt idx="2299">
                  <c:v>191.66666666667098</c:v>
                </c:pt>
                <c:pt idx="2300">
                  <c:v>191.75000000000432</c:v>
                </c:pt>
                <c:pt idx="2301">
                  <c:v>191.83333333333766</c:v>
                </c:pt>
                <c:pt idx="2302">
                  <c:v>191.91666666667101</c:v>
                </c:pt>
                <c:pt idx="2303">
                  <c:v>192.00000000000435</c:v>
                </c:pt>
                <c:pt idx="2304">
                  <c:v>192.08333333333769</c:v>
                </c:pt>
                <c:pt idx="2305">
                  <c:v>192.16666666667103</c:v>
                </c:pt>
                <c:pt idx="2306">
                  <c:v>192.25000000000438</c:v>
                </c:pt>
                <c:pt idx="2307">
                  <c:v>192.33333333333772</c:v>
                </c:pt>
                <c:pt idx="2308">
                  <c:v>192.41666666667106</c:v>
                </c:pt>
                <c:pt idx="2309">
                  <c:v>192.50000000000441</c:v>
                </c:pt>
                <c:pt idx="2310">
                  <c:v>192.58333333333775</c:v>
                </c:pt>
                <c:pt idx="2311">
                  <c:v>192.66666666667109</c:v>
                </c:pt>
                <c:pt idx="2312">
                  <c:v>192.75000000000443</c:v>
                </c:pt>
                <c:pt idx="2313">
                  <c:v>192.83333333333778</c:v>
                </c:pt>
                <c:pt idx="2314">
                  <c:v>192.91666666667112</c:v>
                </c:pt>
                <c:pt idx="2315">
                  <c:v>193.00000000000446</c:v>
                </c:pt>
                <c:pt idx="2316">
                  <c:v>193.08333333333781</c:v>
                </c:pt>
                <c:pt idx="2317">
                  <c:v>193.16666666667115</c:v>
                </c:pt>
                <c:pt idx="2318">
                  <c:v>193.25000000000449</c:v>
                </c:pt>
                <c:pt idx="2319">
                  <c:v>193.33333333333783</c:v>
                </c:pt>
                <c:pt idx="2320">
                  <c:v>193.41666666667118</c:v>
                </c:pt>
                <c:pt idx="2321">
                  <c:v>193.50000000000452</c:v>
                </c:pt>
                <c:pt idx="2322">
                  <c:v>193.58333333333786</c:v>
                </c:pt>
                <c:pt idx="2323">
                  <c:v>193.6666666666712</c:v>
                </c:pt>
                <c:pt idx="2324">
                  <c:v>193.75000000000455</c:v>
                </c:pt>
                <c:pt idx="2325">
                  <c:v>193.83333333333789</c:v>
                </c:pt>
                <c:pt idx="2326">
                  <c:v>193.91666666667123</c:v>
                </c:pt>
                <c:pt idx="2327">
                  <c:v>194.00000000000458</c:v>
                </c:pt>
                <c:pt idx="2328">
                  <c:v>194.08333333333792</c:v>
                </c:pt>
                <c:pt idx="2329">
                  <c:v>194.16666666667126</c:v>
                </c:pt>
                <c:pt idx="2330">
                  <c:v>194.2500000000046</c:v>
                </c:pt>
                <c:pt idx="2331">
                  <c:v>194.33333333333795</c:v>
                </c:pt>
                <c:pt idx="2332">
                  <c:v>194.41666666667129</c:v>
                </c:pt>
                <c:pt idx="2333">
                  <c:v>194.50000000000463</c:v>
                </c:pt>
                <c:pt idx="2334">
                  <c:v>194.58333333333798</c:v>
                </c:pt>
                <c:pt idx="2335">
                  <c:v>194.66666666667132</c:v>
                </c:pt>
                <c:pt idx="2336">
                  <c:v>194.75000000000466</c:v>
                </c:pt>
                <c:pt idx="2337">
                  <c:v>194.833333333338</c:v>
                </c:pt>
                <c:pt idx="2338">
                  <c:v>194.91666666667135</c:v>
                </c:pt>
                <c:pt idx="2339">
                  <c:v>195.00000000000469</c:v>
                </c:pt>
                <c:pt idx="2340">
                  <c:v>195.08333333333803</c:v>
                </c:pt>
                <c:pt idx="2341">
                  <c:v>195.16666666667138</c:v>
                </c:pt>
                <c:pt idx="2342">
                  <c:v>195.25000000000472</c:v>
                </c:pt>
                <c:pt idx="2343">
                  <c:v>195.33333333333806</c:v>
                </c:pt>
                <c:pt idx="2344">
                  <c:v>195.4166666666714</c:v>
                </c:pt>
                <c:pt idx="2345">
                  <c:v>195.50000000000475</c:v>
                </c:pt>
                <c:pt idx="2346">
                  <c:v>195.58333333333809</c:v>
                </c:pt>
                <c:pt idx="2347">
                  <c:v>195.66666666667143</c:v>
                </c:pt>
                <c:pt idx="2348">
                  <c:v>195.75000000000477</c:v>
                </c:pt>
                <c:pt idx="2349">
                  <c:v>195.83333333333812</c:v>
                </c:pt>
                <c:pt idx="2350">
                  <c:v>195.91666666667146</c:v>
                </c:pt>
                <c:pt idx="2351">
                  <c:v>196.0000000000048</c:v>
                </c:pt>
                <c:pt idx="2352">
                  <c:v>196.08333333333815</c:v>
                </c:pt>
                <c:pt idx="2353">
                  <c:v>196.16666666667149</c:v>
                </c:pt>
                <c:pt idx="2354">
                  <c:v>196.25000000000483</c:v>
                </c:pt>
                <c:pt idx="2355">
                  <c:v>196.33333333333817</c:v>
                </c:pt>
                <c:pt idx="2356">
                  <c:v>196.41666666667152</c:v>
                </c:pt>
                <c:pt idx="2357">
                  <c:v>196.50000000000486</c:v>
                </c:pt>
                <c:pt idx="2358">
                  <c:v>196.5833333333382</c:v>
                </c:pt>
                <c:pt idx="2359">
                  <c:v>196.66666666667155</c:v>
                </c:pt>
                <c:pt idx="2360">
                  <c:v>196.75000000000489</c:v>
                </c:pt>
                <c:pt idx="2361">
                  <c:v>196.83333333333823</c:v>
                </c:pt>
                <c:pt idx="2362">
                  <c:v>196.91666666667157</c:v>
                </c:pt>
                <c:pt idx="2363">
                  <c:v>197.00000000000492</c:v>
                </c:pt>
                <c:pt idx="2364">
                  <c:v>197.08333333333826</c:v>
                </c:pt>
                <c:pt idx="2365">
                  <c:v>197.1666666666716</c:v>
                </c:pt>
                <c:pt idx="2366">
                  <c:v>197.25000000000495</c:v>
                </c:pt>
                <c:pt idx="2367">
                  <c:v>197.33333333333829</c:v>
                </c:pt>
                <c:pt idx="2368">
                  <c:v>197.41666666667163</c:v>
                </c:pt>
                <c:pt idx="2369">
                  <c:v>197.50000000000497</c:v>
                </c:pt>
                <c:pt idx="2370">
                  <c:v>197.58333333333832</c:v>
                </c:pt>
                <c:pt idx="2371">
                  <c:v>197.66666666667166</c:v>
                </c:pt>
                <c:pt idx="2372">
                  <c:v>197.750000000005</c:v>
                </c:pt>
                <c:pt idx="2373">
                  <c:v>197.83333333333835</c:v>
                </c:pt>
                <c:pt idx="2374">
                  <c:v>197.91666666667169</c:v>
                </c:pt>
                <c:pt idx="2375">
                  <c:v>198.00000000000503</c:v>
                </c:pt>
                <c:pt idx="2376">
                  <c:v>198.08333333333837</c:v>
                </c:pt>
                <c:pt idx="2377">
                  <c:v>198.16666666667172</c:v>
                </c:pt>
                <c:pt idx="2378">
                  <c:v>198.25000000000506</c:v>
                </c:pt>
                <c:pt idx="2379">
                  <c:v>198.3333333333384</c:v>
                </c:pt>
                <c:pt idx="2380">
                  <c:v>198.41666666667174</c:v>
                </c:pt>
                <c:pt idx="2381">
                  <c:v>198.50000000000509</c:v>
                </c:pt>
                <c:pt idx="2382">
                  <c:v>198.58333333333843</c:v>
                </c:pt>
                <c:pt idx="2383">
                  <c:v>198.66666666667177</c:v>
                </c:pt>
                <c:pt idx="2384">
                  <c:v>198.75000000000512</c:v>
                </c:pt>
                <c:pt idx="2385">
                  <c:v>198.83333333333846</c:v>
                </c:pt>
                <c:pt idx="2386">
                  <c:v>198.9166666666718</c:v>
                </c:pt>
                <c:pt idx="2387">
                  <c:v>199.00000000000514</c:v>
                </c:pt>
                <c:pt idx="2388">
                  <c:v>199.08333333333849</c:v>
                </c:pt>
                <c:pt idx="2389">
                  <c:v>199.16666666667183</c:v>
                </c:pt>
                <c:pt idx="2390">
                  <c:v>199.25000000000517</c:v>
                </c:pt>
                <c:pt idx="2391">
                  <c:v>199.33333333333852</c:v>
                </c:pt>
                <c:pt idx="2392">
                  <c:v>199.41666666667186</c:v>
                </c:pt>
                <c:pt idx="2393">
                  <c:v>199.5000000000052</c:v>
                </c:pt>
                <c:pt idx="2394">
                  <c:v>199.58333333333854</c:v>
                </c:pt>
                <c:pt idx="2395">
                  <c:v>199.66666666667189</c:v>
                </c:pt>
                <c:pt idx="2396">
                  <c:v>199.75000000000523</c:v>
                </c:pt>
                <c:pt idx="2397">
                  <c:v>199.83333333333857</c:v>
                </c:pt>
                <c:pt idx="2398">
                  <c:v>199.91666666667192</c:v>
                </c:pt>
                <c:pt idx="2399">
                  <c:v>200.00000000000526</c:v>
                </c:pt>
                <c:pt idx="2400">
                  <c:v>200.0833333333386</c:v>
                </c:pt>
                <c:pt idx="2401">
                  <c:v>200.16666666667194</c:v>
                </c:pt>
                <c:pt idx="2402">
                  <c:v>200.25000000000529</c:v>
                </c:pt>
                <c:pt idx="2403">
                  <c:v>200.33333333333863</c:v>
                </c:pt>
                <c:pt idx="2404">
                  <c:v>200.41666666667197</c:v>
                </c:pt>
                <c:pt idx="2405">
                  <c:v>200.50000000000531</c:v>
                </c:pt>
                <c:pt idx="2406">
                  <c:v>200.58333333333866</c:v>
                </c:pt>
                <c:pt idx="2407">
                  <c:v>200.666666666672</c:v>
                </c:pt>
                <c:pt idx="2408">
                  <c:v>200.75000000000534</c:v>
                </c:pt>
                <c:pt idx="2409">
                  <c:v>200.83333333333869</c:v>
                </c:pt>
                <c:pt idx="2410">
                  <c:v>200.91666666667203</c:v>
                </c:pt>
                <c:pt idx="2411">
                  <c:v>201.00000000000537</c:v>
                </c:pt>
                <c:pt idx="2412">
                  <c:v>201.08333333333871</c:v>
                </c:pt>
                <c:pt idx="2413">
                  <c:v>201.16666666667206</c:v>
                </c:pt>
                <c:pt idx="2414">
                  <c:v>201.2500000000054</c:v>
                </c:pt>
                <c:pt idx="2415">
                  <c:v>201.33333333333874</c:v>
                </c:pt>
                <c:pt idx="2416">
                  <c:v>201.41666666667209</c:v>
                </c:pt>
                <c:pt idx="2417">
                  <c:v>201.50000000000543</c:v>
                </c:pt>
                <c:pt idx="2418">
                  <c:v>201.58333333333877</c:v>
                </c:pt>
                <c:pt idx="2419">
                  <c:v>201.66666666667211</c:v>
                </c:pt>
                <c:pt idx="2420">
                  <c:v>201.75000000000546</c:v>
                </c:pt>
                <c:pt idx="2421">
                  <c:v>201.8333333333388</c:v>
                </c:pt>
                <c:pt idx="2422">
                  <c:v>201.91666666667214</c:v>
                </c:pt>
                <c:pt idx="2423">
                  <c:v>202.00000000000549</c:v>
                </c:pt>
                <c:pt idx="2424">
                  <c:v>202.08333333333883</c:v>
                </c:pt>
                <c:pt idx="2425">
                  <c:v>202.16666666667217</c:v>
                </c:pt>
                <c:pt idx="2426">
                  <c:v>202.25000000000551</c:v>
                </c:pt>
                <c:pt idx="2427">
                  <c:v>202.33333333333886</c:v>
                </c:pt>
                <c:pt idx="2428">
                  <c:v>202.4166666666722</c:v>
                </c:pt>
                <c:pt idx="2429">
                  <c:v>202.50000000000554</c:v>
                </c:pt>
                <c:pt idx="2430">
                  <c:v>202.58333333333889</c:v>
                </c:pt>
                <c:pt idx="2431">
                  <c:v>202.66666666667223</c:v>
                </c:pt>
                <c:pt idx="2432">
                  <c:v>202.75000000000557</c:v>
                </c:pt>
                <c:pt idx="2433">
                  <c:v>202.83333333333891</c:v>
                </c:pt>
                <c:pt idx="2434">
                  <c:v>202.91666666667226</c:v>
                </c:pt>
                <c:pt idx="2435">
                  <c:v>203.0000000000056</c:v>
                </c:pt>
                <c:pt idx="2436">
                  <c:v>203.08333333333894</c:v>
                </c:pt>
                <c:pt idx="2437">
                  <c:v>203.16666666667228</c:v>
                </c:pt>
                <c:pt idx="2438">
                  <c:v>203.25000000000563</c:v>
                </c:pt>
                <c:pt idx="2439">
                  <c:v>203.33333333333897</c:v>
                </c:pt>
                <c:pt idx="2440">
                  <c:v>203.41666666667231</c:v>
                </c:pt>
                <c:pt idx="2441">
                  <c:v>203.50000000000566</c:v>
                </c:pt>
                <c:pt idx="2442">
                  <c:v>203.583333333339</c:v>
                </c:pt>
                <c:pt idx="2443">
                  <c:v>203.66666666667234</c:v>
                </c:pt>
                <c:pt idx="2444">
                  <c:v>203.75000000000568</c:v>
                </c:pt>
                <c:pt idx="2445">
                  <c:v>203.83333333333903</c:v>
                </c:pt>
                <c:pt idx="2446">
                  <c:v>203.91666666667237</c:v>
                </c:pt>
                <c:pt idx="2447">
                  <c:v>204.00000000000571</c:v>
                </c:pt>
                <c:pt idx="2448">
                  <c:v>204.08333333333906</c:v>
                </c:pt>
                <c:pt idx="2449">
                  <c:v>204.1666666666724</c:v>
                </c:pt>
                <c:pt idx="2450">
                  <c:v>204.25000000000574</c:v>
                </c:pt>
                <c:pt idx="2451">
                  <c:v>204.33333333333908</c:v>
                </c:pt>
                <c:pt idx="2452">
                  <c:v>204.41666666667243</c:v>
                </c:pt>
                <c:pt idx="2453">
                  <c:v>204.50000000000577</c:v>
                </c:pt>
                <c:pt idx="2454">
                  <c:v>204.58333333333911</c:v>
                </c:pt>
                <c:pt idx="2455">
                  <c:v>204.66666666667246</c:v>
                </c:pt>
                <c:pt idx="2456">
                  <c:v>204.7500000000058</c:v>
                </c:pt>
                <c:pt idx="2457">
                  <c:v>204.83333333333914</c:v>
                </c:pt>
                <c:pt idx="2458">
                  <c:v>204.91666666667248</c:v>
                </c:pt>
                <c:pt idx="2459">
                  <c:v>205.00000000000583</c:v>
                </c:pt>
                <c:pt idx="2460">
                  <c:v>205.08333333333917</c:v>
                </c:pt>
                <c:pt idx="2461">
                  <c:v>205.16666666667251</c:v>
                </c:pt>
                <c:pt idx="2462">
                  <c:v>205.25000000000585</c:v>
                </c:pt>
                <c:pt idx="2463">
                  <c:v>205.3333333333392</c:v>
                </c:pt>
                <c:pt idx="2464">
                  <c:v>205.41666666667254</c:v>
                </c:pt>
                <c:pt idx="2465">
                  <c:v>205.50000000000588</c:v>
                </c:pt>
                <c:pt idx="2466">
                  <c:v>205.58333333333923</c:v>
                </c:pt>
                <c:pt idx="2467">
                  <c:v>205.66666666667257</c:v>
                </c:pt>
                <c:pt idx="2468">
                  <c:v>205.75000000000591</c:v>
                </c:pt>
                <c:pt idx="2469">
                  <c:v>205.83333333333925</c:v>
                </c:pt>
                <c:pt idx="2470">
                  <c:v>205.9166666666726</c:v>
                </c:pt>
                <c:pt idx="2471">
                  <c:v>206.00000000000594</c:v>
                </c:pt>
                <c:pt idx="2472">
                  <c:v>206.08333333333928</c:v>
                </c:pt>
                <c:pt idx="2473">
                  <c:v>206.16666666667263</c:v>
                </c:pt>
                <c:pt idx="2474">
                  <c:v>206.25000000000597</c:v>
                </c:pt>
                <c:pt idx="2475">
                  <c:v>206.33333333333931</c:v>
                </c:pt>
                <c:pt idx="2476">
                  <c:v>206.41666666667265</c:v>
                </c:pt>
                <c:pt idx="2477">
                  <c:v>206.500000000006</c:v>
                </c:pt>
                <c:pt idx="2478">
                  <c:v>206.58333333333934</c:v>
                </c:pt>
                <c:pt idx="2479">
                  <c:v>206.66666666667268</c:v>
                </c:pt>
                <c:pt idx="2480">
                  <c:v>206.75000000000603</c:v>
                </c:pt>
                <c:pt idx="2481">
                  <c:v>206.83333333333937</c:v>
                </c:pt>
                <c:pt idx="2482">
                  <c:v>206.91666666667271</c:v>
                </c:pt>
                <c:pt idx="2483">
                  <c:v>207.00000000000605</c:v>
                </c:pt>
                <c:pt idx="2484">
                  <c:v>207.0833333333394</c:v>
                </c:pt>
                <c:pt idx="2485">
                  <c:v>207.16666666667274</c:v>
                </c:pt>
                <c:pt idx="2486">
                  <c:v>207.25000000000608</c:v>
                </c:pt>
                <c:pt idx="2487">
                  <c:v>207.33333333333943</c:v>
                </c:pt>
                <c:pt idx="2488">
                  <c:v>207.41666666667277</c:v>
                </c:pt>
                <c:pt idx="2489">
                  <c:v>207.50000000000611</c:v>
                </c:pt>
                <c:pt idx="2490">
                  <c:v>207.58333333333945</c:v>
                </c:pt>
                <c:pt idx="2491">
                  <c:v>207.6666666666728</c:v>
                </c:pt>
                <c:pt idx="2492">
                  <c:v>207.75000000000614</c:v>
                </c:pt>
                <c:pt idx="2493">
                  <c:v>207.83333333333948</c:v>
                </c:pt>
                <c:pt idx="2494">
                  <c:v>207.91666666667282</c:v>
                </c:pt>
                <c:pt idx="2495">
                  <c:v>208.00000000000617</c:v>
                </c:pt>
                <c:pt idx="2496">
                  <c:v>208.08333333333951</c:v>
                </c:pt>
                <c:pt idx="2497">
                  <c:v>208.16666666667285</c:v>
                </c:pt>
                <c:pt idx="2498">
                  <c:v>208.2500000000062</c:v>
                </c:pt>
                <c:pt idx="2499">
                  <c:v>208.33333333333954</c:v>
                </c:pt>
                <c:pt idx="2500">
                  <c:v>208.41666666667288</c:v>
                </c:pt>
                <c:pt idx="2501">
                  <c:v>208.50000000000622</c:v>
                </c:pt>
                <c:pt idx="2502">
                  <c:v>208.58333333333957</c:v>
                </c:pt>
                <c:pt idx="2503">
                  <c:v>208.66666666667291</c:v>
                </c:pt>
                <c:pt idx="2504">
                  <c:v>208.75000000000625</c:v>
                </c:pt>
                <c:pt idx="2505">
                  <c:v>208.8333333333396</c:v>
                </c:pt>
                <c:pt idx="2506">
                  <c:v>208.91666666667294</c:v>
                </c:pt>
                <c:pt idx="2507">
                  <c:v>209.00000000000628</c:v>
                </c:pt>
                <c:pt idx="2508">
                  <c:v>209.08333333333962</c:v>
                </c:pt>
                <c:pt idx="2509">
                  <c:v>209.16666666667297</c:v>
                </c:pt>
                <c:pt idx="2510">
                  <c:v>209.25000000000631</c:v>
                </c:pt>
                <c:pt idx="2511">
                  <c:v>209.33333333333965</c:v>
                </c:pt>
                <c:pt idx="2512">
                  <c:v>209.416666666673</c:v>
                </c:pt>
                <c:pt idx="2513">
                  <c:v>209.50000000000634</c:v>
                </c:pt>
                <c:pt idx="2514">
                  <c:v>209.58333333333968</c:v>
                </c:pt>
                <c:pt idx="2515">
                  <c:v>209.66666666667302</c:v>
                </c:pt>
                <c:pt idx="2516">
                  <c:v>209.75000000000637</c:v>
                </c:pt>
                <c:pt idx="2517">
                  <c:v>209.83333333333971</c:v>
                </c:pt>
                <c:pt idx="2518">
                  <c:v>209.91666666667305</c:v>
                </c:pt>
                <c:pt idx="2519">
                  <c:v>210.00000000000639</c:v>
                </c:pt>
                <c:pt idx="2520">
                  <c:v>210.08333333333974</c:v>
                </c:pt>
                <c:pt idx="2521">
                  <c:v>210.16666666667308</c:v>
                </c:pt>
                <c:pt idx="2522">
                  <c:v>210.25000000000642</c:v>
                </c:pt>
                <c:pt idx="2523">
                  <c:v>210.33333333333977</c:v>
                </c:pt>
                <c:pt idx="2524">
                  <c:v>210.41666666667311</c:v>
                </c:pt>
                <c:pt idx="2525">
                  <c:v>210.50000000000645</c:v>
                </c:pt>
                <c:pt idx="2526">
                  <c:v>210.58333333333979</c:v>
                </c:pt>
                <c:pt idx="2527">
                  <c:v>210.66666666667314</c:v>
                </c:pt>
                <c:pt idx="2528">
                  <c:v>210.75000000000648</c:v>
                </c:pt>
                <c:pt idx="2529">
                  <c:v>210.83333333333982</c:v>
                </c:pt>
                <c:pt idx="2530">
                  <c:v>210.91666666667317</c:v>
                </c:pt>
                <c:pt idx="2531">
                  <c:v>211.00000000000651</c:v>
                </c:pt>
                <c:pt idx="2532">
                  <c:v>211.08333333333985</c:v>
                </c:pt>
                <c:pt idx="2533">
                  <c:v>211.16666666667319</c:v>
                </c:pt>
                <c:pt idx="2534">
                  <c:v>211.25000000000654</c:v>
                </c:pt>
                <c:pt idx="2535">
                  <c:v>211.33333333333988</c:v>
                </c:pt>
                <c:pt idx="2536">
                  <c:v>211.41666666667322</c:v>
                </c:pt>
                <c:pt idx="2537">
                  <c:v>211.50000000000657</c:v>
                </c:pt>
                <c:pt idx="2538">
                  <c:v>211.58333333333991</c:v>
                </c:pt>
                <c:pt idx="2539">
                  <c:v>211.66666666667325</c:v>
                </c:pt>
                <c:pt idx="2540">
                  <c:v>211.75000000000659</c:v>
                </c:pt>
                <c:pt idx="2541">
                  <c:v>211.83333333333994</c:v>
                </c:pt>
                <c:pt idx="2542">
                  <c:v>211.91666666667328</c:v>
                </c:pt>
                <c:pt idx="2543">
                  <c:v>212.00000000000662</c:v>
                </c:pt>
                <c:pt idx="2544">
                  <c:v>212.08333333333997</c:v>
                </c:pt>
                <c:pt idx="2545">
                  <c:v>212.16666666667331</c:v>
                </c:pt>
                <c:pt idx="2546">
                  <c:v>212.25000000000665</c:v>
                </c:pt>
                <c:pt idx="2547">
                  <c:v>212.33333333333999</c:v>
                </c:pt>
                <c:pt idx="2548">
                  <c:v>212.41666666667334</c:v>
                </c:pt>
                <c:pt idx="2549">
                  <c:v>212.50000000000668</c:v>
                </c:pt>
                <c:pt idx="2550">
                  <c:v>212.58333333334002</c:v>
                </c:pt>
                <c:pt idx="2551">
                  <c:v>212.66666666667336</c:v>
                </c:pt>
                <c:pt idx="2552">
                  <c:v>212.75000000000671</c:v>
                </c:pt>
                <c:pt idx="2553">
                  <c:v>212.83333333334005</c:v>
                </c:pt>
                <c:pt idx="2554">
                  <c:v>212.91666666667339</c:v>
                </c:pt>
                <c:pt idx="2555">
                  <c:v>213.00000000000674</c:v>
                </c:pt>
                <c:pt idx="2556">
                  <c:v>213.08333333334008</c:v>
                </c:pt>
                <c:pt idx="2557">
                  <c:v>213.16666666667342</c:v>
                </c:pt>
                <c:pt idx="2558">
                  <c:v>213.25000000000676</c:v>
                </c:pt>
                <c:pt idx="2559">
                  <c:v>213.33333333334011</c:v>
                </c:pt>
                <c:pt idx="2560">
                  <c:v>213.41666666667345</c:v>
                </c:pt>
                <c:pt idx="2561">
                  <c:v>213.50000000000679</c:v>
                </c:pt>
                <c:pt idx="2562">
                  <c:v>213.58333333334014</c:v>
                </c:pt>
                <c:pt idx="2563">
                  <c:v>213.66666666667348</c:v>
                </c:pt>
                <c:pt idx="2564">
                  <c:v>213.75000000000682</c:v>
                </c:pt>
                <c:pt idx="2565">
                  <c:v>213.83333333334016</c:v>
                </c:pt>
                <c:pt idx="2566">
                  <c:v>213.91666666667351</c:v>
                </c:pt>
                <c:pt idx="2567">
                  <c:v>214.00000000000685</c:v>
                </c:pt>
                <c:pt idx="2568">
                  <c:v>214.08333333334019</c:v>
                </c:pt>
                <c:pt idx="2569">
                  <c:v>214.16666666667354</c:v>
                </c:pt>
                <c:pt idx="2570">
                  <c:v>214.25000000000688</c:v>
                </c:pt>
                <c:pt idx="2571">
                  <c:v>214.33333333334022</c:v>
                </c:pt>
                <c:pt idx="2572">
                  <c:v>214.41666666667356</c:v>
                </c:pt>
                <c:pt idx="2573">
                  <c:v>214.50000000000691</c:v>
                </c:pt>
                <c:pt idx="2574">
                  <c:v>214.58333333334025</c:v>
                </c:pt>
                <c:pt idx="2575">
                  <c:v>214.66666666667359</c:v>
                </c:pt>
                <c:pt idx="2576">
                  <c:v>214.75000000000693</c:v>
                </c:pt>
                <c:pt idx="2577">
                  <c:v>214.83333333334028</c:v>
                </c:pt>
                <c:pt idx="2578">
                  <c:v>214.91666666667362</c:v>
                </c:pt>
                <c:pt idx="2579">
                  <c:v>215.00000000000696</c:v>
                </c:pt>
                <c:pt idx="2580">
                  <c:v>215.08333333334031</c:v>
                </c:pt>
                <c:pt idx="2581">
                  <c:v>215.16666666667365</c:v>
                </c:pt>
                <c:pt idx="2582">
                  <c:v>215.25000000000699</c:v>
                </c:pt>
                <c:pt idx="2583">
                  <c:v>215.33333333334033</c:v>
                </c:pt>
                <c:pt idx="2584">
                  <c:v>215.41666666667368</c:v>
                </c:pt>
                <c:pt idx="2585">
                  <c:v>215.50000000000702</c:v>
                </c:pt>
                <c:pt idx="2586">
                  <c:v>215.58333333334036</c:v>
                </c:pt>
                <c:pt idx="2587">
                  <c:v>215.66666666667371</c:v>
                </c:pt>
                <c:pt idx="2588">
                  <c:v>215.75000000000705</c:v>
                </c:pt>
                <c:pt idx="2589">
                  <c:v>215.83333333334039</c:v>
                </c:pt>
                <c:pt idx="2590">
                  <c:v>215.91666666667373</c:v>
                </c:pt>
                <c:pt idx="2591">
                  <c:v>216.00000000000708</c:v>
                </c:pt>
                <c:pt idx="2592">
                  <c:v>216.08333333334042</c:v>
                </c:pt>
                <c:pt idx="2593">
                  <c:v>216.16666666667376</c:v>
                </c:pt>
                <c:pt idx="2594">
                  <c:v>216.25000000000711</c:v>
                </c:pt>
                <c:pt idx="2595">
                  <c:v>216.33333333334045</c:v>
                </c:pt>
                <c:pt idx="2596">
                  <c:v>216.41666666667379</c:v>
                </c:pt>
                <c:pt idx="2597">
                  <c:v>216.50000000000713</c:v>
                </c:pt>
                <c:pt idx="2598">
                  <c:v>216.58333333334048</c:v>
                </c:pt>
                <c:pt idx="2599">
                  <c:v>216.66666666667382</c:v>
                </c:pt>
                <c:pt idx="2600">
                  <c:v>216.75000000000716</c:v>
                </c:pt>
                <c:pt idx="2601">
                  <c:v>216.83333333334051</c:v>
                </c:pt>
                <c:pt idx="2602">
                  <c:v>216.91666666667385</c:v>
                </c:pt>
                <c:pt idx="2603">
                  <c:v>217.00000000000719</c:v>
                </c:pt>
                <c:pt idx="2604">
                  <c:v>217.08333333334053</c:v>
                </c:pt>
                <c:pt idx="2605">
                  <c:v>217.16666666667388</c:v>
                </c:pt>
                <c:pt idx="2606">
                  <c:v>217.25000000000722</c:v>
                </c:pt>
                <c:pt idx="2607">
                  <c:v>217.33333333334056</c:v>
                </c:pt>
                <c:pt idx="2608">
                  <c:v>217.4166666666739</c:v>
                </c:pt>
                <c:pt idx="2609">
                  <c:v>217.50000000000725</c:v>
                </c:pt>
                <c:pt idx="2610">
                  <c:v>217.58333333334059</c:v>
                </c:pt>
                <c:pt idx="2611">
                  <c:v>217.66666666667393</c:v>
                </c:pt>
                <c:pt idx="2612">
                  <c:v>217.75000000000728</c:v>
                </c:pt>
                <c:pt idx="2613">
                  <c:v>217.83333333334062</c:v>
                </c:pt>
                <c:pt idx="2614">
                  <c:v>217.91666666667396</c:v>
                </c:pt>
                <c:pt idx="2615">
                  <c:v>218.0000000000073</c:v>
                </c:pt>
                <c:pt idx="2616">
                  <c:v>218.08333333334065</c:v>
                </c:pt>
                <c:pt idx="2617">
                  <c:v>218.16666666667399</c:v>
                </c:pt>
                <c:pt idx="2618">
                  <c:v>218.25000000000733</c:v>
                </c:pt>
                <c:pt idx="2619">
                  <c:v>218.33333333334068</c:v>
                </c:pt>
                <c:pt idx="2620">
                  <c:v>218.41666666667402</c:v>
                </c:pt>
                <c:pt idx="2621">
                  <c:v>218.50000000000736</c:v>
                </c:pt>
                <c:pt idx="2622">
                  <c:v>218.5833333333407</c:v>
                </c:pt>
                <c:pt idx="2623">
                  <c:v>218.66666666667405</c:v>
                </c:pt>
                <c:pt idx="2624">
                  <c:v>218.75000000000739</c:v>
                </c:pt>
                <c:pt idx="2625">
                  <c:v>218.83333333334073</c:v>
                </c:pt>
                <c:pt idx="2626">
                  <c:v>218.91666666667408</c:v>
                </c:pt>
                <c:pt idx="2627">
                  <c:v>219.00000000000742</c:v>
                </c:pt>
                <c:pt idx="2628">
                  <c:v>219.08333333334076</c:v>
                </c:pt>
                <c:pt idx="2629">
                  <c:v>219.1666666666741</c:v>
                </c:pt>
                <c:pt idx="2630">
                  <c:v>219.25000000000745</c:v>
                </c:pt>
                <c:pt idx="2631">
                  <c:v>219.33333333334079</c:v>
                </c:pt>
                <c:pt idx="2632">
                  <c:v>219.41666666667413</c:v>
                </c:pt>
                <c:pt idx="2633">
                  <c:v>219.50000000000747</c:v>
                </c:pt>
                <c:pt idx="2634">
                  <c:v>219.58333333334082</c:v>
                </c:pt>
                <c:pt idx="2635">
                  <c:v>219.66666666667416</c:v>
                </c:pt>
                <c:pt idx="2636">
                  <c:v>219.7500000000075</c:v>
                </c:pt>
                <c:pt idx="2637">
                  <c:v>219.83333333334085</c:v>
                </c:pt>
                <c:pt idx="2638">
                  <c:v>219.91666666667419</c:v>
                </c:pt>
                <c:pt idx="2639">
                  <c:v>220.00000000000753</c:v>
                </c:pt>
                <c:pt idx="2640">
                  <c:v>220.08333333334087</c:v>
                </c:pt>
                <c:pt idx="2641">
                  <c:v>220.16666666667422</c:v>
                </c:pt>
                <c:pt idx="2642">
                  <c:v>220.25000000000756</c:v>
                </c:pt>
                <c:pt idx="2643">
                  <c:v>220.3333333333409</c:v>
                </c:pt>
                <c:pt idx="2644">
                  <c:v>220.41666666667425</c:v>
                </c:pt>
                <c:pt idx="2645">
                  <c:v>220.50000000000759</c:v>
                </c:pt>
                <c:pt idx="2646">
                  <c:v>220.58333333334093</c:v>
                </c:pt>
                <c:pt idx="2647">
                  <c:v>220.66666666667427</c:v>
                </c:pt>
                <c:pt idx="2648">
                  <c:v>220.75000000000762</c:v>
                </c:pt>
                <c:pt idx="2649">
                  <c:v>220.83333333334096</c:v>
                </c:pt>
                <c:pt idx="2650">
                  <c:v>220.9166666666743</c:v>
                </c:pt>
                <c:pt idx="2651">
                  <c:v>221.00000000000765</c:v>
                </c:pt>
                <c:pt idx="2652">
                  <c:v>221.08333333334099</c:v>
                </c:pt>
                <c:pt idx="2653">
                  <c:v>221.16666666667433</c:v>
                </c:pt>
                <c:pt idx="2654">
                  <c:v>221.25000000000767</c:v>
                </c:pt>
                <c:pt idx="2655">
                  <c:v>221.33333333334102</c:v>
                </c:pt>
                <c:pt idx="2656">
                  <c:v>221.41666666667436</c:v>
                </c:pt>
                <c:pt idx="2657">
                  <c:v>221.5000000000077</c:v>
                </c:pt>
                <c:pt idx="2658">
                  <c:v>221.58333333334105</c:v>
                </c:pt>
                <c:pt idx="2659">
                  <c:v>221.66666666667439</c:v>
                </c:pt>
                <c:pt idx="2660">
                  <c:v>221.75000000000773</c:v>
                </c:pt>
                <c:pt idx="2661">
                  <c:v>221.83333333334107</c:v>
                </c:pt>
                <c:pt idx="2662">
                  <c:v>221.91666666667442</c:v>
                </c:pt>
                <c:pt idx="2663">
                  <c:v>222.00000000000776</c:v>
                </c:pt>
                <c:pt idx="2664">
                  <c:v>222.0833333333411</c:v>
                </c:pt>
                <c:pt idx="2665">
                  <c:v>222.16666666667444</c:v>
                </c:pt>
                <c:pt idx="2666">
                  <c:v>222.25000000000779</c:v>
                </c:pt>
                <c:pt idx="2667">
                  <c:v>222.33333333334113</c:v>
                </c:pt>
                <c:pt idx="2668">
                  <c:v>222.41666666667447</c:v>
                </c:pt>
                <c:pt idx="2669">
                  <c:v>222.50000000000782</c:v>
                </c:pt>
                <c:pt idx="2670">
                  <c:v>222.58333333334116</c:v>
                </c:pt>
                <c:pt idx="2671">
                  <c:v>222.6666666666745</c:v>
                </c:pt>
                <c:pt idx="2672">
                  <c:v>222.75000000000784</c:v>
                </c:pt>
                <c:pt idx="2673">
                  <c:v>222.83333333334119</c:v>
                </c:pt>
                <c:pt idx="2674">
                  <c:v>222.91666666667453</c:v>
                </c:pt>
                <c:pt idx="2675">
                  <c:v>223.00000000000787</c:v>
                </c:pt>
                <c:pt idx="2676">
                  <c:v>223.08333333334122</c:v>
                </c:pt>
                <c:pt idx="2677">
                  <c:v>223.16666666667456</c:v>
                </c:pt>
                <c:pt idx="2678">
                  <c:v>223.2500000000079</c:v>
                </c:pt>
                <c:pt idx="2679">
                  <c:v>223.33333333334124</c:v>
                </c:pt>
                <c:pt idx="2680">
                  <c:v>223.41666666667459</c:v>
                </c:pt>
                <c:pt idx="2681">
                  <c:v>223.50000000000793</c:v>
                </c:pt>
                <c:pt idx="2682">
                  <c:v>223.58333333334127</c:v>
                </c:pt>
                <c:pt idx="2683">
                  <c:v>223.66666666667462</c:v>
                </c:pt>
                <c:pt idx="2684">
                  <c:v>223.75000000000796</c:v>
                </c:pt>
                <c:pt idx="2685">
                  <c:v>223.8333333333413</c:v>
                </c:pt>
                <c:pt idx="2686">
                  <c:v>223.91666666667464</c:v>
                </c:pt>
                <c:pt idx="2687">
                  <c:v>224.00000000000799</c:v>
                </c:pt>
                <c:pt idx="2688">
                  <c:v>224.08333333334133</c:v>
                </c:pt>
                <c:pt idx="2689">
                  <c:v>224.16666666667467</c:v>
                </c:pt>
                <c:pt idx="2690">
                  <c:v>224.25000000000801</c:v>
                </c:pt>
                <c:pt idx="2691">
                  <c:v>224.33333333334136</c:v>
                </c:pt>
                <c:pt idx="2692">
                  <c:v>224.4166666666747</c:v>
                </c:pt>
                <c:pt idx="2693">
                  <c:v>224.50000000000804</c:v>
                </c:pt>
                <c:pt idx="2694">
                  <c:v>224.58333333334139</c:v>
                </c:pt>
                <c:pt idx="2695">
                  <c:v>224.66666666667473</c:v>
                </c:pt>
                <c:pt idx="2696">
                  <c:v>224.75000000000807</c:v>
                </c:pt>
                <c:pt idx="2697">
                  <c:v>224.83333333334141</c:v>
                </c:pt>
                <c:pt idx="2698">
                  <c:v>224.91666666667476</c:v>
                </c:pt>
                <c:pt idx="2699">
                  <c:v>225.0000000000081</c:v>
                </c:pt>
                <c:pt idx="2700">
                  <c:v>225.08333333334144</c:v>
                </c:pt>
                <c:pt idx="2701">
                  <c:v>225.16666666667479</c:v>
                </c:pt>
                <c:pt idx="2702">
                  <c:v>225.25000000000813</c:v>
                </c:pt>
                <c:pt idx="2703">
                  <c:v>225.33333333334147</c:v>
                </c:pt>
                <c:pt idx="2704">
                  <c:v>225.41666666667481</c:v>
                </c:pt>
                <c:pt idx="2705">
                  <c:v>225.50000000000816</c:v>
                </c:pt>
                <c:pt idx="2706">
                  <c:v>225.5833333333415</c:v>
                </c:pt>
                <c:pt idx="2707">
                  <c:v>225.66666666667484</c:v>
                </c:pt>
                <c:pt idx="2708">
                  <c:v>225.75000000000819</c:v>
                </c:pt>
                <c:pt idx="2709">
                  <c:v>225.83333333334153</c:v>
                </c:pt>
                <c:pt idx="2710">
                  <c:v>225.91666666667487</c:v>
                </c:pt>
                <c:pt idx="2711">
                  <c:v>226.00000000000821</c:v>
                </c:pt>
                <c:pt idx="2712">
                  <c:v>226.08333333334156</c:v>
                </c:pt>
                <c:pt idx="2713">
                  <c:v>226.1666666666749</c:v>
                </c:pt>
                <c:pt idx="2714">
                  <c:v>226.25000000000824</c:v>
                </c:pt>
                <c:pt idx="2715">
                  <c:v>226.33333333334159</c:v>
                </c:pt>
                <c:pt idx="2716">
                  <c:v>226.41666666667493</c:v>
                </c:pt>
                <c:pt idx="2717">
                  <c:v>226.50000000000827</c:v>
                </c:pt>
                <c:pt idx="2718">
                  <c:v>226.58333333334161</c:v>
                </c:pt>
                <c:pt idx="2719">
                  <c:v>226.66666666667496</c:v>
                </c:pt>
                <c:pt idx="2720">
                  <c:v>226.7500000000083</c:v>
                </c:pt>
                <c:pt idx="2721">
                  <c:v>226.83333333334164</c:v>
                </c:pt>
                <c:pt idx="2722">
                  <c:v>226.91666666667498</c:v>
                </c:pt>
                <c:pt idx="2723">
                  <c:v>227.00000000000833</c:v>
                </c:pt>
                <c:pt idx="2724">
                  <c:v>227.08333333334167</c:v>
                </c:pt>
                <c:pt idx="2725">
                  <c:v>227.16666666667501</c:v>
                </c:pt>
                <c:pt idx="2726">
                  <c:v>227.25000000000836</c:v>
                </c:pt>
                <c:pt idx="2727">
                  <c:v>227.3333333333417</c:v>
                </c:pt>
                <c:pt idx="2728">
                  <c:v>227.41666666667504</c:v>
                </c:pt>
                <c:pt idx="2729">
                  <c:v>227.50000000000838</c:v>
                </c:pt>
                <c:pt idx="2730">
                  <c:v>227.58333333334173</c:v>
                </c:pt>
                <c:pt idx="2731">
                  <c:v>227.66666666667507</c:v>
                </c:pt>
                <c:pt idx="2732">
                  <c:v>227.75000000000841</c:v>
                </c:pt>
                <c:pt idx="2733">
                  <c:v>227.83333333334176</c:v>
                </c:pt>
                <c:pt idx="2734">
                  <c:v>227.9166666666751</c:v>
                </c:pt>
                <c:pt idx="2735">
                  <c:v>228.00000000000844</c:v>
                </c:pt>
                <c:pt idx="2736">
                  <c:v>228.08333333334178</c:v>
                </c:pt>
                <c:pt idx="2737">
                  <c:v>228.16666666667513</c:v>
                </c:pt>
                <c:pt idx="2738">
                  <c:v>228.25000000000847</c:v>
                </c:pt>
                <c:pt idx="2739">
                  <c:v>228.33333333334181</c:v>
                </c:pt>
                <c:pt idx="2740">
                  <c:v>228.41666666667516</c:v>
                </c:pt>
                <c:pt idx="2741">
                  <c:v>228.5000000000085</c:v>
                </c:pt>
                <c:pt idx="2742">
                  <c:v>228.58333333334184</c:v>
                </c:pt>
                <c:pt idx="2743">
                  <c:v>228.66666666667518</c:v>
                </c:pt>
                <c:pt idx="2744">
                  <c:v>228.75000000000853</c:v>
                </c:pt>
                <c:pt idx="2745">
                  <c:v>228.83333333334187</c:v>
                </c:pt>
                <c:pt idx="2746">
                  <c:v>228.91666666667521</c:v>
                </c:pt>
                <c:pt idx="2747">
                  <c:v>229.00000000000855</c:v>
                </c:pt>
                <c:pt idx="2748">
                  <c:v>229.0833333333419</c:v>
                </c:pt>
                <c:pt idx="2749">
                  <c:v>229.16666666667524</c:v>
                </c:pt>
                <c:pt idx="2750">
                  <c:v>229.25000000000858</c:v>
                </c:pt>
                <c:pt idx="2751">
                  <c:v>229.33333333334193</c:v>
                </c:pt>
                <c:pt idx="2752">
                  <c:v>229.41666666667527</c:v>
                </c:pt>
                <c:pt idx="2753">
                  <c:v>229.50000000000861</c:v>
                </c:pt>
                <c:pt idx="2754">
                  <c:v>229.58333333334195</c:v>
                </c:pt>
                <c:pt idx="2755">
                  <c:v>229.6666666666753</c:v>
                </c:pt>
                <c:pt idx="2756">
                  <c:v>229.75000000000864</c:v>
                </c:pt>
                <c:pt idx="2757">
                  <c:v>229.83333333334198</c:v>
                </c:pt>
                <c:pt idx="2758">
                  <c:v>229.91666666667533</c:v>
                </c:pt>
                <c:pt idx="2759">
                  <c:v>230.00000000000867</c:v>
                </c:pt>
                <c:pt idx="2760">
                  <c:v>230.08333333334201</c:v>
                </c:pt>
                <c:pt idx="2761">
                  <c:v>230.16666666667535</c:v>
                </c:pt>
                <c:pt idx="2762">
                  <c:v>230.2500000000087</c:v>
                </c:pt>
                <c:pt idx="2763">
                  <c:v>230.33333333334204</c:v>
                </c:pt>
                <c:pt idx="2764">
                  <c:v>230.41666666667538</c:v>
                </c:pt>
                <c:pt idx="2765">
                  <c:v>230.50000000000873</c:v>
                </c:pt>
                <c:pt idx="2766">
                  <c:v>230.58333333334207</c:v>
                </c:pt>
                <c:pt idx="2767">
                  <c:v>230.66666666667541</c:v>
                </c:pt>
                <c:pt idx="2768">
                  <c:v>230.75000000000875</c:v>
                </c:pt>
                <c:pt idx="2769">
                  <c:v>230.8333333333421</c:v>
                </c:pt>
                <c:pt idx="2770">
                  <c:v>230.91666666667544</c:v>
                </c:pt>
                <c:pt idx="2771">
                  <c:v>231.00000000000878</c:v>
                </c:pt>
                <c:pt idx="2772">
                  <c:v>231.08333333334213</c:v>
                </c:pt>
                <c:pt idx="2773">
                  <c:v>231.16666666667547</c:v>
                </c:pt>
                <c:pt idx="2774">
                  <c:v>231.25000000000881</c:v>
                </c:pt>
                <c:pt idx="2775">
                  <c:v>231.33333333334215</c:v>
                </c:pt>
                <c:pt idx="2776">
                  <c:v>231.4166666666755</c:v>
                </c:pt>
                <c:pt idx="2777">
                  <c:v>231.50000000000884</c:v>
                </c:pt>
                <c:pt idx="2778">
                  <c:v>231.58333333334218</c:v>
                </c:pt>
                <c:pt idx="2779">
                  <c:v>231.66666666667552</c:v>
                </c:pt>
                <c:pt idx="2780">
                  <c:v>231.75000000000887</c:v>
                </c:pt>
                <c:pt idx="2781">
                  <c:v>231.83333333334221</c:v>
                </c:pt>
                <c:pt idx="2782">
                  <c:v>231.91666666667555</c:v>
                </c:pt>
                <c:pt idx="2783">
                  <c:v>232.0000000000089</c:v>
                </c:pt>
                <c:pt idx="2784">
                  <c:v>232.08333333334224</c:v>
                </c:pt>
                <c:pt idx="2785">
                  <c:v>232.16666666667558</c:v>
                </c:pt>
                <c:pt idx="2786">
                  <c:v>232.25000000000892</c:v>
                </c:pt>
                <c:pt idx="2787">
                  <c:v>232.33333333334227</c:v>
                </c:pt>
                <c:pt idx="2788">
                  <c:v>232.41666666667561</c:v>
                </c:pt>
                <c:pt idx="2789">
                  <c:v>232.50000000000895</c:v>
                </c:pt>
                <c:pt idx="2790">
                  <c:v>232.5833333333423</c:v>
                </c:pt>
                <c:pt idx="2791">
                  <c:v>232.66666666667564</c:v>
                </c:pt>
                <c:pt idx="2792">
                  <c:v>232.75000000000898</c:v>
                </c:pt>
                <c:pt idx="2793">
                  <c:v>232.83333333334232</c:v>
                </c:pt>
                <c:pt idx="2794">
                  <c:v>232.91666666667567</c:v>
                </c:pt>
                <c:pt idx="2795">
                  <c:v>233.00000000000901</c:v>
                </c:pt>
                <c:pt idx="2796">
                  <c:v>233.08333333334235</c:v>
                </c:pt>
                <c:pt idx="2797">
                  <c:v>233.1666666666757</c:v>
                </c:pt>
                <c:pt idx="2798">
                  <c:v>233.25000000000904</c:v>
                </c:pt>
                <c:pt idx="2799">
                  <c:v>233.33333333334238</c:v>
                </c:pt>
                <c:pt idx="2800">
                  <c:v>233.41666666667572</c:v>
                </c:pt>
                <c:pt idx="2801">
                  <c:v>233.50000000000907</c:v>
                </c:pt>
                <c:pt idx="2802">
                  <c:v>233.58333333334241</c:v>
                </c:pt>
                <c:pt idx="2803">
                  <c:v>233.66666666667575</c:v>
                </c:pt>
                <c:pt idx="2804">
                  <c:v>233.75000000000909</c:v>
                </c:pt>
                <c:pt idx="2805">
                  <c:v>233.83333333334244</c:v>
                </c:pt>
                <c:pt idx="2806">
                  <c:v>233.91666666667578</c:v>
                </c:pt>
                <c:pt idx="2807">
                  <c:v>234.00000000000912</c:v>
                </c:pt>
                <c:pt idx="2808">
                  <c:v>234.08333333334247</c:v>
                </c:pt>
                <c:pt idx="2809">
                  <c:v>234.16666666667581</c:v>
                </c:pt>
                <c:pt idx="2810">
                  <c:v>234.25000000000915</c:v>
                </c:pt>
                <c:pt idx="2811">
                  <c:v>234.33333333334249</c:v>
                </c:pt>
                <c:pt idx="2812">
                  <c:v>234.41666666667584</c:v>
                </c:pt>
                <c:pt idx="2813">
                  <c:v>234.50000000000918</c:v>
                </c:pt>
                <c:pt idx="2814">
                  <c:v>234.58333333334252</c:v>
                </c:pt>
                <c:pt idx="2815">
                  <c:v>234.66666666667587</c:v>
                </c:pt>
                <c:pt idx="2816">
                  <c:v>234.75000000000921</c:v>
                </c:pt>
                <c:pt idx="2817">
                  <c:v>234.83333333334255</c:v>
                </c:pt>
                <c:pt idx="2818">
                  <c:v>234.91666666667589</c:v>
                </c:pt>
                <c:pt idx="2819">
                  <c:v>235.00000000000924</c:v>
                </c:pt>
                <c:pt idx="2820">
                  <c:v>235.08333333334258</c:v>
                </c:pt>
                <c:pt idx="2821">
                  <c:v>235.16666666667592</c:v>
                </c:pt>
                <c:pt idx="2822">
                  <c:v>235.25000000000927</c:v>
                </c:pt>
                <c:pt idx="2823">
                  <c:v>235.33333333334261</c:v>
                </c:pt>
                <c:pt idx="2824">
                  <c:v>235.41666666667595</c:v>
                </c:pt>
                <c:pt idx="2825">
                  <c:v>235.50000000000929</c:v>
                </c:pt>
                <c:pt idx="2826">
                  <c:v>235.58333333334264</c:v>
                </c:pt>
                <c:pt idx="2827">
                  <c:v>235.66666666667598</c:v>
                </c:pt>
                <c:pt idx="2828">
                  <c:v>235.75000000000932</c:v>
                </c:pt>
                <c:pt idx="2829">
                  <c:v>235.83333333334267</c:v>
                </c:pt>
                <c:pt idx="2830">
                  <c:v>235.91666666667601</c:v>
                </c:pt>
                <c:pt idx="2831">
                  <c:v>236.00000000000935</c:v>
                </c:pt>
                <c:pt idx="2832">
                  <c:v>236.08333333334269</c:v>
                </c:pt>
                <c:pt idx="2833">
                  <c:v>236.16666666667604</c:v>
                </c:pt>
                <c:pt idx="2834">
                  <c:v>236.25000000000938</c:v>
                </c:pt>
                <c:pt idx="2835">
                  <c:v>236.33333333334272</c:v>
                </c:pt>
                <c:pt idx="2836">
                  <c:v>236.41666666667606</c:v>
                </c:pt>
                <c:pt idx="2837">
                  <c:v>236.50000000000941</c:v>
                </c:pt>
                <c:pt idx="2838">
                  <c:v>236.58333333334275</c:v>
                </c:pt>
                <c:pt idx="2839">
                  <c:v>236.66666666667609</c:v>
                </c:pt>
                <c:pt idx="2840">
                  <c:v>236.75000000000944</c:v>
                </c:pt>
                <c:pt idx="2841">
                  <c:v>236.83333333334278</c:v>
                </c:pt>
                <c:pt idx="2842">
                  <c:v>236.91666666667612</c:v>
                </c:pt>
                <c:pt idx="2843">
                  <c:v>237.00000000000946</c:v>
                </c:pt>
                <c:pt idx="2844">
                  <c:v>237.08333333334281</c:v>
                </c:pt>
                <c:pt idx="2845">
                  <c:v>237.16666666667615</c:v>
                </c:pt>
                <c:pt idx="2846">
                  <c:v>237.25000000000949</c:v>
                </c:pt>
                <c:pt idx="2847">
                  <c:v>237.33333333334284</c:v>
                </c:pt>
                <c:pt idx="2848">
                  <c:v>237.41666666667618</c:v>
                </c:pt>
                <c:pt idx="2849">
                  <c:v>237.50000000000952</c:v>
                </c:pt>
                <c:pt idx="2850">
                  <c:v>237.58333333334286</c:v>
                </c:pt>
                <c:pt idx="2851">
                  <c:v>237.66666666667621</c:v>
                </c:pt>
                <c:pt idx="2852">
                  <c:v>237.75000000000955</c:v>
                </c:pt>
                <c:pt idx="2853">
                  <c:v>237.83333333334289</c:v>
                </c:pt>
                <c:pt idx="2854">
                  <c:v>237.91666666667624</c:v>
                </c:pt>
                <c:pt idx="2855">
                  <c:v>238.00000000000958</c:v>
                </c:pt>
                <c:pt idx="2856">
                  <c:v>238.08333333334292</c:v>
                </c:pt>
                <c:pt idx="2857">
                  <c:v>238.16666666667626</c:v>
                </c:pt>
                <c:pt idx="2858">
                  <c:v>238.25000000000961</c:v>
                </c:pt>
                <c:pt idx="2859">
                  <c:v>238.33333333334295</c:v>
                </c:pt>
                <c:pt idx="2860">
                  <c:v>238.41666666667629</c:v>
                </c:pt>
                <c:pt idx="2861">
                  <c:v>238.50000000000963</c:v>
                </c:pt>
                <c:pt idx="2862">
                  <c:v>238.58333333334298</c:v>
                </c:pt>
                <c:pt idx="2863">
                  <c:v>238.66666666667632</c:v>
                </c:pt>
                <c:pt idx="2864">
                  <c:v>238.75000000000966</c:v>
                </c:pt>
                <c:pt idx="2865">
                  <c:v>238.83333333334301</c:v>
                </c:pt>
                <c:pt idx="2866">
                  <c:v>238.91666666667635</c:v>
                </c:pt>
                <c:pt idx="2867">
                  <c:v>239.00000000000969</c:v>
                </c:pt>
                <c:pt idx="2868">
                  <c:v>239.08333333334303</c:v>
                </c:pt>
                <c:pt idx="2869">
                  <c:v>239.16666666667638</c:v>
                </c:pt>
                <c:pt idx="2870">
                  <c:v>239.25000000000972</c:v>
                </c:pt>
                <c:pt idx="2871">
                  <c:v>239.33333333334306</c:v>
                </c:pt>
                <c:pt idx="2872">
                  <c:v>239.41666666667641</c:v>
                </c:pt>
                <c:pt idx="2873">
                  <c:v>239.50000000000975</c:v>
                </c:pt>
                <c:pt idx="2874">
                  <c:v>239.58333333334309</c:v>
                </c:pt>
                <c:pt idx="2875">
                  <c:v>239.66666666667643</c:v>
                </c:pt>
                <c:pt idx="2876">
                  <c:v>239.75000000000978</c:v>
                </c:pt>
                <c:pt idx="2877">
                  <c:v>239.83333333334312</c:v>
                </c:pt>
                <c:pt idx="2878">
                  <c:v>239.91666666667646</c:v>
                </c:pt>
                <c:pt idx="2879">
                  <c:v>240.00000000000981</c:v>
                </c:pt>
                <c:pt idx="2880">
                  <c:v>240.08333333334315</c:v>
                </c:pt>
                <c:pt idx="2881">
                  <c:v>240.16666666667649</c:v>
                </c:pt>
                <c:pt idx="2882">
                  <c:v>240.25000000000983</c:v>
                </c:pt>
                <c:pt idx="2883">
                  <c:v>240.33333333334318</c:v>
                </c:pt>
                <c:pt idx="2884">
                  <c:v>240.41666666667652</c:v>
                </c:pt>
                <c:pt idx="2885">
                  <c:v>240.50000000000986</c:v>
                </c:pt>
                <c:pt idx="2886">
                  <c:v>240.58333333334321</c:v>
                </c:pt>
                <c:pt idx="2887">
                  <c:v>240.66666666667655</c:v>
                </c:pt>
                <c:pt idx="2888">
                  <c:v>240.75000000000989</c:v>
                </c:pt>
                <c:pt idx="2889">
                  <c:v>240.83333333334323</c:v>
                </c:pt>
                <c:pt idx="2890">
                  <c:v>240.91666666667658</c:v>
                </c:pt>
                <c:pt idx="2891">
                  <c:v>241.00000000000992</c:v>
                </c:pt>
                <c:pt idx="2892">
                  <c:v>241.08333333334326</c:v>
                </c:pt>
                <c:pt idx="2893">
                  <c:v>241.1666666666766</c:v>
                </c:pt>
                <c:pt idx="2894">
                  <c:v>241.25000000000995</c:v>
                </c:pt>
                <c:pt idx="2895">
                  <c:v>241.33333333334329</c:v>
                </c:pt>
                <c:pt idx="2896">
                  <c:v>241.41666666667663</c:v>
                </c:pt>
                <c:pt idx="2897">
                  <c:v>241.50000000000998</c:v>
                </c:pt>
                <c:pt idx="2898">
                  <c:v>241.58333333334332</c:v>
                </c:pt>
                <c:pt idx="2899">
                  <c:v>241.66666666667666</c:v>
                </c:pt>
                <c:pt idx="2900">
                  <c:v>241.75000000001</c:v>
                </c:pt>
                <c:pt idx="2901">
                  <c:v>241.83333333334335</c:v>
                </c:pt>
                <c:pt idx="2902">
                  <c:v>241.91666666667669</c:v>
                </c:pt>
                <c:pt idx="2903">
                  <c:v>242.00000000001003</c:v>
                </c:pt>
                <c:pt idx="2904">
                  <c:v>242.08333333334338</c:v>
                </c:pt>
                <c:pt idx="2905">
                  <c:v>242.16666666667672</c:v>
                </c:pt>
                <c:pt idx="2906">
                  <c:v>242.25000000001006</c:v>
                </c:pt>
                <c:pt idx="2907">
                  <c:v>242.3333333333434</c:v>
                </c:pt>
                <c:pt idx="2908">
                  <c:v>242.41666666667675</c:v>
                </c:pt>
                <c:pt idx="2909">
                  <c:v>242.50000000001009</c:v>
                </c:pt>
                <c:pt idx="2910">
                  <c:v>242.58333333334343</c:v>
                </c:pt>
                <c:pt idx="2911">
                  <c:v>242.66666666667678</c:v>
                </c:pt>
                <c:pt idx="2912">
                  <c:v>242.75000000001012</c:v>
                </c:pt>
                <c:pt idx="2913">
                  <c:v>242.83333333334346</c:v>
                </c:pt>
                <c:pt idx="2914">
                  <c:v>242.9166666666768</c:v>
                </c:pt>
                <c:pt idx="2915">
                  <c:v>243.00000000001015</c:v>
                </c:pt>
                <c:pt idx="2916">
                  <c:v>243.08333333334349</c:v>
                </c:pt>
                <c:pt idx="2917">
                  <c:v>243.16666666667683</c:v>
                </c:pt>
                <c:pt idx="2918">
                  <c:v>243.25000000001017</c:v>
                </c:pt>
                <c:pt idx="2919">
                  <c:v>243.33333333334352</c:v>
                </c:pt>
                <c:pt idx="2920">
                  <c:v>243.41666666667686</c:v>
                </c:pt>
                <c:pt idx="2921">
                  <c:v>243.5000000000102</c:v>
                </c:pt>
                <c:pt idx="2922">
                  <c:v>243.58333333334355</c:v>
                </c:pt>
                <c:pt idx="2923">
                  <c:v>243.66666666667689</c:v>
                </c:pt>
                <c:pt idx="2924">
                  <c:v>243.75000000001023</c:v>
                </c:pt>
                <c:pt idx="2925">
                  <c:v>243.83333333334357</c:v>
                </c:pt>
                <c:pt idx="2926">
                  <c:v>243.91666666667692</c:v>
                </c:pt>
                <c:pt idx="2927">
                  <c:v>244.00000000001026</c:v>
                </c:pt>
                <c:pt idx="2928">
                  <c:v>244.0833333333436</c:v>
                </c:pt>
                <c:pt idx="2929">
                  <c:v>244.16666666667695</c:v>
                </c:pt>
                <c:pt idx="2930">
                  <c:v>244.25000000001029</c:v>
                </c:pt>
                <c:pt idx="2931">
                  <c:v>244.33333333334363</c:v>
                </c:pt>
                <c:pt idx="2932">
                  <c:v>244.41666666667697</c:v>
                </c:pt>
                <c:pt idx="2933">
                  <c:v>244.50000000001032</c:v>
                </c:pt>
                <c:pt idx="2934">
                  <c:v>244.58333333334366</c:v>
                </c:pt>
                <c:pt idx="2935">
                  <c:v>244.666666666677</c:v>
                </c:pt>
                <c:pt idx="2936">
                  <c:v>244.75000000001035</c:v>
                </c:pt>
                <c:pt idx="2937">
                  <c:v>244.83333333334369</c:v>
                </c:pt>
                <c:pt idx="2938">
                  <c:v>244.91666666667703</c:v>
                </c:pt>
                <c:pt idx="2939">
                  <c:v>245.00000000001037</c:v>
                </c:pt>
                <c:pt idx="2940">
                  <c:v>245.08333333334372</c:v>
                </c:pt>
                <c:pt idx="2941">
                  <c:v>245.16666666667706</c:v>
                </c:pt>
                <c:pt idx="2942">
                  <c:v>245.2500000000104</c:v>
                </c:pt>
                <c:pt idx="2943">
                  <c:v>245.33333333334375</c:v>
                </c:pt>
                <c:pt idx="2944">
                  <c:v>245.41666666667709</c:v>
                </c:pt>
                <c:pt idx="2945">
                  <c:v>245.50000000001043</c:v>
                </c:pt>
                <c:pt idx="2946">
                  <c:v>245.58333333334377</c:v>
                </c:pt>
                <c:pt idx="2947">
                  <c:v>245.66666666667712</c:v>
                </c:pt>
                <c:pt idx="2948">
                  <c:v>245.75000000001046</c:v>
                </c:pt>
                <c:pt idx="2949">
                  <c:v>245.8333333333438</c:v>
                </c:pt>
                <c:pt idx="2950">
                  <c:v>245.91666666667714</c:v>
                </c:pt>
                <c:pt idx="2951">
                  <c:v>246.00000000001049</c:v>
                </c:pt>
                <c:pt idx="2952">
                  <c:v>246.08333333334383</c:v>
                </c:pt>
                <c:pt idx="2953">
                  <c:v>246.16666666667717</c:v>
                </c:pt>
                <c:pt idx="2954">
                  <c:v>246.25000000001052</c:v>
                </c:pt>
                <c:pt idx="2955">
                  <c:v>246.33333333334386</c:v>
                </c:pt>
                <c:pt idx="2956">
                  <c:v>246.4166666666772</c:v>
                </c:pt>
                <c:pt idx="2957">
                  <c:v>246.50000000001054</c:v>
                </c:pt>
                <c:pt idx="2958">
                  <c:v>246.58333333334389</c:v>
                </c:pt>
                <c:pt idx="2959">
                  <c:v>246.66666666667723</c:v>
                </c:pt>
                <c:pt idx="2960">
                  <c:v>246.75000000001057</c:v>
                </c:pt>
                <c:pt idx="2961">
                  <c:v>246.83333333334392</c:v>
                </c:pt>
                <c:pt idx="2962">
                  <c:v>246.91666666667726</c:v>
                </c:pt>
                <c:pt idx="2963">
                  <c:v>247.0000000000106</c:v>
                </c:pt>
                <c:pt idx="2964">
                  <c:v>247.08333333334394</c:v>
                </c:pt>
                <c:pt idx="2965">
                  <c:v>247.16666666667729</c:v>
                </c:pt>
                <c:pt idx="2966">
                  <c:v>247.25000000001063</c:v>
                </c:pt>
                <c:pt idx="2967">
                  <c:v>247.33333333334397</c:v>
                </c:pt>
                <c:pt idx="2968">
                  <c:v>247.41666666667732</c:v>
                </c:pt>
                <c:pt idx="2969">
                  <c:v>247.50000000001066</c:v>
                </c:pt>
                <c:pt idx="2970">
                  <c:v>247.583333333344</c:v>
                </c:pt>
                <c:pt idx="2971">
                  <c:v>247.66666666667734</c:v>
                </c:pt>
                <c:pt idx="2972">
                  <c:v>247.75000000001069</c:v>
                </c:pt>
                <c:pt idx="2973">
                  <c:v>247.83333333334403</c:v>
                </c:pt>
                <c:pt idx="2974">
                  <c:v>247.91666666667737</c:v>
                </c:pt>
                <c:pt idx="2975">
                  <c:v>248.00000000001071</c:v>
                </c:pt>
                <c:pt idx="2976">
                  <c:v>248.08333333334406</c:v>
                </c:pt>
                <c:pt idx="2977">
                  <c:v>248.1666666666774</c:v>
                </c:pt>
                <c:pt idx="2978">
                  <c:v>248.25000000001074</c:v>
                </c:pt>
                <c:pt idx="2979">
                  <c:v>248.33333333334409</c:v>
                </c:pt>
                <c:pt idx="2980">
                  <c:v>248.41666666667743</c:v>
                </c:pt>
                <c:pt idx="2981">
                  <c:v>248.50000000001077</c:v>
                </c:pt>
                <c:pt idx="2982">
                  <c:v>248.58333333334411</c:v>
                </c:pt>
                <c:pt idx="2983">
                  <c:v>248.66666666667746</c:v>
                </c:pt>
                <c:pt idx="2984">
                  <c:v>248.7500000000108</c:v>
                </c:pt>
                <c:pt idx="2985">
                  <c:v>248.83333333334414</c:v>
                </c:pt>
                <c:pt idx="2986">
                  <c:v>248.91666666667749</c:v>
                </c:pt>
                <c:pt idx="2987">
                  <c:v>249.00000000001083</c:v>
                </c:pt>
                <c:pt idx="2988">
                  <c:v>249.08333333334417</c:v>
                </c:pt>
                <c:pt idx="2989">
                  <c:v>249.16666666667751</c:v>
                </c:pt>
                <c:pt idx="2990">
                  <c:v>249.25000000001086</c:v>
                </c:pt>
                <c:pt idx="2991">
                  <c:v>249.3333333333442</c:v>
                </c:pt>
                <c:pt idx="2992">
                  <c:v>249.41666666667754</c:v>
                </c:pt>
                <c:pt idx="2993">
                  <c:v>249.50000000001089</c:v>
                </c:pt>
                <c:pt idx="2994">
                  <c:v>249.58333333334423</c:v>
                </c:pt>
                <c:pt idx="2995">
                  <c:v>249.66666666667757</c:v>
                </c:pt>
                <c:pt idx="2996">
                  <c:v>249.75000000001091</c:v>
                </c:pt>
                <c:pt idx="2997">
                  <c:v>249.83333333334426</c:v>
                </c:pt>
                <c:pt idx="2998">
                  <c:v>249.9166666666776</c:v>
                </c:pt>
                <c:pt idx="2999">
                  <c:v>250.00000000001094</c:v>
                </c:pt>
                <c:pt idx="3000">
                  <c:v>250.08333333334429</c:v>
                </c:pt>
                <c:pt idx="3001">
                  <c:v>250.16666666667763</c:v>
                </c:pt>
                <c:pt idx="3002">
                  <c:v>250.25000000001097</c:v>
                </c:pt>
                <c:pt idx="3003">
                  <c:v>250.33333333334431</c:v>
                </c:pt>
                <c:pt idx="3004">
                  <c:v>250.41666666667766</c:v>
                </c:pt>
                <c:pt idx="3005">
                  <c:v>250.500000000011</c:v>
                </c:pt>
                <c:pt idx="3006">
                  <c:v>250.58333333334434</c:v>
                </c:pt>
                <c:pt idx="3007">
                  <c:v>250.66666666667768</c:v>
                </c:pt>
                <c:pt idx="3008">
                  <c:v>250.75000000001103</c:v>
                </c:pt>
                <c:pt idx="3009">
                  <c:v>250.83333333334437</c:v>
                </c:pt>
                <c:pt idx="3010">
                  <c:v>250.91666666667771</c:v>
                </c:pt>
                <c:pt idx="3011">
                  <c:v>251.00000000001106</c:v>
                </c:pt>
                <c:pt idx="3012">
                  <c:v>251.0833333333444</c:v>
                </c:pt>
                <c:pt idx="3013">
                  <c:v>251.16666666667774</c:v>
                </c:pt>
                <c:pt idx="3014">
                  <c:v>251.25000000001108</c:v>
                </c:pt>
                <c:pt idx="3015">
                  <c:v>251.33333333334443</c:v>
                </c:pt>
                <c:pt idx="3016">
                  <c:v>251.41666666667777</c:v>
                </c:pt>
                <c:pt idx="3017">
                  <c:v>251.50000000001111</c:v>
                </c:pt>
                <c:pt idx="3018">
                  <c:v>251.58333333334446</c:v>
                </c:pt>
                <c:pt idx="3019">
                  <c:v>251.6666666666778</c:v>
                </c:pt>
                <c:pt idx="3020">
                  <c:v>251.75000000001114</c:v>
                </c:pt>
                <c:pt idx="3021">
                  <c:v>251.83333333334448</c:v>
                </c:pt>
                <c:pt idx="3022">
                  <c:v>251.91666666667783</c:v>
                </c:pt>
                <c:pt idx="3023">
                  <c:v>252.00000000001117</c:v>
                </c:pt>
                <c:pt idx="3024">
                  <c:v>252.08333333334451</c:v>
                </c:pt>
                <c:pt idx="3025">
                  <c:v>252.16666666667786</c:v>
                </c:pt>
                <c:pt idx="3026">
                  <c:v>252.2500000000112</c:v>
                </c:pt>
                <c:pt idx="3027">
                  <c:v>252.33333333334454</c:v>
                </c:pt>
                <c:pt idx="3028">
                  <c:v>252.41666666667788</c:v>
                </c:pt>
                <c:pt idx="3029">
                  <c:v>252.50000000001123</c:v>
                </c:pt>
                <c:pt idx="3030">
                  <c:v>252.58333333334457</c:v>
                </c:pt>
                <c:pt idx="3031">
                  <c:v>252.66666666667791</c:v>
                </c:pt>
                <c:pt idx="3032">
                  <c:v>252.75000000001125</c:v>
                </c:pt>
                <c:pt idx="3033">
                  <c:v>252.8333333333446</c:v>
                </c:pt>
                <c:pt idx="3034">
                  <c:v>252.91666666667794</c:v>
                </c:pt>
                <c:pt idx="3035">
                  <c:v>253.00000000001128</c:v>
                </c:pt>
                <c:pt idx="3036">
                  <c:v>253.08333333334463</c:v>
                </c:pt>
                <c:pt idx="3037">
                  <c:v>253.16666666667797</c:v>
                </c:pt>
                <c:pt idx="3038">
                  <c:v>253.25000000001131</c:v>
                </c:pt>
                <c:pt idx="3039">
                  <c:v>253.33333333334465</c:v>
                </c:pt>
                <c:pt idx="3040">
                  <c:v>253.416666666678</c:v>
                </c:pt>
                <c:pt idx="3041">
                  <c:v>253.50000000001134</c:v>
                </c:pt>
                <c:pt idx="3042">
                  <c:v>253.58333333334468</c:v>
                </c:pt>
                <c:pt idx="3043">
                  <c:v>253.66666666667803</c:v>
                </c:pt>
                <c:pt idx="3044">
                  <c:v>253.75000000001137</c:v>
                </c:pt>
                <c:pt idx="3045">
                  <c:v>253.83333333334471</c:v>
                </c:pt>
                <c:pt idx="3046">
                  <c:v>253.91666666667805</c:v>
                </c:pt>
                <c:pt idx="3047">
                  <c:v>254.0000000000114</c:v>
                </c:pt>
                <c:pt idx="3048">
                  <c:v>254.08333333334474</c:v>
                </c:pt>
                <c:pt idx="3049">
                  <c:v>254.16666666667808</c:v>
                </c:pt>
                <c:pt idx="3050">
                  <c:v>254.25000000001143</c:v>
                </c:pt>
                <c:pt idx="3051">
                  <c:v>254.33333333334477</c:v>
                </c:pt>
                <c:pt idx="3052">
                  <c:v>254.41666666667811</c:v>
                </c:pt>
                <c:pt idx="3053">
                  <c:v>254.50000000001145</c:v>
                </c:pt>
                <c:pt idx="3054">
                  <c:v>254.5833333333448</c:v>
                </c:pt>
                <c:pt idx="3055">
                  <c:v>254.66666666667814</c:v>
                </c:pt>
                <c:pt idx="3056">
                  <c:v>254.75000000001148</c:v>
                </c:pt>
                <c:pt idx="3057">
                  <c:v>254.83333333334483</c:v>
                </c:pt>
                <c:pt idx="3058">
                  <c:v>254.91666666667817</c:v>
                </c:pt>
                <c:pt idx="3059">
                  <c:v>255.00000000001151</c:v>
                </c:pt>
                <c:pt idx="3060">
                  <c:v>255.08333333334485</c:v>
                </c:pt>
                <c:pt idx="3061">
                  <c:v>255.1666666666782</c:v>
                </c:pt>
                <c:pt idx="3062">
                  <c:v>255.25000000001154</c:v>
                </c:pt>
                <c:pt idx="3063">
                  <c:v>255.33333333334488</c:v>
                </c:pt>
                <c:pt idx="3064">
                  <c:v>255.41666666667822</c:v>
                </c:pt>
                <c:pt idx="3065">
                  <c:v>255.50000000001157</c:v>
                </c:pt>
                <c:pt idx="3066">
                  <c:v>255.58333333334491</c:v>
                </c:pt>
                <c:pt idx="3067">
                  <c:v>255.66666666667825</c:v>
                </c:pt>
                <c:pt idx="3068">
                  <c:v>255.7500000000116</c:v>
                </c:pt>
                <c:pt idx="3069">
                  <c:v>255.83333333334494</c:v>
                </c:pt>
                <c:pt idx="3070">
                  <c:v>255.91666666667828</c:v>
                </c:pt>
                <c:pt idx="3071">
                  <c:v>256.0000000000116</c:v>
                </c:pt>
                <c:pt idx="3072">
                  <c:v>256.08333333334491</c:v>
                </c:pt>
                <c:pt idx="3073">
                  <c:v>256.16666666667822</c:v>
                </c:pt>
                <c:pt idx="3074">
                  <c:v>256.25000000001154</c:v>
                </c:pt>
                <c:pt idx="3075">
                  <c:v>256.33333333334485</c:v>
                </c:pt>
                <c:pt idx="3076">
                  <c:v>256.41666666667817</c:v>
                </c:pt>
                <c:pt idx="3077">
                  <c:v>256.50000000001148</c:v>
                </c:pt>
                <c:pt idx="3078">
                  <c:v>256.5833333333448</c:v>
                </c:pt>
                <c:pt idx="3079">
                  <c:v>256.66666666667811</c:v>
                </c:pt>
                <c:pt idx="3080">
                  <c:v>256.75000000001143</c:v>
                </c:pt>
                <c:pt idx="3081">
                  <c:v>256.83333333334474</c:v>
                </c:pt>
                <c:pt idx="3082">
                  <c:v>256.91666666667805</c:v>
                </c:pt>
                <c:pt idx="3083">
                  <c:v>257.00000000001137</c:v>
                </c:pt>
                <c:pt idx="3084">
                  <c:v>257.08333333334468</c:v>
                </c:pt>
                <c:pt idx="3085">
                  <c:v>257.166666666678</c:v>
                </c:pt>
                <c:pt idx="3086">
                  <c:v>257.25000000001131</c:v>
                </c:pt>
                <c:pt idx="3087">
                  <c:v>257.33333333334463</c:v>
                </c:pt>
                <c:pt idx="3088">
                  <c:v>257.41666666667794</c:v>
                </c:pt>
                <c:pt idx="3089">
                  <c:v>257.50000000001125</c:v>
                </c:pt>
                <c:pt idx="3090">
                  <c:v>257.58333333334457</c:v>
                </c:pt>
                <c:pt idx="3091">
                  <c:v>257.66666666667788</c:v>
                </c:pt>
                <c:pt idx="3092">
                  <c:v>257.7500000000112</c:v>
                </c:pt>
                <c:pt idx="3093">
                  <c:v>257.83333333334451</c:v>
                </c:pt>
                <c:pt idx="3094">
                  <c:v>257.91666666667783</c:v>
                </c:pt>
                <c:pt idx="3095">
                  <c:v>258.00000000001114</c:v>
                </c:pt>
                <c:pt idx="3096">
                  <c:v>258.08333333334446</c:v>
                </c:pt>
                <c:pt idx="3097">
                  <c:v>258.16666666667777</c:v>
                </c:pt>
                <c:pt idx="3098">
                  <c:v>258.25000000001108</c:v>
                </c:pt>
                <c:pt idx="3099">
                  <c:v>258.3333333333444</c:v>
                </c:pt>
                <c:pt idx="3100">
                  <c:v>258.41666666667771</c:v>
                </c:pt>
                <c:pt idx="3101">
                  <c:v>258.50000000001103</c:v>
                </c:pt>
                <c:pt idx="3102">
                  <c:v>258.58333333334434</c:v>
                </c:pt>
                <c:pt idx="3103">
                  <c:v>258.66666666667766</c:v>
                </c:pt>
                <c:pt idx="3104">
                  <c:v>258.75000000001097</c:v>
                </c:pt>
                <c:pt idx="3105">
                  <c:v>258.83333333334429</c:v>
                </c:pt>
                <c:pt idx="3106">
                  <c:v>258.9166666666776</c:v>
                </c:pt>
                <c:pt idx="3107">
                  <c:v>259.00000000001091</c:v>
                </c:pt>
                <c:pt idx="3108">
                  <c:v>259.08333333334423</c:v>
                </c:pt>
                <c:pt idx="3109">
                  <c:v>259.16666666667754</c:v>
                </c:pt>
                <c:pt idx="3110">
                  <c:v>259.25000000001086</c:v>
                </c:pt>
                <c:pt idx="3111">
                  <c:v>259.33333333334417</c:v>
                </c:pt>
                <c:pt idx="3112">
                  <c:v>259.41666666667749</c:v>
                </c:pt>
                <c:pt idx="3113">
                  <c:v>259.5000000000108</c:v>
                </c:pt>
                <c:pt idx="3114">
                  <c:v>259.58333333334411</c:v>
                </c:pt>
                <c:pt idx="3115">
                  <c:v>259.66666666667743</c:v>
                </c:pt>
                <c:pt idx="3116">
                  <c:v>259.75000000001074</c:v>
                </c:pt>
                <c:pt idx="3117">
                  <c:v>259.83333333334406</c:v>
                </c:pt>
                <c:pt idx="3118">
                  <c:v>259.91666666667737</c:v>
                </c:pt>
                <c:pt idx="3119">
                  <c:v>260.00000000001069</c:v>
                </c:pt>
                <c:pt idx="3120">
                  <c:v>260.083333333344</c:v>
                </c:pt>
                <c:pt idx="3121">
                  <c:v>260.16666666667732</c:v>
                </c:pt>
                <c:pt idx="3122">
                  <c:v>260.25000000001063</c:v>
                </c:pt>
                <c:pt idx="3123">
                  <c:v>260.33333333334394</c:v>
                </c:pt>
                <c:pt idx="3124">
                  <c:v>260.41666666667726</c:v>
                </c:pt>
                <c:pt idx="3125">
                  <c:v>260.50000000001057</c:v>
                </c:pt>
                <c:pt idx="3126">
                  <c:v>260.58333333334389</c:v>
                </c:pt>
                <c:pt idx="3127">
                  <c:v>260.6666666666772</c:v>
                </c:pt>
                <c:pt idx="3128">
                  <c:v>260.75000000001052</c:v>
                </c:pt>
                <c:pt idx="3129">
                  <c:v>260.83333333334383</c:v>
                </c:pt>
                <c:pt idx="3130">
                  <c:v>260.91666666667714</c:v>
                </c:pt>
                <c:pt idx="3131">
                  <c:v>261.00000000001046</c:v>
                </c:pt>
                <c:pt idx="3132">
                  <c:v>261.08333333334377</c:v>
                </c:pt>
                <c:pt idx="3133">
                  <c:v>261.16666666667709</c:v>
                </c:pt>
                <c:pt idx="3134">
                  <c:v>261.2500000000104</c:v>
                </c:pt>
                <c:pt idx="3135">
                  <c:v>261.33333333334372</c:v>
                </c:pt>
                <c:pt idx="3136">
                  <c:v>261.41666666667703</c:v>
                </c:pt>
                <c:pt idx="3137">
                  <c:v>261.50000000001035</c:v>
                </c:pt>
                <c:pt idx="3138">
                  <c:v>261.58333333334366</c:v>
                </c:pt>
                <c:pt idx="3139">
                  <c:v>261.66666666667697</c:v>
                </c:pt>
                <c:pt idx="3140">
                  <c:v>261.75000000001029</c:v>
                </c:pt>
                <c:pt idx="3141">
                  <c:v>261.8333333333436</c:v>
                </c:pt>
                <c:pt idx="3142">
                  <c:v>261.91666666667692</c:v>
                </c:pt>
                <c:pt idx="3143">
                  <c:v>262.00000000001023</c:v>
                </c:pt>
                <c:pt idx="3144">
                  <c:v>262.08333333334355</c:v>
                </c:pt>
                <c:pt idx="3145">
                  <c:v>262.16666666667686</c:v>
                </c:pt>
                <c:pt idx="3146">
                  <c:v>262.25000000001017</c:v>
                </c:pt>
                <c:pt idx="3147">
                  <c:v>262.33333333334349</c:v>
                </c:pt>
                <c:pt idx="3148">
                  <c:v>262.4166666666768</c:v>
                </c:pt>
                <c:pt idx="3149">
                  <c:v>262.50000000001012</c:v>
                </c:pt>
                <c:pt idx="3150">
                  <c:v>262.58333333334343</c:v>
                </c:pt>
                <c:pt idx="3151">
                  <c:v>262.66666666667675</c:v>
                </c:pt>
                <c:pt idx="3152">
                  <c:v>262.75000000001006</c:v>
                </c:pt>
                <c:pt idx="3153">
                  <c:v>262.83333333334338</c:v>
                </c:pt>
                <c:pt idx="3154">
                  <c:v>262.91666666667669</c:v>
                </c:pt>
                <c:pt idx="3155">
                  <c:v>263.00000000001</c:v>
                </c:pt>
                <c:pt idx="3156">
                  <c:v>263.08333333334332</c:v>
                </c:pt>
                <c:pt idx="3157">
                  <c:v>263.16666666667663</c:v>
                </c:pt>
                <c:pt idx="3158">
                  <c:v>263.25000000000995</c:v>
                </c:pt>
                <c:pt idx="3159">
                  <c:v>263.33333333334326</c:v>
                </c:pt>
                <c:pt idx="3160">
                  <c:v>263.41666666667658</c:v>
                </c:pt>
                <c:pt idx="3161">
                  <c:v>263.50000000000989</c:v>
                </c:pt>
                <c:pt idx="3162">
                  <c:v>263.58333333334321</c:v>
                </c:pt>
                <c:pt idx="3163">
                  <c:v>263.66666666667652</c:v>
                </c:pt>
                <c:pt idx="3164">
                  <c:v>263.75000000000983</c:v>
                </c:pt>
                <c:pt idx="3165">
                  <c:v>263.83333333334315</c:v>
                </c:pt>
                <c:pt idx="3166">
                  <c:v>263.91666666667646</c:v>
                </c:pt>
                <c:pt idx="3167">
                  <c:v>264.00000000000978</c:v>
                </c:pt>
                <c:pt idx="3168">
                  <c:v>264.08333333334309</c:v>
                </c:pt>
                <c:pt idx="3169">
                  <c:v>264.16666666667641</c:v>
                </c:pt>
                <c:pt idx="3170">
                  <c:v>264.25000000000972</c:v>
                </c:pt>
                <c:pt idx="3171">
                  <c:v>264.33333333334303</c:v>
                </c:pt>
                <c:pt idx="3172">
                  <c:v>264.41666666667635</c:v>
                </c:pt>
                <c:pt idx="3173">
                  <c:v>264.50000000000966</c:v>
                </c:pt>
                <c:pt idx="3174">
                  <c:v>264.58333333334298</c:v>
                </c:pt>
                <c:pt idx="3175">
                  <c:v>264.66666666667629</c:v>
                </c:pt>
                <c:pt idx="3176">
                  <c:v>264.75000000000961</c:v>
                </c:pt>
                <c:pt idx="3177">
                  <c:v>264.83333333334292</c:v>
                </c:pt>
                <c:pt idx="3178">
                  <c:v>264.91666666667624</c:v>
                </c:pt>
                <c:pt idx="3179">
                  <c:v>265.00000000000955</c:v>
                </c:pt>
                <c:pt idx="3180">
                  <c:v>265.08333333334286</c:v>
                </c:pt>
                <c:pt idx="3181">
                  <c:v>265.16666666667618</c:v>
                </c:pt>
                <c:pt idx="3182">
                  <c:v>265.25000000000949</c:v>
                </c:pt>
                <c:pt idx="3183">
                  <c:v>265.33333333334281</c:v>
                </c:pt>
                <c:pt idx="3184">
                  <c:v>265.41666666667612</c:v>
                </c:pt>
                <c:pt idx="3185">
                  <c:v>265.50000000000944</c:v>
                </c:pt>
                <c:pt idx="3186">
                  <c:v>265.58333333334275</c:v>
                </c:pt>
                <c:pt idx="3187">
                  <c:v>265.66666666667606</c:v>
                </c:pt>
                <c:pt idx="3188">
                  <c:v>265.75000000000938</c:v>
                </c:pt>
                <c:pt idx="3189">
                  <c:v>265.83333333334269</c:v>
                </c:pt>
                <c:pt idx="3190">
                  <c:v>265.91666666667601</c:v>
                </c:pt>
                <c:pt idx="3191">
                  <c:v>266.00000000000932</c:v>
                </c:pt>
                <c:pt idx="3192">
                  <c:v>266.08333333334264</c:v>
                </c:pt>
                <c:pt idx="3193">
                  <c:v>266.16666666667595</c:v>
                </c:pt>
                <c:pt idx="3194">
                  <c:v>266.25000000000927</c:v>
                </c:pt>
                <c:pt idx="3195">
                  <c:v>266.33333333334258</c:v>
                </c:pt>
                <c:pt idx="3196">
                  <c:v>266.41666666667589</c:v>
                </c:pt>
                <c:pt idx="3197">
                  <c:v>266.50000000000921</c:v>
                </c:pt>
                <c:pt idx="3198">
                  <c:v>266.58333333334252</c:v>
                </c:pt>
                <c:pt idx="3199">
                  <c:v>266.66666666667584</c:v>
                </c:pt>
                <c:pt idx="3200">
                  <c:v>266.75000000000915</c:v>
                </c:pt>
                <c:pt idx="3201">
                  <c:v>266.83333333334247</c:v>
                </c:pt>
                <c:pt idx="3202">
                  <c:v>266.91666666667578</c:v>
                </c:pt>
                <c:pt idx="3203">
                  <c:v>267.00000000000909</c:v>
                </c:pt>
                <c:pt idx="3204">
                  <c:v>267.08333333334241</c:v>
                </c:pt>
                <c:pt idx="3205">
                  <c:v>267.16666666667572</c:v>
                </c:pt>
                <c:pt idx="3206">
                  <c:v>267.25000000000904</c:v>
                </c:pt>
                <c:pt idx="3207">
                  <c:v>267.33333333334235</c:v>
                </c:pt>
                <c:pt idx="3208">
                  <c:v>267.41666666667567</c:v>
                </c:pt>
                <c:pt idx="3209">
                  <c:v>267.50000000000898</c:v>
                </c:pt>
                <c:pt idx="3210">
                  <c:v>267.5833333333423</c:v>
                </c:pt>
                <c:pt idx="3211">
                  <c:v>267.66666666667561</c:v>
                </c:pt>
                <c:pt idx="3212">
                  <c:v>267.75000000000892</c:v>
                </c:pt>
                <c:pt idx="3213">
                  <c:v>267.83333333334224</c:v>
                </c:pt>
                <c:pt idx="3214">
                  <c:v>267.91666666667555</c:v>
                </c:pt>
                <c:pt idx="3215">
                  <c:v>268.00000000000887</c:v>
                </c:pt>
                <c:pt idx="3216">
                  <c:v>268.08333333334218</c:v>
                </c:pt>
                <c:pt idx="3217">
                  <c:v>268.1666666666755</c:v>
                </c:pt>
                <c:pt idx="3218">
                  <c:v>268.25000000000881</c:v>
                </c:pt>
                <c:pt idx="3219">
                  <c:v>268.33333333334213</c:v>
                </c:pt>
                <c:pt idx="3220">
                  <c:v>268.41666666667544</c:v>
                </c:pt>
                <c:pt idx="3221">
                  <c:v>268.50000000000875</c:v>
                </c:pt>
                <c:pt idx="3222">
                  <c:v>268.58333333334207</c:v>
                </c:pt>
                <c:pt idx="3223">
                  <c:v>268.66666666667538</c:v>
                </c:pt>
                <c:pt idx="3224">
                  <c:v>268.7500000000087</c:v>
                </c:pt>
                <c:pt idx="3225">
                  <c:v>268.83333333334201</c:v>
                </c:pt>
                <c:pt idx="3226">
                  <c:v>268.91666666667533</c:v>
                </c:pt>
                <c:pt idx="3227">
                  <c:v>269.00000000000864</c:v>
                </c:pt>
                <c:pt idx="3228">
                  <c:v>269.08333333334195</c:v>
                </c:pt>
                <c:pt idx="3229">
                  <c:v>269.16666666667527</c:v>
                </c:pt>
                <c:pt idx="3230">
                  <c:v>269.25000000000858</c:v>
                </c:pt>
                <c:pt idx="3231">
                  <c:v>269.3333333333419</c:v>
                </c:pt>
                <c:pt idx="3232">
                  <c:v>269.41666666667521</c:v>
                </c:pt>
                <c:pt idx="3233">
                  <c:v>269.50000000000853</c:v>
                </c:pt>
                <c:pt idx="3234">
                  <c:v>269.58333333334184</c:v>
                </c:pt>
                <c:pt idx="3235">
                  <c:v>269.66666666667516</c:v>
                </c:pt>
                <c:pt idx="3236">
                  <c:v>269.75000000000847</c:v>
                </c:pt>
                <c:pt idx="3237">
                  <c:v>269.83333333334178</c:v>
                </c:pt>
                <c:pt idx="3238">
                  <c:v>269.9166666666751</c:v>
                </c:pt>
                <c:pt idx="3239">
                  <c:v>270.00000000000841</c:v>
                </c:pt>
                <c:pt idx="3240">
                  <c:v>270.08333333334173</c:v>
                </c:pt>
                <c:pt idx="3241">
                  <c:v>270.16666666667504</c:v>
                </c:pt>
                <c:pt idx="3242">
                  <c:v>270.25000000000836</c:v>
                </c:pt>
                <c:pt idx="3243">
                  <c:v>270.33333333334167</c:v>
                </c:pt>
                <c:pt idx="3244">
                  <c:v>270.41666666667498</c:v>
                </c:pt>
                <c:pt idx="3245">
                  <c:v>270.5000000000083</c:v>
                </c:pt>
                <c:pt idx="3246">
                  <c:v>270.58333333334161</c:v>
                </c:pt>
                <c:pt idx="3247">
                  <c:v>270.66666666667493</c:v>
                </c:pt>
                <c:pt idx="3248">
                  <c:v>270.75000000000824</c:v>
                </c:pt>
                <c:pt idx="3249">
                  <c:v>270.83333333334156</c:v>
                </c:pt>
                <c:pt idx="3250">
                  <c:v>270.91666666667487</c:v>
                </c:pt>
                <c:pt idx="3251">
                  <c:v>271.00000000000819</c:v>
                </c:pt>
                <c:pt idx="3252">
                  <c:v>271.0833333333415</c:v>
                </c:pt>
                <c:pt idx="3253">
                  <c:v>271.16666666667481</c:v>
                </c:pt>
                <c:pt idx="3254">
                  <c:v>271.25000000000813</c:v>
                </c:pt>
                <c:pt idx="3255">
                  <c:v>271.33333333334144</c:v>
                </c:pt>
                <c:pt idx="3256">
                  <c:v>271.41666666667476</c:v>
                </c:pt>
                <c:pt idx="3257">
                  <c:v>271.50000000000807</c:v>
                </c:pt>
                <c:pt idx="3258">
                  <c:v>271.58333333334139</c:v>
                </c:pt>
                <c:pt idx="3259">
                  <c:v>271.6666666666747</c:v>
                </c:pt>
                <c:pt idx="3260">
                  <c:v>271.75000000000801</c:v>
                </c:pt>
                <c:pt idx="3261">
                  <c:v>271.83333333334133</c:v>
                </c:pt>
                <c:pt idx="3262">
                  <c:v>271.91666666667464</c:v>
                </c:pt>
                <c:pt idx="3263">
                  <c:v>272.00000000000796</c:v>
                </c:pt>
                <c:pt idx="3264">
                  <c:v>272.08333333334127</c:v>
                </c:pt>
                <c:pt idx="3265">
                  <c:v>272.16666666667459</c:v>
                </c:pt>
                <c:pt idx="3266">
                  <c:v>272.2500000000079</c:v>
                </c:pt>
                <c:pt idx="3267">
                  <c:v>272.33333333334122</c:v>
                </c:pt>
                <c:pt idx="3268">
                  <c:v>272.41666666667453</c:v>
                </c:pt>
                <c:pt idx="3269">
                  <c:v>272.50000000000784</c:v>
                </c:pt>
                <c:pt idx="3270">
                  <c:v>272.58333333334116</c:v>
                </c:pt>
                <c:pt idx="3271">
                  <c:v>272.66666666667447</c:v>
                </c:pt>
                <c:pt idx="3272">
                  <c:v>272.75000000000779</c:v>
                </c:pt>
                <c:pt idx="3273">
                  <c:v>272.8333333333411</c:v>
                </c:pt>
                <c:pt idx="3274">
                  <c:v>272.91666666667442</c:v>
                </c:pt>
                <c:pt idx="3275">
                  <c:v>273.00000000000773</c:v>
                </c:pt>
                <c:pt idx="3276">
                  <c:v>273.08333333334105</c:v>
                </c:pt>
                <c:pt idx="3277">
                  <c:v>273.16666666667436</c:v>
                </c:pt>
                <c:pt idx="3278">
                  <c:v>273.25000000000767</c:v>
                </c:pt>
                <c:pt idx="3279">
                  <c:v>273.33333333334099</c:v>
                </c:pt>
                <c:pt idx="3280">
                  <c:v>273.4166666666743</c:v>
                </c:pt>
                <c:pt idx="3281">
                  <c:v>273.50000000000762</c:v>
                </c:pt>
                <c:pt idx="3282">
                  <c:v>273.58333333334093</c:v>
                </c:pt>
                <c:pt idx="3283">
                  <c:v>273.66666666667425</c:v>
                </c:pt>
                <c:pt idx="3284">
                  <c:v>273.75000000000756</c:v>
                </c:pt>
                <c:pt idx="3285">
                  <c:v>273.83333333334087</c:v>
                </c:pt>
                <c:pt idx="3286">
                  <c:v>273.91666666667419</c:v>
                </c:pt>
                <c:pt idx="3287">
                  <c:v>274.0000000000075</c:v>
                </c:pt>
                <c:pt idx="3288">
                  <c:v>274.08333333334082</c:v>
                </c:pt>
                <c:pt idx="3289">
                  <c:v>274.16666666667413</c:v>
                </c:pt>
                <c:pt idx="3290">
                  <c:v>274.25000000000745</c:v>
                </c:pt>
                <c:pt idx="3291">
                  <c:v>274.33333333334076</c:v>
                </c:pt>
                <c:pt idx="3292">
                  <c:v>274.41666666667408</c:v>
                </c:pt>
                <c:pt idx="3293">
                  <c:v>274.50000000000739</c:v>
                </c:pt>
                <c:pt idx="3294">
                  <c:v>274.5833333333407</c:v>
                </c:pt>
                <c:pt idx="3295">
                  <c:v>274.66666666667402</c:v>
                </c:pt>
                <c:pt idx="3296">
                  <c:v>274.75000000000733</c:v>
                </c:pt>
                <c:pt idx="3297">
                  <c:v>274.83333333334065</c:v>
                </c:pt>
                <c:pt idx="3298">
                  <c:v>274.91666666667396</c:v>
                </c:pt>
                <c:pt idx="3299">
                  <c:v>275.00000000000728</c:v>
                </c:pt>
                <c:pt idx="3300">
                  <c:v>275.08333333334059</c:v>
                </c:pt>
                <c:pt idx="3301">
                  <c:v>275.1666666666739</c:v>
                </c:pt>
                <c:pt idx="3302">
                  <c:v>275.25000000000722</c:v>
                </c:pt>
                <c:pt idx="3303">
                  <c:v>275.33333333334053</c:v>
                </c:pt>
                <c:pt idx="3304">
                  <c:v>275.41666666667385</c:v>
                </c:pt>
                <c:pt idx="3305">
                  <c:v>275.50000000000716</c:v>
                </c:pt>
                <c:pt idx="3306">
                  <c:v>275.58333333334048</c:v>
                </c:pt>
                <c:pt idx="3307">
                  <c:v>275.66666666667379</c:v>
                </c:pt>
                <c:pt idx="3308">
                  <c:v>275.75000000000711</c:v>
                </c:pt>
                <c:pt idx="3309">
                  <c:v>275.83333333334042</c:v>
                </c:pt>
                <c:pt idx="3310">
                  <c:v>275.91666666667373</c:v>
                </c:pt>
                <c:pt idx="3311">
                  <c:v>276.00000000000705</c:v>
                </c:pt>
                <c:pt idx="3312">
                  <c:v>276.08333333334036</c:v>
                </c:pt>
                <c:pt idx="3313">
                  <c:v>276.16666666667368</c:v>
                </c:pt>
                <c:pt idx="3314">
                  <c:v>276.25000000000699</c:v>
                </c:pt>
                <c:pt idx="3315">
                  <c:v>276.33333333334031</c:v>
                </c:pt>
                <c:pt idx="3316">
                  <c:v>276.41666666667362</c:v>
                </c:pt>
                <c:pt idx="3317">
                  <c:v>276.50000000000693</c:v>
                </c:pt>
                <c:pt idx="3318">
                  <c:v>276.58333333334025</c:v>
                </c:pt>
                <c:pt idx="3319">
                  <c:v>276.66666666667356</c:v>
                </c:pt>
                <c:pt idx="3320">
                  <c:v>276.75000000000688</c:v>
                </c:pt>
                <c:pt idx="3321">
                  <c:v>276.83333333334019</c:v>
                </c:pt>
                <c:pt idx="3322">
                  <c:v>276.91666666667351</c:v>
                </c:pt>
                <c:pt idx="3323">
                  <c:v>277.00000000000682</c:v>
                </c:pt>
                <c:pt idx="3324">
                  <c:v>277.08333333334014</c:v>
                </c:pt>
                <c:pt idx="3325">
                  <c:v>277.16666666667345</c:v>
                </c:pt>
                <c:pt idx="3326">
                  <c:v>277.25000000000676</c:v>
                </c:pt>
                <c:pt idx="3327">
                  <c:v>277.33333333334008</c:v>
                </c:pt>
                <c:pt idx="3328">
                  <c:v>277.41666666667339</c:v>
                </c:pt>
                <c:pt idx="3329">
                  <c:v>277.50000000000671</c:v>
                </c:pt>
                <c:pt idx="3330">
                  <c:v>277.58333333334002</c:v>
                </c:pt>
                <c:pt idx="3331">
                  <c:v>277.66666666667334</c:v>
                </c:pt>
                <c:pt idx="3332">
                  <c:v>277.75000000000665</c:v>
                </c:pt>
                <c:pt idx="3333">
                  <c:v>277.83333333333997</c:v>
                </c:pt>
                <c:pt idx="3334">
                  <c:v>277.91666666667328</c:v>
                </c:pt>
                <c:pt idx="3335">
                  <c:v>278.00000000000659</c:v>
                </c:pt>
                <c:pt idx="3336">
                  <c:v>278.08333333333991</c:v>
                </c:pt>
                <c:pt idx="3337">
                  <c:v>278.16666666667322</c:v>
                </c:pt>
                <c:pt idx="3338">
                  <c:v>278.25000000000654</c:v>
                </c:pt>
                <c:pt idx="3339">
                  <c:v>278.33333333333985</c:v>
                </c:pt>
                <c:pt idx="3340">
                  <c:v>278.41666666667317</c:v>
                </c:pt>
                <c:pt idx="3341">
                  <c:v>278.50000000000648</c:v>
                </c:pt>
                <c:pt idx="3342">
                  <c:v>278.58333333333979</c:v>
                </c:pt>
                <c:pt idx="3343">
                  <c:v>278.66666666667311</c:v>
                </c:pt>
                <c:pt idx="3344">
                  <c:v>278.75000000000642</c:v>
                </c:pt>
                <c:pt idx="3345">
                  <c:v>278.83333333333974</c:v>
                </c:pt>
                <c:pt idx="3346">
                  <c:v>278.91666666667305</c:v>
                </c:pt>
                <c:pt idx="3347">
                  <c:v>279.00000000000637</c:v>
                </c:pt>
                <c:pt idx="3348">
                  <c:v>279.08333333333968</c:v>
                </c:pt>
                <c:pt idx="3349">
                  <c:v>279.166666666673</c:v>
                </c:pt>
                <c:pt idx="3350">
                  <c:v>279.25000000000631</c:v>
                </c:pt>
                <c:pt idx="3351">
                  <c:v>279.33333333333962</c:v>
                </c:pt>
                <c:pt idx="3352">
                  <c:v>279.41666666667294</c:v>
                </c:pt>
                <c:pt idx="3353">
                  <c:v>279.50000000000625</c:v>
                </c:pt>
                <c:pt idx="3354">
                  <c:v>279.58333333333957</c:v>
                </c:pt>
                <c:pt idx="3355">
                  <c:v>279.66666666667288</c:v>
                </c:pt>
                <c:pt idx="3356">
                  <c:v>279.7500000000062</c:v>
                </c:pt>
                <c:pt idx="3357">
                  <c:v>279.83333333333951</c:v>
                </c:pt>
                <c:pt idx="3358">
                  <c:v>279.91666666667282</c:v>
                </c:pt>
                <c:pt idx="3359">
                  <c:v>280.00000000000614</c:v>
                </c:pt>
                <c:pt idx="3360">
                  <c:v>280.08333333333945</c:v>
                </c:pt>
                <c:pt idx="3361">
                  <c:v>280.16666666667277</c:v>
                </c:pt>
                <c:pt idx="3362">
                  <c:v>280.25000000000608</c:v>
                </c:pt>
                <c:pt idx="3363">
                  <c:v>280.3333333333394</c:v>
                </c:pt>
                <c:pt idx="3364">
                  <c:v>280.41666666667271</c:v>
                </c:pt>
                <c:pt idx="3365">
                  <c:v>280.50000000000603</c:v>
                </c:pt>
                <c:pt idx="3366">
                  <c:v>280.58333333333934</c:v>
                </c:pt>
                <c:pt idx="3367">
                  <c:v>280.66666666667265</c:v>
                </c:pt>
                <c:pt idx="3368">
                  <c:v>280.75000000000597</c:v>
                </c:pt>
                <c:pt idx="3369">
                  <c:v>280.83333333333928</c:v>
                </c:pt>
                <c:pt idx="3370">
                  <c:v>280.9166666666726</c:v>
                </c:pt>
                <c:pt idx="3371">
                  <c:v>281.00000000000591</c:v>
                </c:pt>
                <c:pt idx="3372">
                  <c:v>281.08333333333923</c:v>
                </c:pt>
                <c:pt idx="3373">
                  <c:v>281.16666666667254</c:v>
                </c:pt>
                <c:pt idx="3374">
                  <c:v>281.25000000000585</c:v>
                </c:pt>
                <c:pt idx="3375">
                  <c:v>281.33333333333917</c:v>
                </c:pt>
                <c:pt idx="3376">
                  <c:v>281.41666666667248</c:v>
                </c:pt>
                <c:pt idx="3377">
                  <c:v>281.5000000000058</c:v>
                </c:pt>
                <c:pt idx="3378">
                  <c:v>281.58333333333911</c:v>
                </c:pt>
                <c:pt idx="3379">
                  <c:v>281.66666666667243</c:v>
                </c:pt>
                <c:pt idx="3380">
                  <c:v>281.75000000000574</c:v>
                </c:pt>
                <c:pt idx="3381">
                  <c:v>281.83333333333906</c:v>
                </c:pt>
                <c:pt idx="3382">
                  <c:v>281.91666666667237</c:v>
                </c:pt>
                <c:pt idx="3383">
                  <c:v>282.00000000000568</c:v>
                </c:pt>
                <c:pt idx="3384">
                  <c:v>282.083333333339</c:v>
                </c:pt>
                <c:pt idx="3385">
                  <c:v>282.16666666667231</c:v>
                </c:pt>
                <c:pt idx="3386">
                  <c:v>282.25000000000563</c:v>
                </c:pt>
                <c:pt idx="3387">
                  <c:v>282.33333333333894</c:v>
                </c:pt>
                <c:pt idx="3388">
                  <c:v>282.41666666667226</c:v>
                </c:pt>
                <c:pt idx="3389">
                  <c:v>282.50000000000557</c:v>
                </c:pt>
                <c:pt idx="3390">
                  <c:v>282.58333333333889</c:v>
                </c:pt>
                <c:pt idx="3391">
                  <c:v>282.6666666666722</c:v>
                </c:pt>
                <c:pt idx="3392">
                  <c:v>282.75000000000551</c:v>
                </c:pt>
                <c:pt idx="3393">
                  <c:v>282.83333333333883</c:v>
                </c:pt>
                <c:pt idx="3394">
                  <c:v>282.91666666667214</c:v>
                </c:pt>
                <c:pt idx="3395">
                  <c:v>283.00000000000546</c:v>
                </c:pt>
                <c:pt idx="3396">
                  <c:v>283.08333333333877</c:v>
                </c:pt>
                <c:pt idx="3397">
                  <c:v>283.16666666667209</c:v>
                </c:pt>
                <c:pt idx="3398">
                  <c:v>283.2500000000054</c:v>
                </c:pt>
                <c:pt idx="3399">
                  <c:v>283.33333333333871</c:v>
                </c:pt>
                <c:pt idx="3400">
                  <c:v>283.41666666667203</c:v>
                </c:pt>
                <c:pt idx="3401">
                  <c:v>283.50000000000534</c:v>
                </c:pt>
                <c:pt idx="3402">
                  <c:v>283.58333333333866</c:v>
                </c:pt>
                <c:pt idx="3403">
                  <c:v>283.66666666667197</c:v>
                </c:pt>
                <c:pt idx="3404">
                  <c:v>283.75000000000529</c:v>
                </c:pt>
                <c:pt idx="3405">
                  <c:v>283.8333333333386</c:v>
                </c:pt>
                <c:pt idx="3406">
                  <c:v>283.91666666667192</c:v>
                </c:pt>
                <c:pt idx="3407">
                  <c:v>284.00000000000523</c:v>
                </c:pt>
                <c:pt idx="3408">
                  <c:v>284.08333333333854</c:v>
                </c:pt>
                <c:pt idx="3409">
                  <c:v>284.16666666667186</c:v>
                </c:pt>
                <c:pt idx="3410">
                  <c:v>284.25000000000517</c:v>
                </c:pt>
                <c:pt idx="3411">
                  <c:v>284.33333333333849</c:v>
                </c:pt>
                <c:pt idx="3412">
                  <c:v>284.4166666666718</c:v>
                </c:pt>
                <c:pt idx="3413">
                  <c:v>284.50000000000512</c:v>
                </c:pt>
                <c:pt idx="3414">
                  <c:v>284.58333333333843</c:v>
                </c:pt>
                <c:pt idx="3415">
                  <c:v>284.66666666667174</c:v>
                </c:pt>
                <c:pt idx="3416">
                  <c:v>284.75000000000506</c:v>
                </c:pt>
                <c:pt idx="3417">
                  <c:v>284.83333333333837</c:v>
                </c:pt>
                <c:pt idx="3418">
                  <c:v>284.91666666667169</c:v>
                </c:pt>
                <c:pt idx="3419">
                  <c:v>285.000000000005</c:v>
                </c:pt>
                <c:pt idx="3420">
                  <c:v>285.08333333333832</c:v>
                </c:pt>
                <c:pt idx="3421">
                  <c:v>285.16666666667163</c:v>
                </c:pt>
                <c:pt idx="3422">
                  <c:v>285.25000000000495</c:v>
                </c:pt>
                <c:pt idx="3423">
                  <c:v>285.33333333333826</c:v>
                </c:pt>
                <c:pt idx="3424">
                  <c:v>285.41666666667157</c:v>
                </c:pt>
                <c:pt idx="3425">
                  <c:v>285.50000000000489</c:v>
                </c:pt>
                <c:pt idx="3426">
                  <c:v>285.5833333333382</c:v>
                </c:pt>
                <c:pt idx="3427">
                  <c:v>285.66666666667152</c:v>
                </c:pt>
                <c:pt idx="3428">
                  <c:v>285.75000000000483</c:v>
                </c:pt>
                <c:pt idx="3429">
                  <c:v>285.83333333333815</c:v>
                </c:pt>
                <c:pt idx="3430">
                  <c:v>285.91666666667146</c:v>
                </c:pt>
                <c:pt idx="3431">
                  <c:v>286.00000000000477</c:v>
                </c:pt>
                <c:pt idx="3432">
                  <c:v>286.08333333333809</c:v>
                </c:pt>
                <c:pt idx="3433">
                  <c:v>286.1666666666714</c:v>
                </c:pt>
                <c:pt idx="3434">
                  <c:v>286.25000000000472</c:v>
                </c:pt>
                <c:pt idx="3435">
                  <c:v>286.33333333333803</c:v>
                </c:pt>
                <c:pt idx="3436">
                  <c:v>286.41666666667135</c:v>
                </c:pt>
                <c:pt idx="3437">
                  <c:v>286.50000000000466</c:v>
                </c:pt>
                <c:pt idx="3438">
                  <c:v>286.58333333333798</c:v>
                </c:pt>
                <c:pt idx="3439">
                  <c:v>286.66666666667129</c:v>
                </c:pt>
                <c:pt idx="3440">
                  <c:v>286.7500000000046</c:v>
                </c:pt>
                <c:pt idx="3441">
                  <c:v>286.83333333333792</c:v>
                </c:pt>
                <c:pt idx="3442">
                  <c:v>286.91666666667123</c:v>
                </c:pt>
                <c:pt idx="3443">
                  <c:v>287.00000000000455</c:v>
                </c:pt>
                <c:pt idx="3444">
                  <c:v>287.08333333333786</c:v>
                </c:pt>
                <c:pt idx="3445">
                  <c:v>287.16666666667118</c:v>
                </c:pt>
                <c:pt idx="3446">
                  <c:v>287.25000000000449</c:v>
                </c:pt>
                <c:pt idx="3447">
                  <c:v>287.33333333333781</c:v>
                </c:pt>
                <c:pt idx="3448">
                  <c:v>287.41666666667112</c:v>
                </c:pt>
                <c:pt idx="3449">
                  <c:v>287.50000000000443</c:v>
                </c:pt>
                <c:pt idx="3450">
                  <c:v>287.58333333333775</c:v>
                </c:pt>
                <c:pt idx="3451">
                  <c:v>287.66666666667106</c:v>
                </c:pt>
                <c:pt idx="3452">
                  <c:v>287.75000000000438</c:v>
                </c:pt>
                <c:pt idx="3453">
                  <c:v>287.83333333333769</c:v>
                </c:pt>
                <c:pt idx="3454">
                  <c:v>287.91666666667101</c:v>
                </c:pt>
                <c:pt idx="3455">
                  <c:v>288.00000000000432</c:v>
                </c:pt>
              </c:numCache>
            </c:numRef>
          </c:xVal>
          <c:yVal>
            <c:numRef>
              <c:f>Sheet1!$G$5:$G$3460</c:f>
              <c:numCache>
                <c:formatCode>General</c:formatCode>
                <c:ptCount val="3456"/>
                <c:pt idx="0">
                  <c:v>24.8</c:v>
                </c:pt>
                <c:pt idx="1">
                  <c:v>24.8</c:v>
                </c:pt>
                <c:pt idx="2">
                  <c:v>24.8</c:v>
                </c:pt>
                <c:pt idx="3">
                  <c:v>24.7</c:v>
                </c:pt>
                <c:pt idx="4">
                  <c:v>24.8</c:v>
                </c:pt>
                <c:pt idx="5">
                  <c:v>24.8</c:v>
                </c:pt>
                <c:pt idx="6">
                  <c:v>24.8</c:v>
                </c:pt>
                <c:pt idx="7">
                  <c:v>24.8</c:v>
                </c:pt>
                <c:pt idx="8">
                  <c:v>24.8</c:v>
                </c:pt>
                <c:pt idx="9">
                  <c:v>24.8</c:v>
                </c:pt>
                <c:pt idx="10">
                  <c:v>24.7</c:v>
                </c:pt>
                <c:pt idx="11">
                  <c:v>24.8</c:v>
                </c:pt>
                <c:pt idx="12">
                  <c:v>24.8</c:v>
                </c:pt>
                <c:pt idx="13">
                  <c:v>24.8</c:v>
                </c:pt>
                <c:pt idx="14">
                  <c:v>24.8</c:v>
                </c:pt>
                <c:pt idx="15">
                  <c:v>24.7</c:v>
                </c:pt>
                <c:pt idx="16">
                  <c:v>24.8</c:v>
                </c:pt>
                <c:pt idx="17">
                  <c:v>24.8</c:v>
                </c:pt>
                <c:pt idx="18">
                  <c:v>24.7</c:v>
                </c:pt>
                <c:pt idx="19">
                  <c:v>24.7</c:v>
                </c:pt>
                <c:pt idx="20">
                  <c:v>24.8</c:v>
                </c:pt>
                <c:pt idx="21">
                  <c:v>24.8</c:v>
                </c:pt>
                <c:pt idx="22">
                  <c:v>24.7</c:v>
                </c:pt>
                <c:pt idx="23">
                  <c:v>24.8</c:v>
                </c:pt>
                <c:pt idx="24">
                  <c:v>24.8</c:v>
                </c:pt>
                <c:pt idx="25">
                  <c:v>24.8</c:v>
                </c:pt>
                <c:pt idx="26">
                  <c:v>24.8</c:v>
                </c:pt>
                <c:pt idx="27">
                  <c:v>24.7</c:v>
                </c:pt>
                <c:pt idx="28">
                  <c:v>24.7</c:v>
                </c:pt>
                <c:pt idx="29">
                  <c:v>24.7</c:v>
                </c:pt>
                <c:pt idx="30">
                  <c:v>24.8</c:v>
                </c:pt>
                <c:pt idx="31">
                  <c:v>24.8</c:v>
                </c:pt>
                <c:pt idx="32">
                  <c:v>24.8</c:v>
                </c:pt>
                <c:pt idx="33">
                  <c:v>24.7</c:v>
                </c:pt>
                <c:pt idx="34">
                  <c:v>24.7</c:v>
                </c:pt>
                <c:pt idx="35">
                  <c:v>24.7</c:v>
                </c:pt>
                <c:pt idx="36">
                  <c:v>24.7</c:v>
                </c:pt>
                <c:pt idx="37">
                  <c:v>24.7</c:v>
                </c:pt>
                <c:pt idx="38">
                  <c:v>24.7</c:v>
                </c:pt>
                <c:pt idx="39">
                  <c:v>24.7</c:v>
                </c:pt>
                <c:pt idx="40">
                  <c:v>24.7</c:v>
                </c:pt>
                <c:pt idx="41">
                  <c:v>24.7</c:v>
                </c:pt>
                <c:pt idx="42">
                  <c:v>24.7</c:v>
                </c:pt>
                <c:pt idx="43">
                  <c:v>24.7</c:v>
                </c:pt>
                <c:pt idx="44">
                  <c:v>24.7</c:v>
                </c:pt>
                <c:pt idx="45">
                  <c:v>24.7</c:v>
                </c:pt>
                <c:pt idx="46">
                  <c:v>24.7</c:v>
                </c:pt>
                <c:pt idx="47">
                  <c:v>24.7</c:v>
                </c:pt>
                <c:pt idx="48">
                  <c:v>24.7</c:v>
                </c:pt>
                <c:pt idx="49">
                  <c:v>24.7</c:v>
                </c:pt>
                <c:pt idx="50">
                  <c:v>24.7</c:v>
                </c:pt>
                <c:pt idx="51">
                  <c:v>24.7</c:v>
                </c:pt>
                <c:pt idx="52">
                  <c:v>24.7</c:v>
                </c:pt>
                <c:pt idx="53">
                  <c:v>24.7</c:v>
                </c:pt>
                <c:pt idx="54">
                  <c:v>24.7</c:v>
                </c:pt>
                <c:pt idx="55">
                  <c:v>24.7</c:v>
                </c:pt>
                <c:pt idx="56">
                  <c:v>24.7</c:v>
                </c:pt>
                <c:pt idx="57">
                  <c:v>24.7</c:v>
                </c:pt>
                <c:pt idx="58">
                  <c:v>24.7</c:v>
                </c:pt>
                <c:pt idx="59">
                  <c:v>24.7</c:v>
                </c:pt>
                <c:pt idx="60">
                  <c:v>24.7</c:v>
                </c:pt>
                <c:pt idx="61">
                  <c:v>24.7</c:v>
                </c:pt>
                <c:pt idx="62">
                  <c:v>24.7</c:v>
                </c:pt>
                <c:pt idx="63">
                  <c:v>24.7</c:v>
                </c:pt>
                <c:pt idx="64">
                  <c:v>24.7</c:v>
                </c:pt>
                <c:pt idx="65">
                  <c:v>24.7</c:v>
                </c:pt>
                <c:pt idx="66">
                  <c:v>24.7</c:v>
                </c:pt>
                <c:pt idx="67">
                  <c:v>24.7</c:v>
                </c:pt>
                <c:pt idx="68">
                  <c:v>24.7</c:v>
                </c:pt>
                <c:pt idx="69">
                  <c:v>24.7</c:v>
                </c:pt>
                <c:pt idx="70">
                  <c:v>24.7</c:v>
                </c:pt>
                <c:pt idx="71">
                  <c:v>24.7</c:v>
                </c:pt>
                <c:pt idx="72">
                  <c:v>24.7</c:v>
                </c:pt>
                <c:pt idx="73">
                  <c:v>24.7</c:v>
                </c:pt>
                <c:pt idx="74">
                  <c:v>24.7</c:v>
                </c:pt>
                <c:pt idx="75">
                  <c:v>24.7</c:v>
                </c:pt>
                <c:pt idx="76">
                  <c:v>24.7</c:v>
                </c:pt>
                <c:pt idx="77">
                  <c:v>24.7</c:v>
                </c:pt>
                <c:pt idx="78">
                  <c:v>24.7</c:v>
                </c:pt>
                <c:pt idx="79">
                  <c:v>24.7</c:v>
                </c:pt>
                <c:pt idx="80">
                  <c:v>24.7</c:v>
                </c:pt>
                <c:pt idx="81">
                  <c:v>24.7</c:v>
                </c:pt>
                <c:pt idx="82">
                  <c:v>24.7</c:v>
                </c:pt>
                <c:pt idx="83">
                  <c:v>24.7</c:v>
                </c:pt>
                <c:pt idx="84">
                  <c:v>24.7</c:v>
                </c:pt>
                <c:pt idx="85">
                  <c:v>24.7</c:v>
                </c:pt>
                <c:pt idx="86">
                  <c:v>24.7</c:v>
                </c:pt>
                <c:pt idx="87">
                  <c:v>24.7</c:v>
                </c:pt>
                <c:pt idx="88">
                  <c:v>24.7</c:v>
                </c:pt>
                <c:pt idx="89">
                  <c:v>24.7</c:v>
                </c:pt>
                <c:pt idx="90">
                  <c:v>24.7</c:v>
                </c:pt>
                <c:pt idx="91">
                  <c:v>24.7</c:v>
                </c:pt>
                <c:pt idx="92">
                  <c:v>24.7</c:v>
                </c:pt>
                <c:pt idx="93">
                  <c:v>24.7</c:v>
                </c:pt>
                <c:pt idx="94">
                  <c:v>24.7</c:v>
                </c:pt>
                <c:pt idx="95">
                  <c:v>24.7</c:v>
                </c:pt>
                <c:pt idx="96">
                  <c:v>24.7</c:v>
                </c:pt>
                <c:pt idx="97">
                  <c:v>24.6</c:v>
                </c:pt>
                <c:pt idx="98">
                  <c:v>24.6</c:v>
                </c:pt>
                <c:pt idx="99">
                  <c:v>24.7</c:v>
                </c:pt>
                <c:pt idx="100">
                  <c:v>24.6</c:v>
                </c:pt>
                <c:pt idx="101">
                  <c:v>24.6</c:v>
                </c:pt>
                <c:pt idx="102">
                  <c:v>24.6</c:v>
                </c:pt>
                <c:pt idx="103">
                  <c:v>24.6</c:v>
                </c:pt>
                <c:pt idx="104">
                  <c:v>24.6</c:v>
                </c:pt>
                <c:pt idx="105">
                  <c:v>24.6</c:v>
                </c:pt>
                <c:pt idx="106">
                  <c:v>24.6</c:v>
                </c:pt>
                <c:pt idx="107">
                  <c:v>24.6</c:v>
                </c:pt>
                <c:pt idx="108">
                  <c:v>24.6</c:v>
                </c:pt>
                <c:pt idx="109">
                  <c:v>24.6</c:v>
                </c:pt>
                <c:pt idx="110">
                  <c:v>24.6</c:v>
                </c:pt>
                <c:pt idx="111">
                  <c:v>24.6</c:v>
                </c:pt>
                <c:pt idx="112">
                  <c:v>24.6</c:v>
                </c:pt>
                <c:pt idx="113">
                  <c:v>24.6</c:v>
                </c:pt>
                <c:pt idx="114">
                  <c:v>24.6</c:v>
                </c:pt>
                <c:pt idx="115">
                  <c:v>24.6</c:v>
                </c:pt>
                <c:pt idx="116">
                  <c:v>24.6</c:v>
                </c:pt>
                <c:pt idx="117">
                  <c:v>24.6</c:v>
                </c:pt>
                <c:pt idx="118">
                  <c:v>24.6</c:v>
                </c:pt>
                <c:pt idx="119">
                  <c:v>24.6</c:v>
                </c:pt>
                <c:pt idx="120">
                  <c:v>24.6</c:v>
                </c:pt>
                <c:pt idx="121">
                  <c:v>24.7</c:v>
                </c:pt>
                <c:pt idx="122">
                  <c:v>24.7</c:v>
                </c:pt>
                <c:pt idx="123">
                  <c:v>24.7</c:v>
                </c:pt>
                <c:pt idx="124">
                  <c:v>24.7</c:v>
                </c:pt>
                <c:pt idx="125">
                  <c:v>24.7</c:v>
                </c:pt>
                <c:pt idx="126">
                  <c:v>24.7</c:v>
                </c:pt>
                <c:pt idx="127">
                  <c:v>24.7</c:v>
                </c:pt>
                <c:pt idx="128">
                  <c:v>24.7</c:v>
                </c:pt>
                <c:pt idx="129">
                  <c:v>24.7</c:v>
                </c:pt>
                <c:pt idx="130">
                  <c:v>24.7</c:v>
                </c:pt>
                <c:pt idx="131">
                  <c:v>24.7</c:v>
                </c:pt>
                <c:pt idx="132">
                  <c:v>24.7</c:v>
                </c:pt>
                <c:pt idx="133">
                  <c:v>24.8</c:v>
                </c:pt>
                <c:pt idx="134">
                  <c:v>24.7</c:v>
                </c:pt>
                <c:pt idx="135">
                  <c:v>24.8</c:v>
                </c:pt>
                <c:pt idx="136">
                  <c:v>24.8</c:v>
                </c:pt>
                <c:pt idx="137">
                  <c:v>24.8</c:v>
                </c:pt>
                <c:pt idx="138">
                  <c:v>24.8</c:v>
                </c:pt>
                <c:pt idx="139">
                  <c:v>24.8</c:v>
                </c:pt>
                <c:pt idx="140">
                  <c:v>24.8</c:v>
                </c:pt>
                <c:pt idx="141">
                  <c:v>24.8</c:v>
                </c:pt>
                <c:pt idx="142">
                  <c:v>24.9</c:v>
                </c:pt>
                <c:pt idx="143">
                  <c:v>24.9</c:v>
                </c:pt>
                <c:pt idx="144">
                  <c:v>24.9</c:v>
                </c:pt>
                <c:pt idx="145">
                  <c:v>24.9</c:v>
                </c:pt>
                <c:pt idx="146">
                  <c:v>24.9</c:v>
                </c:pt>
                <c:pt idx="147">
                  <c:v>24.9</c:v>
                </c:pt>
                <c:pt idx="148">
                  <c:v>24.9</c:v>
                </c:pt>
                <c:pt idx="149">
                  <c:v>24.9</c:v>
                </c:pt>
                <c:pt idx="150">
                  <c:v>24.9</c:v>
                </c:pt>
                <c:pt idx="151">
                  <c:v>24.9</c:v>
                </c:pt>
                <c:pt idx="152">
                  <c:v>25</c:v>
                </c:pt>
                <c:pt idx="153">
                  <c:v>25</c:v>
                </c:pt>
                <c:pt idx="154">
                  <c:v>25</c:v>
                </c:pt>
                <c:pt idx="155">
                  <c:v>25</c:v>
                </c:pt>
                <c:pt idx="156">
                  <c:v>25</c:v>
                </c:pt>
                <c:pt idx="157">
                  <c:v>25</c:v>
                </c:pt>
                <c:pt idx="158">
                  <c:v>25</c:v>
                </c:pt>
                <c:pt idx="159">
                  <c:v>25</c:v>
                </c:pt>
                <c:pt idx="160">
                  <c:v>25</c:v>
                </c:pt>
                <c:pt idx="161">
                  <c:v>25</c:v>
                </c:pt>
                <c:pt idx="162">
                  <c:v>25</c:v>
                </c:pt>
                <c:pt idx="163">
                  <c:v>25</c:v>
                </c:pt>
                <c:pt idx="164">
                  <c:v>25</c:v>
                </c:pt>
                <c:pt idx="165">
                  <c:v>25</c:v>
                </c:pt>
                <c:pt idx="166">
                  <c:v>25</c:v>
                </c:pt>
                <c:pt idx="167">
                  <c:v>25</c:v>
                </c:pt>
                <c:pt idx="168">
                  <c:v>25</c:v>
                </c:pt>
                <c:pt idx="169">
                  <c:v>25</c:v>
                </c:pt>
                <c:pt idx="170">
                  <c:v>25</c:v>
                </c:pt>
                <c:pt idx="171">
                  <c:v>25</c:v>
                </c:pt>
                <c:pt idx="172">
                  <c:v>25</c:v>
                </c:pt>
                <c:pt idx="173">
                  <c:v>25</c:v>
                </c:pt>
                <c:pt idx="174">
                  <c:v>25</c:v>
                </c:pt>
                <c:pt idx="175">
                  <c:v>25</c:v>
                </c:pt>
                <c:pt idx="176">
                  <c:v>25</c:v>
                </c:pt>
                <c:pt idx="177">
                  <c:v>25</c:v>
                </c:pt>
                <c:pt idx="178">
                  <c:v>25</c:v>
                </c:pt>
                <c:pt idx="179">
                  <c:v>25</c:v>
                </c:pt>
                <c:pt idx="180">
                  <c:v>25</c:v>
                </c:pt>
                <c:pt idx="181">
                  <c:v>25</c:v>
                </c:pt>
                <c:pt idx="182">
                  <c:v>25</c:v>
                </c:pt>
                <c:pt idx="183">
                  <c:v>25</c:v>
                </c:pt>
                <c:pt idx="184">
                  <c:v>25</c:v>
                </c:pt>
                <c:pt idx="185">
                  <c:v>25</c:v>
                </c:pt>
                <c:pt idx="186">
                  <c:v>25</c:v>
                </c:pt>
                <c:pt idx="187">
                  <c:v>25</c:v>
                </c:pt>
                <c:pt idx="188">
                  <c:v>25</c:v>
                </c:pt>
                <c:pt idx="189">
                  <c:v>25</c:v>
                </c:pt>
                <c:pt idx="190">
                  <c:v>25</c:v>
                </c:pt>
                <c:pt idx="191">
                  <c:v>25</c:v>
                </c:pt>
                <c:pt idx="192">
                  <c:v>25</c:v>
                </c:pt>
                <c:pt idx="193">
                  <c:v>25</c:v>
                </c:pt>
                <c:pt idx="194">
                  <c:v>25</c:v>
                </c:pt>
                <c:pt idx="195">
                  <c:v>25</c:v>
                </c:pt>
                <c:pt idx="196">
                  <c:v>25</c:v>
                </c:pt>
                <c:pt idx="197">
                  <c:v>25</c:v>
                </c:pt>
                <c:pt idx="198">
                  <c:v>25</c:v>
                </c:pt>
                <c:pt idx="199">
                  <c:v>25</c:v>
                </c:pt>
                <c:pt idx="200">
                  <c:v>25</c:v>
                </c:pt>
                <c:pt idx="201">
                  <c:v>25</c:v>
                </c:pt>
                <c:pt idx="202">
                  <c:v>25</c:v>
                </c:pt>
                <c:pt idx="203">
                  <c:v>25</c:v>
                </c:pt>
                <c:pt idx="204">
                  <c:v>25</c:v>
                </c:pt>
                <c:pt idx="205">
                  <c:v>25</c:v>
                </c:pt>
                <c:pt idx="206">
                  <c:v>25</c:v>
                </c:pt>
                <c:pt idx="207">
                  <c:v>25.1</c:v>
                </c:pt>
                <c:pt idx="208">
                  <c:v>25.1</c:v>
                </c:pt>
                <c:pt idx="209">
                  <c:v>25.1</c:v>
                </c:pt>
                <c:pt idx="210">
                  <c:v>25.1</c:v>
                </c:pt>
                <c:pt idx="211">
                  <c:v>25.1</c:v>
                </c:pt>
                <c:pt idx="212">
                  <c:v>25.1</c:v>
                </c:pt>
                <c:pt idx="213">
                  <c:v>25.1</c:v>
                </c:pt>
                <c:pt idx="214">
                  <c:v>25.1</c:v>
                </c:pt>
                <c:pt idx="215">
                  <c:v>25.1</c:v>
                </c:pt>
                <c:pt idx="216">
                  <c:v>25.2</c:v>
                </c:pt>
                <c:pt idx="217">
                  <c:v>25.2</c:v>
                </c:pt>
                <c:pt idx="218">
                  <c:v>25.2</c:v>
                </c:pt>
                <c:pt idx="219">
                  <c:v>25.2</c:v>
                </c:pt>
                <c:pt idx="220">
                  <c:v>25.2</c:v>
                </c:pt>
                <c:pt idx="221">
                  <c:v>25.2</c:v>
                </c:pt>
                <c:pt idx="222">
                  <c:v>25.3</c:v>
                </c:pt>
                <c:pt idx="223">
                  <c:v>25.3</c:v>
                </c:pt>
                <c:pt idx="224">
                  <c:v>25.3</c:v>
                </c:pt>
                <c:pt idx="225">
                  <c:v>25.3</c:v>
                </c:pt>
                <c:pt idx="226">
                  <c:v>25.4</c:v>
                </c:pt>
                <c:pt idx="227">
                  <c:v>25.4</c:v>
                </c:pt>
                <c:pt idx="228">
                  <c:v>25.4</c:v>
                </c:pt>
                <c:pt idx="229">
                  <c:v>25.4</c:v>
                </c:pt>
                <c:pt idx="230">
                  <c:v>25.5</c:v>
                </c:pt>
                <c:pt idx="231">
                  <c:v>25.5</c:v>
                </c:pt>
                <c:pt idx="232">
                  <c:v>25.5</c:v>
                </c:pt>
                <c:pt idx="233">
                  <c:v>25.5</c:v>
                </c:pt>
                <c:pt idx="234">
                  <c:v>25.6</c:v>
                </c:pt>
                <c:pt idx="235">
                  <c:v>25.6</c:v>
                </c:pt>
                <c:pt idx="236">
                  <c:v>25.6</c:v>
                </c:pt>
                <c:pt idx="237">
                  <c:v>25.6</c:v>
                </c:pt>
                <c:pt idx="238">
                  <c:v>25.6</c:v>
                </c:pt>
                <c:pt idx="239">
                  <c:v>25.7</c:v>
                </c:pt>
                <c:pt idx="240">
                  <c:v>25.7</c:v>
                </c:pt>
                <c:pt idx="241">
                  <c:v>25.6</c:v>
                </c:pt>
                <c:pt idx="242">
                  <c:v>25.7</c:v>
                </c:pt>
                <c:pt idx="243">
                  <c:v>25.7</c:v>
                </c:pt>
                <c:pt idx="244">
                  <c:v>25.7</c:v>
                </c:pt>
                <c:pt idx="245">
                  <c:v>25.7</c:v>
                </c:pt>
                <c:pt idx="246">
                  <c:v>25.7</c:v>
                </c:pt>
                <c:pt idx="247">
                  <c:v>25.7</c:v>
                </c:pt>
                <c:pt idx="248">
                  <c:v>25.7</c:v>
                </c:pt>
                <c:pt idx="249">
                  <c:v>25.7</c:v>
                </c:pt>
                <c:pt idx="250">
                  <c:v>25.8</c:v>
                </c:pt>
                <c:pt idx="251">
                  <c:v>25.8</c:v>
                </c:pt>
                <c:pt idx="252">
                  <c:v>25.8</c:v>
                </c:pt>
                <c:pt idx="253">
                  <c:v>25.8</c:v>
                </c:pt>
                <c:pt idx="254">
                  <c:v>25.8</c:v>
                </c:pt>
                <c:pt idx="255">
                  <c:v>25.8</c:v>
                </c:pt>
                <c:pt idx="256">
                  <c:v>25.8</c:v>
                </c:pt>
                <c:pt idx="257">
                  <c:v>25.8</c:v>
                </c:pt>
                <c:pt idx="258">
                  <c:v>25.8</c:v>
                </c:pt>
                <c:pt idx="259">
                  <c:v>25.7</c:v>
                </c:pt>
                <c:pt idx="260">
                  <c:v>25.8</c:v>
                </c:pt>
                <c:pt idx="261">
                  <c:v>25.7</c:v>
                </c:pt>
                <c:pt idx="262">
                  <c:v>25.7</c:v>
                </c:pt>
                <c:pt idx="263">
                  <c:v>25.8</c:v>
                </c:pt>
                <c:pt idx="264">
                  <c:v>25.7</c:v>
                </c:pt>
                <c:pt idx="265">
                  <c:v>25.8</c:v>
                </c:pt>
                <c:pt idx="266">
                  <c:v>25.7</c:v>
                </c:pt>
                <c:pt idx="267">
                  <c:v>25.7</c:v>
                </c:pt>
                <c:pt idx="268">
                  <c:v>25.7</c:v>
                </c:pt>
                <c:pt idx="269">
                  <c:v>25.7</c:v>
                </c:pt>
                <c:pt idx="270">
                  <c:v>25.8</c:v>
                </c:pt>
                <c:pt idx="271">
                  <c:v>25.7</c:v>
                </c:pt>
                <c:pt idx="272">
                  <c:v>25.7</c:v>
                </c:pt>
                <c:pt idx="273">
                  <c:v>25.7</c:v>
                </c:pt>
                <c:pt idx="274">
                  <c:v>25.7</c:v>
                </c:pt>
                <c:pt idx="275">
                  <c:v>25.7</c:v>
                </c:pt>
                <c:pt idx="276">
                  <c:v>25.7</c:v>
                </c:pt>
                <c:pt idx="277">
                  <c:v>25.7</c:v>
                </c:pt>
                <c:pt idx="278">
                  <c:v>25.7</c:v>
                </c:pt>
                <c:pt idx="279">
                  <c:v>25.7</c:v>
                </c:pt>
                <c:pt idx="280">
                  <c:v>25.7</c:v>
                </c:pt>
                <c:pt idx="281">
                  <c:v>25.6</c:v>
                </c:pt>
                <c:pt idx="282">
                  <c:v>25.6</c:v>
                </c:pt>
                <c:pt idx="283">
                  <c:v>25.6</c:v>
                </c:pt>
                <c:pt idx="284">
                  <c:v>25.6</c:v>
                </c:pt>
                <c:pt idx="285">
                  <c:v>25.7</c:v>
                </c:pt>
                <c:pt idx="286">
                  <c:v>25.7</c:v>
                </c:pt>
                <c:pt idx="287">
                  <c:v>25.6</c:v>
                </c:pt>
                <c:pt idx="288">
                  <c:v>25.7</c:v>
                </c:pt>
                <c:pt idx="289">
                  <c:v>25.7</c:v>
                </c:pt>
                <c:pt idx="290">
                  <c:v>25.7</c:v>
                </c:pt>
                <c:pt idx="291">
                  <c:v>25.7</c:v>
                </c:pt>
                <c:pt idx="292">
                  <c:v>25.7</c:v>
                </c:pt>
                <c:pt idx="293">
                  <c:v>25.7</c:v>
                </c:pt>
                <c:pt idx="294">
                  <c:v>25.8</c:v>
                </c:pt>
                <c:pt idx="295">
                  <c:v>25.8</c:v>
                </c:pt>
                <c:pt idx="296">
                  <c:v>25.8</c:v>
                </c:pt>
                <c:pt idx="297">
                  <c:v>25.8</c:v>
                </c:pt>
                <c:pt idx="298">
                  <c:v>25.8</c:v>
                </c:pt>
                <c:pt idx="299">
                  <c:v>25.9</c:v>
                </c:pt>
                <c:pt idx="300">
                  <c:v>25.9</c:v>
                </c:pt>
                <c:pt idx="301">
                  <c:v>25.9</c:v>
                </c:pt>
                <c:pt idx="302">
                  <c:v>25.9</c:v>
                </c:pt>
                <c:pt idx="303">
                  <c:v>25.9</c:v>
                </c:pt>
                <c:pt idx="304">
                  <c:v>25.9</c:v>
                </c:pt>
                <c:pt idx="305">
                  <c:v>26</c:v>
                </c:pt>
                <c:pt idx="306">
                  <c:v>26</c:v>
                </c:pt>
                <c:pt idx="307">
                  <c:v>26</c:v>
                </c:pt>
                <c:pt idx="308">
                  <c:v>26</c:v>
                </c:pt>
                <c:pt idx="309">
                  <c:v>26.1</c:v>
                </c:pt>
                <c:pt idx="310">
                  <c:v>26.1</c:v>
                </c:pt>
                <c:pt idx="311">
                  <c:v>26.1</c:v>
                </c:pt>
                <c:pt idx="312">
                  <c:v>26.2</c:v>
                </c:pt>
                <c:pt idx="313">
                  <c:v>26.2</c:v>
                </c:pt>
                <c:pt idx="314">
                  <c:v>26.2</c:v>
                </c:pt>
                <c:pt idx="315">
                  <c:v>26.2</c:v>
                </c:pt>
                <c:pt idx="316">
                  <c:v>26.2</c:v>
                </c:pt>
                <c:pt idx="317">
                  <c:v>26.3</c:v>
                </c:pt>
                <c:pt idx="318">
                  <c:v>26.3</c:v>
                </c:pt>
                <c:pt idx="319">
                  <c:v>26.3</c:v>
                </c:pt>
                <c:pt idx="320">
                  <c:v>26.4</c:v>
                </c:pt>
                <c:pt idx="321">
                  <c:v>26.4</c:v>
                </c:pt>
                <c:pt idx="322">
                  <c:v>26.4</c:v>
                </c:pt>
                <c:pt idx="323">
                  <c:v>26.4</c:v>
                </c:pt>
                <c:pt idx="324">
                  <c:v>26.5</c:v>
                </c:pt>
                <c:pt idx="325">
                  <c:v>26.5</c:v>
                </c:pt>
                <c:pt idx="326">
                  <c:v>26.5</c:v>
                </c:pt>
                <c:pt idx="327">
                  <c:v>26.5</c:v>
                </c:pt>
                <c:pt idx="328">
                  <c:v>26.5</c:v>
                </c:pt>
                <c:pt idx="329">
                  <c:v>26.5</c:v>
                </c:pt>
                <c:pt idx="330">
                  <c:v>26.5</c:v>
                </c:pt>
                <c:pt idx="331">
                  <c:v>26.5</c:v>
                </c:pt>
                <c:pt idx="332">
                  <c:v>26.5</c:v>
                </c:pt>
                <c:pt idx="333">
                  <c:v>26.5</c:v>
                </c:pt>
                <c:pt idx="334">
                  <c:v>26.5</c:v>
                </c:pt>
                <c:pt idx="335">
                  <c:v>26.6</c:v>
                </c:pt>
                <c:pt idx="336">
                  <c:v>26.5</c:v>
                </c:pt>
                <c:pt idx="337">
                  <c:v>26.5</c:v>
                </c:pt>
                <c:pt idx="338">
                  <c:v>26.6</c:v>
                </c:pt>
                <c:pt idx="339">
                  <c:v>26.5</c:v>
                </c:pt>
                <c:pt idx="340">
                  <c:v>26.6</c:v>
                </c:pt>
                <c:pt idx="341">
                  <c:v>26.5</c:v>
                </c:pt>
                <c:pt idx="342">
                  <c:v>26.5</c:v>
                </c:pt>
                <c:pt idx="343">
                  <c:v>26.6</c:v>
                </c:pt>
                <c:pt idx="344">
                  <c:v>26.5</c:v>
                </c:pt>
                <c:pt idx="345">
                  <c:v>26.5</c:v>
                </c:pt>
                <c:pt idx="346">
                  <c:v>26.5</c:v>
                </c:pt>
                <c:pt idx="347">
                  <c:v>26.5</c:v>
                </c:pt>
                <c:pt idx="348">
                  <c:v>26.5</c:v>
                </c:pt>
                <c:pt idx="349">
                  <c:v>26.5</c:v>
                </c:pt>
                <c:pt idx="350">
                  <c:v>26.5</c:v>
                </c:pt>
                <c:pt idx="351">
                  <c:v>26.5</c:v>
                </c:pt>
                <c:pt idx="352">
                  <c:v>26.5</c:v>
                </c:pt>
                <c:pt idx="353">
                  <c:v>26.5</c:v>
                </c:pt>
                <c:pt idx="354">
                  <c:v>26.5</c:v>
                </c:pt>
                <c:pt idx="355">
                  <c:v>26.5</c:v>
                </c:pt>
                <c:pt idx="356">
                  <c:v>26.5</c:v>
                </c:pt>
                <c:pt idx="357">
                  <c:v>26.5</c:v>
                </c:pt>
                <c:pt idx="358">
                  <c:v>26.4</c:v>
                </c:pt>
                <c:pt idx="359">
                  <c:v>26.4</c:v>
                </c:pt>
                <c:pt idx="360">
                  <c:v>26.4</c:v>
                </c:pt>
                <c:pt idx="361">
                  <c:v>26.4</c:v>
                </c:pt>
                <c:pt idx="362">
                  <c:v>26.4</c:v>
                </c:pt>
                <c:pt idx="363">
                  <c:v>26.4</c:v>
                </c:pt>
                <c:pt idx="364">
                  <c:v>26.4</c:v>
                </c:pt>
                <c:pt idx="365">
                  <c:v>26.4</c:v>
                </c:pt>
                <c:pt idx="366">
                  <c:v>26.4</c:v>
                </c:pt>
                <c:pt idx="367">
                  <c:v>26.4</c:v>
                </c:pt>
                <c:pt idx="368">
                  <c:v>26.4</c:v>
                </c:pt>
                <c:pt idx="369">
                  <c:v>26.4</c:v>
                </c:pt>
                <c:pt idx="370">
                  <c:v>26.4</c:v>
                </c:pt>
                <c:pt idx="371">
                  <c:v>26.4</c:v>
                </c:pt>
                <c:pt idx="372">
                  <c:v>26.4</c:v>
                </c:pt>
                <c:pt idx="373">
                  <c:v>26.4</c:v>
                </c:pt>
                <c:pt idx="374">
                  <c:v>26.4</c:v>
                </c:pt>
                <c:pt idx="375">
                  <c:v>26.4</c:v>
                </c:pt>
                <c:pt idx="376">
                  <c:v>26.4</c:v>
                </c:pt>
                <c:pt idx="377">
                  <c:v>26.4</c:v>
                </c:pt>
                <c:pt idx="378">
                  <c:v>26.5</c:v>
                </c:pt>
                <c:pt idx="379">
                  <c:v>26.5</c:v>
                </c:pt>
                <c:pt idx="380">
                  <c:v>26.5</c:v>
                </c:pt>
                <c:pt idx="381">
                  <c:v>26.5</c:v>
                </c:pt>
                <c:pt idx="382">
                  <c:v>26.5</c:v>
                </c:pt>
                <c:pt idx="383">
                  <c:v>26.5</c:v>
                </c:pt>
                <c:pt idx="384">
                  <c:v>26.6</c:v>
                </c:pt>
                <c:pt idx="385">
                  <c:v>26.6</c:v>
                </c:pt>
                <c:pt idx="386">
                  <c:v>26.6</c:v>
                </c:pt>
                <c:pt idx="387">
                  <c:v>26.6</c:v>
                </c:pt>
                <c:pt idx="388">
                  <c:v>26.7</c:v>
                </c:pt>
                <c:pt idx="389">
                  <c:v>26.7</c:v>
                </c:pt>
                <c:pt idx="390">
                  <c:v>26.7</c:v>
                </c:pt>
                <c:pt idx="391">
                  <c:v>26.8</c:v>
                </c:pt>
                <c:pt idx="392">
                  <c:v>26.8</c:v>
                </c:pt>
                <c:pt idx="393">
                  <c:v>26.8</c:v>
                </c:pt>
                <c:pt idx="394">
                  <c:v>26.9</c:v>
                </c:pt>
                <c:pt idx="395">
                  <c:v>26.9</c:v>
                </c:pt>
                <c:pt idx="396">
                  <c:v>26.9</c:v>
                </c:pt>
                <c:pt idx="397">
                  <c:v>26.9</c:v>
                </c:pt>
                <c:pt idx="398">
                  <c:v>26.9</c:v>
                </c:pt>
                <c:pt idx="399">
                  <c:v>26.9</c:v>
                </c:pt>
                <c:pt idx="400">
                  <c:v>27</c:v>
                </c:pt>
                <c:pt idx="401">
                  <c:v>27</c:v>
                </c:pt>
                <c:pt idx="402">
                  <c:v>27.1</c:v>
                </c:pt>
                <c:pt idx="403">
                  <c:v>27.1</c:v>
                </c:pt>
                <c:pt idx="404">
                  <c:v>27.1</c:v>
                </c:pt>
                <c:pt idx="405">
                  <c:v>27.2</c:v>
                </c:pt>
                <c:pt idx="406">
                  <c:v>27.2</c:v>
                </c:pt>
                <c:pt idx="407">
                  <c:v>27.2</c:v>
                </c:pt>
                <c:pt idx="408">
                  <c:v>27.2</c:v>
                </c:pt>
                <c:pt idx="409">
                  <c:v>27.2</c:v>
                </c:pt>
                <c:pt idx="410">
                  <c:v>27.3</c:v>
                </c:pt>
                <c:pt idx="411">
                  <c:v>27.3</c:v>
                </c:pt>
                <c:pt idx="412">
                  <c:v>27.3</c:v>
                </c:pt>
                <c:pt idx="413">
                  <c:v>27.3</c:v>
                </c:pt>
                <c:pt idx="414">
                  <c:v>27.3</c:v>
                </c:pt>
                <c:pt idx="415">
                  <c:v>27.3</c:v>
                </c:pt>
                <c:pt idx="416">
                  <c:v>27.3</c:v>
                </c:pt>
                <c:pt idx="417">
                  <c:v>27.3</c:v>
                </c:pt>
                <c:pt idx="418">
                  <c:v>27.3</c:v>
                </c:pt>
                <c:pt idx="419">
                  <c:v>27.3</c:v>
                </c:pt>
                <c:pt idx="420">
                  <c:v>27.3</c:v>
                </c:pt>
                <c:pt idx="421">
                  <c:v>27.3</c:v>
                </c:pt>
                <c:pt idx="422">
                  <c:v>27.3</c:v>
                </c:pt>
                <c:pt idx="423">
                  <c:v>27.3</c:v>
                </c:pt>
                <c:pt idx="424">
                  <c:v>27.3</c:v>
                </c:pt>
                <c:pt idx="425">
                  <c:v>27.3</c:v>
                </c:pt>
                <c:pt idx="426">
                  <c:v>27.3</c:v>
                </c:pt>
                <c:pt idx="427">
                  <c:v>27.3</c:v>
                </c:pt>
                <c:pt idx="428">
                  <c:v>27.3</c:v>
                </c:pt>
                <c:pt idx="429">
                  <c:v>27.3</c:v>
                </c:pt>
                <c:pt idx="430">
                  <c:v>27.3</c:v>
                </c:pt>
                <c:pt idx="431">
                  <c:v>27.3</c:v>
                </c:pt>
                <c:pt idx="432">
                  <c:v>27.3</c:v>
                </c:pt>
                <c:pt idx="433">
                  <c:v>27.3</c:v>
                </c:pt>
                <c:pt idx="434">
                  <c:v>27.2</c:v>
                </c:pt>
                <c:pt idx="435">
                  <c:v>27.2</c:v>
                </c:pt>
                <c:pt idx="436">
                  <c:v>27.2</c:v>
                </c:pt>
                <c:pt idx="437">
                  <c:v>27.2</c:v>
                </c:pt>
                <c:pt idx="438">
                  <c:v>27.2</c:v>
                </c:pt>
                <c:pt idx="439">
                  <c:v>27.2</c:v>
                </c:pt>
                <c:pt idx="440">
                  <c:v>27.2</c:v>
                </c:pt>
                <c:pt idx="441">
                  <c:v>27.2</c:v>
                </c:pt>
                <c:pt idx="442">
                  <c:v>27.1</c:v>
                </c:pt>
                <c:pt idx="443">
                  <c:v>27.1</c:v>
                </c:pt>
                <c:pt idx="444">
                  <c:v>27.1</c:v>
                </c:pt>
                <c:pt idx="445">
                  <c:v>27.1</c:v>
                </c:pt>
                <c:pt idx="446">
                  <c:v>27.1</c:v>
                </c:pt>
                <c:pt idx="447">
                  <c:v>27.1</c:v>
                </c:pt>
                <c:pt idx="448">
                  <c:v>27.1</c:v>
                </c:pt>
                <c:pt idx="449">
                  <c:v>27.1</c:v>
                </c:pt>
                <c:pt idx="450">
                  <c:v>27.1</c:v>
                </c:pt>
                <c:pt idx="451">
                  <c:v>27.1</c:v>
                </c:pt>
                <c:pt idx="452">
                  <c:v>27.1</c:v>
                </c:pt>
                <c:pt idx="453">
                  <c:v>27.1</c:v>
                </c:pt>
                <c:pt idx="454">
                  <c:v>27.1</c:v>
                </c:pt>
                <c:pt idx="455">
                  <c:v>27.1</c:v>
                </c:pt>
                <c:pt idx="456">
                  <c:v>27.1</c:v>
                </c:pt>
                <c:pt idx="457">
                  <c:v>27.1</c:v>
                </c:pt>
                <c:pt idx="458">
                  <c:v>27.1</c:v>
                </c:pt>
                <c:pt idx="459">
                  <c:v>27.2</c:v>
                </c:pt>
                <c:pt idx="460">
                  <c:v>27.1</c:v>
                </c:pt>
                <c:pt idx="461">
                  <c:v>27.2</c:v>
                </c:pt>
                <c:pt idx="462">
                  <c:v>27.2</c:v>
                </c:pt>
                <c:pt idx="463">
                  <c:v>27.2</c:v>
                </c:pt>
                <c:pt idx="464">
                  <c:v>27.2</c:v>
                </c:pt>
                <c:pt idx="465">
                  <c:v>27.2</c:v>
                </c:pt>
                <c:pt idx="466">
                  <c:v>27.2</c:v>
                </c:pt>
                <c:pt idx="467">
                  <c:v>27.2</c:v>
                </c:pt>
                <c:pt idx="468">
                  <c:v>27.2</c:v>
                </c:pt>
                <c:pt idx="469">
                  <c:v>27.3</c:v>
                </c:pt>
                <c:pt idx="470">
                  <c:v>27.3</c:v>
                </c:pt>
                <c:pt idx="471">
                  <c:v>27.3</c:v>
                </c:pt>
                <c:pt idx="472">
                  <c:v>27.4</c:v>
                </c:pt>
                <c:pt idx="473">
                  <c:v>27.4</c:v>
                </c:pt>
                <c:pt idx="474">
                  <c:v>27.4</c:v>
                </c:pt>
                <c:pt idx="475">
                  <c:v>27.4</c:v>
                </c:pt>
                <c:pt idx="476">
                  <c:v>27.4</c:v>
                </c:pt>
                <c:pt idx="477">
                  <c:v>27.5</c:v>
                </c:pt>
                <c:pt idx="478">
                  <c:v>27.5</c:v>
                </c:pt>
                <c:pt idx="479">
                  <c:v>27.5</c:v>
                </c:pt>
                <c:pt idx="480">
                  <c:v>27.5</c:v>
                </c:pt>
                <c:pt idx="481">
                  <c:v>27.6</c:v>
                </c:pt>
                <c:pt idx="482">
                  <c:v>27.6</c:v>
                </c:pt>
                <c:pt idx="483">
                  <c:v>27.6</c:v>
                </c:pt>
                <c:pt idx="484">
                  <c:v>27.7</c:v>
                </c:pt>
                <c:pt idx="485">
                  <c:v>27.7</c:v>
                </c:pt>
                <c:pt idx="486">
                  <c:v>27.7</c:v>
                </c:pt>
                <c:pt idx="487">
                  <c:v>27.8</c:v>
                </c:pt>
                <c:pt idx="488">
                  <c:v>27.8</c:v>
                </c:pt>
                <c:pt idx="489">
                  <c:v>27.8</c:v>
                </c:pt>
                <c:pt idx="490">
                  <c:v>27.9</c:v>
                </c:pt>
                <c:pt idx="491">
                  <c:v>27.9</c:v>
                </c:pt>
                <c:pt idx="492">
                  <c:v>27.9</c:v>
                </c:pt>
                <c:pt idx="493">
                  <c:v>27.9</c:v>
                </c:pt>
                <c:pt idx="494">
                  <c:v>28</c:v>
                </c:pt>
                <c:pt idx="495">
                  <c:v>28</c:v>
                </c:pt>
                <c:pt idx="496">
                  <c:v>28</c:v>
                </c:pt>
                <c:pt idx="497">
                  <c:v>28</c:v>
                </c:pt>
                <c:pt idx="498">
                  <c:v>28</c:v>
                </c:pt>
                <c:pt idx="499">
                  <c:v>28</c:v>
                </c:pt>
                <c:pt idx="500">
                  <c:v>28</c:v>
                </c:pt>
                <c:pt idx="501">
                  <c:v>28</c:v>
                </c:pt>
                <c:pt idx="502">
                  <c:v>28</c:v>
                </c:pt>
                <c:pt idx="503">
                  <c:v>28</c:v>
                </c:pt>
                <c:pt idx="504">
                  <c:v>28</c:v>
                </c:pt>
                <c:pt idx="505">
                  <c:v>28</c:v>
                </c:pt>
                <c:pt idx="506">
                  <c:v>28</c:v>
                </c:pt>
                <c:pt idx="507">
                  <c:v>28</c:v>
                </c:pt>
                <c:pt idx="508">
                  <c:v>28</c:v>
                </c:pt>
                <c:pt idx="509">
                  <c:v>28</c:v>
                </c:pt>
                <c:pt idx="510">
                  <c:v>28</c:v>
                </c:pt>
                <c:pt idx="511">
                  <c:v>28</c:v>
                </c:pt>
                <c:pt idx="512">
                  <c:v>28</c:v>
                </c:pt>
                <c:pt idx="513">
                  <c:v>28</c:v>
                </c:pt>
                <c:pt idx="514">
                  <c:v>28</c:v>
                </c:pt>
                <c:pt idx="515">
                  <c:v>28</c:v>
                </c:pt>
                <c:pt idx="516">
                  <c:v>27.9</c:v>
                </c:pt>
                <c:pt idx="517">
                  <c:v>27.9</c:v>
                </c:pt>
                <c:pt idx="518">
                  <c:v>27.9</c:v>
                </c:pt>
                <c:pt idx="519">
                  <c:v>27.9</c:v>
                </c:pt>
                <c:pt idx="520">
                  <c:v>27.9</c:v>
                </c:pt>
                <c:pt idx="521">
                  <c:v>27.9</c:v>
                </c:pt>
                <c:pt idx="522">
                  <c:v>27.9</c:v>
                </c:pt>
                <c:pt idx="523">
                  <c:v>27.8</c:v>
                </c:pt>
                <c:pt idx="524">
                  <c:v>27.8</c:v>
                </c:pt>
                <c:pt idx="525">
                  <c:v>27.8</c:v>
                </c:pt>
                <c:pt idx="526">
                  <c:v>27.8</c:v>
                </c:pt>
                <c:pt idx="527">
                  <c:v>27.8</c:v>
                </c:pt>
                <c:pt idx="528">
                  <c:v>27.8</c:v>
                </c:pt>
                <c:pt idx="529">
                  <c:v>27.7</c:v>
                </c:pt>
                <c:pt idx="530">
                  <c:v>27.7</c:v>
                </c:pt>
                <c:pt idx="531">
                  <c:v>27.7</c:v>
                </c:pt>
                <c:pt idx="532">
                  <c:v>27.7</c:v>
                </c:pt>
                <c:pt idx="533">
                  <c:v>27.7</c:v>
                </c:pt>
                <c:pt idx="534">
                  <c:v>27.7</c:v>
                </c:pt>
                <c:pt idx="535">
                  <c:v>27.7</c:v>
                </c:pt>
                <c:pt idx="536">
                  <c:v>27.7</c:v>
                </c:pt>
                <c:pt idx="537">
                  <c:v>27.7</c:v>
                </c:pt>
                <c:pt idx="538">
                  <c:v>27.7</c:v>
                </c:pt>
                <c:pt idx="539">
                  <c:v>27.7</c:v>
                </c:pt>
                <c:pt idx="540">
                  <c:v>27.8</c:v>
                </c:pt>
                <c:pt idx="541">
                  <c:v>27.7</c:v>
                </c:pt>
                <c:pt idx="542">
                  <c:v>27.7</c:v>
                </c:pt>
                <c:pt idx="543">
                  <c:v>27.7</c:v>
                </c:pt>
                <c:pt idx="544">
                  <c:v>27.8</c:v>
                </c:pt>
                <c:pt idx="545">
                  <c:v>27.8</c:v>
                </c:pt>
                <c:pt idx="546">
                  <c:v>27.8</c:v>
                </c:pt>
                <c:pt idx="547">
                  <c:v>27.8</c:v>
                </c:pt>
                <c:pt idx="548">
                  <c:v>27.8</c:v>
                </c:pt>
                <c:pt idx="549">
                  <c:v>27.8</c:v>
                </c:pt>
                <c:pt idx="550">
                  <c:v>27.8</c:v>
                </c:pt>
                <c:pt idx="551">
                  <c:v>27.9</c:v>
                </c:pt>
                <c:pt idx="552">
                  <c:v>27.9</c:v>
                </c:pt>
                <c:pt idx="553">
                  <c:v>27.9</c:v>
                </c:pt>
                <c:pt idx="554">
                  <c:v>27.9</c:v>
                </c:pt>
                <c:pt idx="555">
                  <c:v>27.9</c:v>
                </c:pt>
                <c:pt idx="556">
                  <c:v>27.9</c:v>
                </c:pt>
                <c:pt idx="557">
                  <c:v>27.9</c:v>
                </c:pt>
                <c:pt idx="558">
                  <c:v>28</c:v>
                </c:pt>
                <c:pt idx="559">
                  <c:v>28</c:v>
                </c:pt>
                <c:pt idx="560">
                  <c:v>28</c:v>
                </c:pt>
                <c:pt idx="561">
                  <c:v>28</c:v>
                </c:pt>
                <c:pt idx="562">
                  <c:v>28.1</c:v>
                </c:pt>
                <c:pt idx="563">
                  <c:v>28.1</c:v>
                </c:pt>
                <c:pt idx="564">
                  <c:v>28.1</c:v>
                </c:pt>
                <c:pt idx="565">
                  <c:v>28.1</c:v>
                </c:pt>
                <c:pt idx="566">
                  <c:v>28.1</c:v>
                </c:pt>
                <c:pt idx="567">
                  <c:v>28.1</c:v>
                </c:pt>
                <c:pt idx="568">
                  <c:v>28.2</c:v>
                </c:pt>
                <c:pt idx="569">
                  <c:v>28.2</c:v>
                </c:pt>
                <c:pt idx="570">
                  <c:v>28.3</c:v>
                </c:pt>
                <c:pt idx="571">
                  <c:v>28.3</c:v>
                </c:pt>
                <c:pt idx="572">
                  <c:v>28.3</c:v>
                </c:pt>
                <c:pt idx="573">
                  <c:v>28.3</c:v>
                </c:pt>
                <c:pt idx="574">
                  <c:v>28.4</c:v>
                </c:pt>
                <c:pt idx="575">
                  <c:v>28.4</c:v>
                </c:pt>
                <c:pt idx="576">
                  <c:v>28.4</c:v>
                </c:pt>
                <c:pt idx="577">
                  <c:v>28.4</c:v>
                </c:pt>
                <c:pt idx="578">
                  <c:v>28.4</c:v>
                </c:pt>
                <c:pt idx="579">
                  <c:v>28.4</c:v>
                </c:pt>
                <c:pt idx="580">
                  <c:v>28.4</c:v>
                </c:pt>
                <c:pt idx="581">
                  <c:v>28.4</c:v>
                </c:pt>
                <c:pt idx="582">
                  <c:v>28.5</c:v>
                </c:pt>
                <c:pt idx="583">
                  <c:v>28.5</c:v>
                </c:pt>
                <c:pt idx="584">
                  <c:v>28.5</c:v>
                </c:pt>
                <c:pt idx="585">
                  <c:v>28.4</c:v>
                </c:pt>
                <c:pt idx="586">
                  <c:v>28.4</c:v>
                </c:pt>
                <c:pt idx="587">
                  <c:v>28.5</c:v>
                </c:pt>
                <c:pt idx="588">
                  <c:v>28.4</c:v>
                </c:pt>
                <c:pt idx="589">
                  <c:v>28.4</c:v>
                </c:pt>
                <c:pt idx="590">
                  <c:v>28.5</c:v>
                </c:pt>
                <c:pt idx="591">
                  <c:v>28.5</c:v>
                </c:pt>
                <c:pt idx="592">
                  <c:v>28.4</c:v>
                </c:pt>
                <c:pt idx="593">
                  <c:v>28.4</c:v>
                </c:pt>
                <c:pt idx="594">
                  <c:v>28.4</c:v>
                </c:pt>
                <c:pt idx="595">
                  <c:v>28.4</c:v>
                </c:pt>
                <c:pt idx="596">
                  <c:v>28.4</c:v>
                </c:pt>
                <c:pt idx="597">
                  <c:v>28.4</c:v>
                </c:pt>
                <c:pt idx="598">
                  <c:v>28.4</c:v>
                </c:pt>
                <c:pt idx="599">
                  <c:v>28.4</c:v>
                </c:pt>
                <c:pt idx="600">
                  <c:v>28.4</c:v>
                </c:pt>
                <c:pt idx="601">
                  <c:v>28.3</c:v>
                </c:pt>
                <c:pt idx="602">
                  <c:v>28.3</c:v>
                </c:pt>
                <c:pt idx="603">
                  <c:v>28.3</c:v>
                </c:pt>
                <c:pt idx="604">
                  <c:v>28.3</c:v>
                </c:pt>
                <c:pt idx="605">
                  <c:v>28.3</c:v>
                </c:pt>
                <c:pt idx="606">
                  <c:v>28.3</c:v>
                </c:pt>
                <c:pt idx="607">
                  <c:v>28.3</c:v>
                </c:pt>
                <c:pt idx="608">
                  <c:v>28.2</c:v>
                </c:pt>
                <c:pt idx="609">
                  <c:v>28.2</c:v>
                </c:pt>
                <c:pt idx="610">
                  <c:v>28.2</c:v>
                </c:pt>
                <c:pt idx="611">
                  <c:v>28.2</c:v>
                </c:pt>
                <c:pt idx="612">
                  <c:v>28.2</c:v>
                </c:pt>
                <c:pt idx="613">
                  <c:v>28.2</c:v>
                </c:pt>
                <c:pt idx="614">
                  <c:v>28.2</c:v>
                </c:pt>
                <c:pt idx="615">
                  <c:v>28.2</c:v>
                </c:pt>
                <c:pt idx="616">
                  <c:v>28.2</c:v>
                </c:pt>
                <c:pt idx="617">
                  <c:v>28.2</c:v>
                </c:pt>
                <c:pt idx="618">
                  <c:v>28.2</c:v>
                </c:pt>
                <c:pt idx="619">
                  <c:v>28.1</c:v>
                </c:pt>
                <c:pt idx="620">
                  <c:v>28.1</c:v>
                </c:pt>
                <c:pt idx="621">
                  <c:v>28.1</c:v>
                </c:pt>
                <c:pt idx="622">
                  <c:v>28.1</c:v>
                </c:pt>
                <c:pt idx="623">
                  <c:v>28.1</c:v>
                </c:pt>
                <c:pt idx="624">
                  <c:v>28.2</c:v>
                </c:pt>
                <c:pt idx="625">
                  <c:v>28.1</c:v>
                </c:pt>
                <c:pt idx="626">
                  <c:v>28.2</c:v>
                </c:pt>
                <c:pt idx="627">
                  <c:v>28.2</c:v>
                </c:pt>
                <c:pt idx="628">
                  <c:v>28.1</c:v>
                </c:pt>
                <c:pt idx="629">
                  <c:v>28.2</c:v>
                </c:pt>
                <c:pt idx="630">
                  <c:v>28.2</c:v>
                </c:pt>
                <c:pt idx="631">
                  <c:v>28.2</c:v>
                </c:pt>
                <c:pt idx="632">
                  <c:v>28.2</c:v>
                </c:pt>
                <c:pt idx="633">
                  <c:v>28.2</c:v>
                </c:pt>
                <c:pt idx="634">
                  <c:v>28.2</c:v>
                </c:pt>
                <c:pt idx="635">
                  <c:v>28.2</c:v>
                </c:pt>
                <c:pt idx="636">
                  <c:v>28.2</c:v>
                </c:pt>
                <c:pt idx="637">
                  <c:v>28.2</c:v>
                </c:pt>
                <c:pt idx="638">
                  <c:v>28.3</c:v>
                </c:pt>
                <c:pt idx="639">
                  <c:v>28.3</c:v>
                </c:pt>
                <c:pt idx="640">
                  <c:v>28.3</c:v>
                </c:pt>
                <c:pt idx="641">
                  <c:v>28.3</c:v>
                </c:pt>
                <c:pt idx="642">
                  <c:v>28.3</c:v>
                </c:pt>
                <c:pt idx="643">
                  <c:v>28.4</c:v>
                </c:pt>
                <c:pt idx="644">
                  <c:v>28.4</c:v>
                </c:pt>
                <c:pt idx="645">
                  <c:v>28.4</c:v>
                </c:pt>
                <c:pt idx="646">
                  <c:v>28.4</c:v>
                </c:pt>
                <c:pt idx="647">
                  <c:v>28.4</c:v>
                </c:pt>
                <c:pt idx="648">
                  <c:v>28.5</c:v>
                </c:pt>
                <c:pt idx="649">
                  <c:v>28.5</c:v>
                </c:pt>
                <c:pt idx="650">
                  <c:v>28.6</c:v>
                </c:pt>
                <c:pt idx="651">
                  <c:v>28.6</c:v>
                </c:pt>
                <c:pt idx="652">
                  <c:v>28.6</c:v>
                </c:pt>
                <c:pt idx="653">
                  <c:v>28.7</c:v>
                </c:pt>
                <c:pt idx="654">
                  <c:v>28.7</c:v>
                </c:pt>
                <c:pt idx="655">
                  <c:v>28.7</c:v>
                </c:pt>
                <c:pt idx="656">
                  <c:v>28.8</c:v>
                </c:pt>
                <c:pt idx="657">
                  <c:v>28.8</c:v>
                </c:pt>
                <c:pt idx="658">
                  <c:v>28.8</c:v>
                </c:pt>
                <c:pt idx="659">
                  <c:v>28.8</c:v>
                </c:pt>
                <c:pt idx="660">
                  <c:v>28.9</c:v>
                </c:pt>
                <c:pt idx="661">
                  <c:v>28.9</c:v>
                </c:pt>
                <c:pt idx="662">
                  <c:v>28.9</c:v>
                </c:pt>
                <c:pt idx="663">
                  <c:v>28.9</c:v>
                </c:pt>
                <c:pt idx="664">
                  <c:v>28.9</c:v>
                </c:pt>
                <c:pt idx="665">
                  <c:v>28.9</c:v>
                </c:pt>
                <c:pt idx="666">
                  <c:v>28.9</c:v>
                </c:pt>
                <c:pt idx="667">
                  <c:v>28.9</c:v>
                </c:pt>
                <c:pt idx="668">
                  <c:v>28.9</c:v>
                </c:pt>
                <c:pt idx="669">
                  <c:v>28.9</c:v>
                </c:pt>
                <c:pt idx="670">
                  <c:v>29</c:v>
                </c:pt>
                <c:pt idx="671">
                  <c:v>29</c:v>
                </c:pt>
                <c:pt idx="672">
                  <c:v>28.9</c:v>
                </c:pt>
                <c:pt idx="673">
                  <c:v>28.9</c:v>
                </c:pt>
                <c:pt idx="674">
                  <c:v>28.9</c:v>
                </c:pt>
                <c:pt idx="675">
                  <c:v>28.9</c:v>
                </c:pt>
                <c:pt idx="676">
                  <c:v>28.9</c:v>
                </c:pt>
                <c:pt idx="677">
                  <c:v>28.9</c:v>
                </c:pt>
                <c:pt idx="678">
                  <c:v>28.9</c:v>
                </c:pt>
                <c:pt idx="679">
                  <c:v>28.9</c:v>
                </c:pt>
                <c:pt idx="680">
                  <c:v>28.9</c:v>
                </c:pt>
                <c:pt idx="681">
                  <c:v>28.9</c:v>
                </c:pt>
                <c:pt idx="682">
                  <c:v>28.9</c:v>
                </c:pt>
                <c:pt idx="683">
                  <c:v>28.8</c:v>
                </c:pt>
                <c:pt idx="684">
                  <c:v>28.8</c:v>
                </c:pt>
                <c:pt idx="685">
                  <c:v>28.8</c:v>
                </c:pt>
                <c:pt idx="686">
                  <c:v>28.7</c:v>
                </c:pt>
                <c:pt idx="687">
                  <c:v>28.8</c:v>
                </c:pt>
                <c:pt idx="688">
                  <c:v>28.8</c:v>
                </c:pt>
                <c:pt idx="689">
                  <c:v>28.8</c:v>
                </c:pt>
                <c:pt idx="690">
                  <c:v>28.7</c:v>
                </c:pt>
                <c:pt idx="691">
                  <c:v>28.8</c:v>
                </c:pt>
                <c:pt idx="692">
                  <c:v>28.7</c:v>
                </c:pt>
                <c:pt idx="693">
                  <c:v>28.7</c:v>
                </c:pt>
                <c:pt idx="694">
                  <c:v>28.6</c:v>
                </c:pt>
                <c:pt idx="695">
                  <c:v>28.6</c:v>
                </c:pt>
                <c:pt idx="696">
                  <c:v>28.6</c:v>
                </c:pt>
                <c:pt idx="697">
                  <c:v>28.6</c:v>
                </c:pt>
                <c:pt idx="698">
                  <c:v>28.6</c:v>
                </c:pt>
                <c:pt idx="699">
                  <c:v>28.6</c:v>
                </c:pt>
                <c:pt idx="700">
                  <c:v>28.6</c:v>
                </c:pt>
                <c:pt idx="701">
                  <c:v>28.5</c:v>
                </c:pt>
                <c:pt idx="702">
                  <c:v>28.6</c:v>
                </c:pt>
                <c:pt idx="703">
                  <c:v>28.5</c:v>
                </c:pt>
                <c:pt idx="704">
                  <c:v>28.5</c:v>
                </c:pt>
                <c:pt idx="705">
                  <c:v>28.5</c:v>
                </c:pt>
                <c:pt idx="706">
                  <c:v>28.5</c:v>
                </c:pt>
                <c:pt idx="707">
                  <c:v>28.5</c:v>
                </c:pt>
                <c:pt idx="708">
                  <c:v>28.5</c:v>
                </c:pt>
                <c:pt idx="709">
                  <c:v>28.5</c:v>
                </c:pt>
                <c:pt idx="710">
                  <c:v>28.5</c:v>
                </c:pt>
                <c:pt idx="711">
                  <c:v>28.5</c:v>
                </c:pt>
                <c:pt idx="712">
                  <c:v>28.5</c:v>
                </c:pt>
                <c:pt idx="713">
                  <c:v>28.5</c:v>
                </c:pt>
                <c:pt idx="714">
                  <c:v>28.5</c:v>
                </c:pt>
                <c:pt idx="715">
                  <c:v>28.5</c:v>
                </c:pt>
                <c:pt idx="716">
                  <c:v>28.5</c:v>
                </c:pt>
                <c:pt idx="717">
                  <c:v>28.5</c:v>
                </c:pt>
                <c:pt idx="718">
                  <c:v>28.6</c:v>
                </c:pt>
                <c:pt idx="719">
                  <c:v>28.6</c:v>
                </c:pt>
                <c:pt idx="720">
                  <c:v>28.6</c:v>
                </c:pt>
                <c:pt idx="721">
                  <c:v>28.6</c:v>
                </c:pt>
                <c:pt idx="722">
                  <c:v>28.6</c:v>
                </c:pt>
                <c:pt idx="723">
                  <c:v>28.6</c:v>
                </c:pt>
                <c:pt idx="724">
                  <c:v>28.7</c:v>
                </c:pt>
                <c:pt idx="725">
                  <c:v>28.7</c:v>
                </c:pt>
                <c:pt idx="726">
                  <c:v>28.7</c:v>
                </c:pt>
                <c:pt idx="727">
                  <c:v>28.7</c:v>
                </c:pt>
                <c:pt idx="728">
                  <c:v>28.8</c:v>
                </c:pt>
                <c:pt idx="729">
                  <c:v>28.8</c:v>
                </c:pt>
                <c:pt idx="730">
                  <c:v>28.8</c:v>
                </c:pt>
                <c:pt idx="731">
                  <c:v>28.8</c:v>
                </c:pt>
                <c:pt idx="732">
                  <c:v>28.8</c:v>
                </c:pt>
                <c:pt idx="733">
                  <c:v>28.9</c:v>
                </c:pt>
                <c:pt idx="734">
                  <c:v>28.8</c:v>
                </c:pt>
                <c:pt idx="735">
                  <c:v>28.9</c:v>
                </c:pt>
                <c:pt idx="736">
                  <c:v>28.9</c:v>
                </c:pt>
                <c:pt idx="737">
                  <c:v>28.9</c:v>
                </c:pt>
                <c:pt idx="738">
                  <c:v>29</c:v>
                </c:pt>
                <c:pt idx="739">
                  <c:v>29</c:v>
                </c:pt>
                <c:pt idx="740">
                  <c:v>29</c:v>
                </c:pt>
                <c:pt idx="741">
                  <c:v>29.1</c:v>
                </c:pt>
                <c:pt idx="742">
                  <c:v>29.1</c:v>
                </c:pt>
                <c:pt idx="743">
                  <c:v>29.1</c:v>
                </c:pt>
                <c:pt idx="744">
                  <c:v>29.2</c:v>
                </c:pt>
                <c:pt idx="745">
                  <c:v>29.2</c:v>
                </c:pt>
                <c:pt idx="746">
                  <c:v>29.2</c:v>
                </c:pt>
                <c:pt idx="747">
                  <c:v>29.2</c:v>
                </c:pt>
                <c:pt idx="748">
                  <c:v>29.2</c:v>
                </c:pt>
                <c:pt idx="749">
                  <c:v>29.2</c:v>
                </c:pt>
                <c:pt idx="750">
                  <c:v>29.2</c:v>
                </c:pt>
                <c:pt idx="751">
                  <c:v>29.3</c:v>
                </c:pt>
                <c:pt idx="752">
                  <c:v>29.3</c:v>
                </c:pt>
                <c:pt idx="753">
                  <c:v>29.3</c:v>
                </c:pt>
                <c:pt idx="754">
                  <c:v>29.3</c:v>
                </c:pt>
                <c:pt idx="755">
                  <c:v>29.3</c:v>
                </c:pt>
                <c:pt idx="756">
                  <c:v>29.3</c:v>
                </c:pt>
                <c:pt idx="757">
                  <c:v>29.3</c:v>
                </c:pt>
                <c:pt idx="758">
                  <c:v>29.3</c:v>
                </c:pt>
                <c:pt idx="759">
                  <c:v>29.3</c:v>
                </c:pt>
                <c:pt idx="760">
                  <c:v>29.2</c:v>
                </c:pt>
                <c:pt idx="761">
                  <c:v>29.2</c:v>
                </c:pt>
                <c:pt idx="762">
                  <c:v>29.2</c:v>
                </c:pt>
                <c:pt idx="763">
                  <c:v>29.2</c:v>
                </c:pt>
                <c:pt idx="764">
                  <c:v>29.2</c:v>
                </c:pt>
                <c:pt idx="765">
                  <c:v>29.2</c:v>
                </c:pt>
                <c:pt idx="766">
                  <c:v>29.2</c:v>
                </c:pt>
                <c:pt idx="767">
                  <c:v>29.2</c:v>
                </c:pt>
                <c:pt idx="768">
                  <c:v>29.1</c:v>
                </c:pt>
                <c:pt idx="769">
                  <c:v>29.1</c:v>
                </c:pt>
                <c:pt idx="770">
                  <c:v>29.1</c:v>
                </c:pt>
                <c:pt idx="771">
                  <c:v>29.1</c:v>
                </c:pt>
                <c:pt idx="772">
                  <c:v>29.1</c:v>
                </c:pt>
                <c:pt idx="773">
                  <c:v>29.1</c:v>
                </c:pt>
                <c:pt idx="774">
                  <c:v>29.1</c:v>
                </c:pt>
                <c:pt idx="775">
                  <c:v>29</c:v>
                </c:pt>
                <c:pt idx="776">
                  <c:v>29</c:v>
                </c:pt>
                <c:pt idx="777">
                  <c:v>29</c:v>
                </c:pt>
                <c:pt idx="778">
                  <c:v>29</c:v>
                </c:pt>
                <c:pt idx="779">
                  <c:v>29</c:v>
                </c:pt>
                <c:pt idx="780">
                  <c:v>28.9</c:v>
                </c:pt>
                <c:pt idx="781">
                  <c:v>28.9</c:v>
                </c:pt>
                <c:pt idx="782">
                  <c:v>28.9</c:v>
                </c:pt>
                <c:pt idx="783">
                  <c:v>28.9</c:v>
                </c:pt>
                <c:pt idx="784">
                  <c:v>28.9</c:v>
                </c:pt>
                <c:pt idx="785">
                  <c:v>28.9</c:v>
                </c:pt>
                <c:pt idx="786">
                  <c:v>28.8</c:v>
                </c:pt>
                <c:pt idx="787">
                  <c:v>28.8</c:v>
                </c:pt>
                <c:pt idx="788">
                  <c:v>28.8</c:v>
                </c:pt>
                <c:pt idx="789">
                  <c:v>28.8</c:v>
                </c:pt>
                <c:pt idx="790">
                  <c:v>28.8</c:v>
                </c:pt>
                <c:pt idx="791">
                  <c:v>28.8</c:v>
                </c:pt>
                <c:pt idx="792">
                  <c:v>28.8</c:v>
                </c:pt>
                <c:pt idx="793">
                  <c:v>28.8</c:v>
                </c:pt>
                <c:pt idx="794">
                  <c:v>28.8</c:v>
                </c:pt>
                <c:pt idx="795">
                  <c:v>28.8</c:v>
                </c:pt>
                <c:pt idx="796">
                  <c:v>28.8</c:v>
                </c:pt>
                <c:pt idx="797">
                  <c:v>28.8</c:v>
                </c:pt>
                <c:pt idx="798">
                  <c:v>28.8</c:v>
                </c:pt>
                <c:pt idx="799">
                  <c:v>28.8</c:v>
                </c:pt>
                <c:pt idx="800">
                  <c:v>28.8</c:v>
                </c:pt>
                <c:pt idx="801">
                  <c:v>28.9</c:v>
                </c:pt>
                <c:pt idx="802">
                  <c:v>28.8</c:v>
                </c:pt>
                <c:pt idx="803">
                  <c:v>28.8</c:v>
                </c:pt>
                <c:pt idx="804">
                  <c:v>28.9</c:v>
                </c:pt>
                <c:pt idx="805">
                  <c:v>28.9</c:v>
                </c:pt>
                <c:pt idx="806">
                  <c:v>28.9</c:v>
                </c:pt>
                <c:pt idx="807">
                  <c:v>28.9</c:v>
                </c:pt>
                <c:pt idx="808">
                  <c:v>28.9</c:v>
                </c:pt>
                <c:pt idx="809">
                  <c:v>28.9</c:v>
                </c:pt>
                <c:pt idx="810">
                  <c:v>28.9</c:v>
                </c:pt>
                <c:pt idx="811">
                  <c:v>29</c:v>
                </c:pt>
                <c:pt idx="812">
                  <c:v>29</c:v>
                </c:pt>
                <c:pt idx="813">
                  <c:v>29</c:v>
                </c:pt>
                <c:pt idx="814">
                  <c:v>29</c:v>
                </c:pt>
                <c:pt idx="815">
                  <c:v>29.1</c:v>
                </c:pt>
                <c:pt idx="816">
                  <c:v>29.1</c:v>
                </c:pt>
                <c:pt idx="817">
                  <c:v>29.1</c:v>
                </c:pt>
                <c:pt idx="818">
                  <c:v>29.1</c:v>
                </c:pt>
                <c:pt idx="819">
                  <c:v>29.2</c:v>
                </c:pt>
                <c:pt idx="820">
                  <c:v>29.2</c:v>
                </c:pt>
                <c:pt idx="821">
                  <c:v>29.2</c:v>
                </c:pt>
                <c:pt idx="822">
                  <c:v>29.2</c:v>
                </c:pt>
                <c:pt idx="823">
                  <c:v>29.2</c:v>
                </c:pt>
                <c:pt idx="824">
                  <c:v>29.3</c:v>
                </c:pt>
                <c:pt idx="825">
                  <c:v>29.3</c:v>
                </c:pt>
                <c:pt idx="826">
                  <c:v>29.4</c:v>
                </c:pt>
                <c:pt idx="827">
                  <c:v>29.4</c:v>
                </c:pt>
                <c:pt idx="828">
                  <c:v>29.4</c:v>
                </c:pt>
                <c:pt idx="829">
                  <c:v>29.4</c:v>
                </c:pt>
                <c:pt idx="830">
                  <c:v>29.5</c:v>
                </c:pt>
                <c:pt idx="831">
                  <c:v>29.4</c:v>
                </c:pt>
                <c:pt idx="832">
                  <c:v>29.5</c:v>
                </c:pt>
                <c:pt idx="833">
                  <c:v>29.5</c:v>
                </c:pt>
                <c:pt idx="834">
                  <c:v>29.5</c:v>
                </c:pt>
                <c:pt idx="835">
                  <c:v>29.5</c:v>
                </c:pt>
                <c:pt idx="836">
                  <c:v>29.5</c:v>
                </c:pt>
                <c:pt idx="837">
                  <c:v>29.5</c:v>
                </c:pt>
                <c:pt idx="838">
                  <c:v>29.5</c:v>
                </c:pt>
                <c:pt idx="839">
                  <c:v>29.5</c:v>
                </c:pt>
                <c:pt idx="840">
                  <c:v>29.5</c:v>
                </c:pt>
                <c:pt idx="841">
                  <c:v>29.5</c:v>
                </c:pt>
                <c:pt idx="842">
                  <c:v>29.5</c:v>
                </c:pt>
                <c:pt idx="843">
                  <c:v>29.5</c:v>
                </c:pt>
                <c:pt idx="844">
                  <c:v>29.5</c:v>
                </c:pt>
                <c:pt idx="845">
                  <c:v>29.5</c:v>
                </c:pt>
                <c:pt idx="846">
                  <c:v>29.5</c:v>
                </c:pt>
                <c:pt idx="847">
                  <c:v>29.4</c:v>
                </c:pt>
                <c:pt idx="848">
                  <c:v>29.4</c:v>
                </c:pt>
                <c:pt idx="849">
                  <c:v>29.4</c:v>
                </c:pt>
                <c:pt idx="850">
                  <c:v>29.3</c:v>
                </c:pt>
                <c:pt idx="851">
                  <c:v>29.4</c:v>
                </c:pt>
                <c:pt idx="852">
                  <c:v>29.4</c:v>
                </c:pt>
                <c:pt idx="853">
                  <c:v>29.4</c:v>
                </c:pt>
                <c:pt idx="854">
                  <c:v>29.4</c:v>
                </c:pt>
                <c:pt idx="855">
                  <c:v>29.3</c:v>
                </c:pt>
                <c:pt idx="856">
                  <c:v>29.3</c:v>
                </c:pt>
                <c:pt idx="857">
                  <c:v>29.3</c:v>
                </c:pt>
                <c:pt idx="858">
                  <c:v>29.2</c:v>
                </c:pt>
                <c:pt idx="859">
                  <c:v>29.3</c:v>
                </c:pt>
                <c:pt idx="860">
                  <c:v>29.2</c:v>
                </c:pt>
                <c:pt idx="861">
                  <c:v>29.2</c:v>
                </c:pt>
                <c:pt idx="862">
                  <c:v>29.2</c:v>
                </c:pt>
                <c:pt idx="863">
                  <c:v>29.2</c:v>
                </c:pt>
                <c:pt idx="864">
                  <c:v>29.2</c:v>
                </c:pt>
                <c:pt idx="865">
                  <c:v>29.1</c:v>
                </c:pt>
                <c:pt idx="866">
                  <c:v>29.1</c:v>
                </c:pt>
                <c:pt idx="867">
                  <c:v>29.1</c:v>
                </c:pt>
                <c:pt idx="868">
                  <c:v>29</c:v>
                </c:pt>
                <c:pt idx="869">
                  <c:v>29.1</c:v>
                </c:pt>
                <c:pt idx="870">
                  <c:v>29</c:v>
                </c:pt>
                <c:pt idx="871">
                  <c:v>29</c:v>
                </c:pt>
                <c:pt idx="872">
                  <c:v>29</c:v>
                </c:pt>
                <c:pt idx="873">
                  <c:v>29</c:v>
                </c:pt>
                <c:pt idx="874">
                  <c:v>29</c:v>
                </c:pt>
                <c:pt idx="875">
                  <c:v>29</c:v>
                </c:pt>
                <c:pt idx="876">
                  <c:v>29</c:v>
                </c:pt>
                <c:pt idx="877">
                  <c:v>29</c:v>
                </c:pt>
                <c:pt idx="878">
                  <c:v>28.9</c:v>
                </c:pt>
                <c:pt idx="879">
                  <c:v>28.9</c:v>
                </c:pt>
                <c:pt idx="880">
                  <c:v>28.9</c:v>
                </c:pt>
                <c:pt idx="881">
                  <c:v>29</c:v>
                </c:pt>
                <c:pt idx="882">
                  <c:v>29</c:v>
                </c:pt>
                <c:pt idx="883">
                  <c:v>29</c:v>
                </c:pt>
                <c:pt idx="884">
                  <c:v>29</c:v>
                </c:pt>
                <c:pt idx="885">
                  <c:v>29</c:v>
                </c:pt>
                <c:pt idx="886">
                  <c:v>29</c:v>
                </c:pt>
                <c:pt idx="887">
                  <c:v>29</c:v>
                </c:pt>
                <c:pt idx="888">
                  <c:v>29.1</c:v>
                </c:pt>
                <c:pt idx="889">
                  <c:v>29.1</c:v>
                </c:pt>
                <c:pt idx="890">
                  <c:v>29.1</c:v>
                </c:pt>
                <c:pt idx="891">
                  <c:v>29.1</c:v>
                </c:pt>
                <c:pt idx="892">
                  <c:v>29.1</c:v>
                </c:pt>
                <c:pt idx="893">
                  <c:v>29.2</c:v>
                </c:pt>
                <c:pt idx="894">
                  <c:v>29.2</c:v>
                </c:pt>
                <c:pt idx="895">
                  <c:v>29.2</c:v>
                </c:pt>
                <c:pt idx="896">
                  <c:v>29.2</c:v>
                </c:pt>
                <c:pt idx="897">
                  <c:v>29.3</c:v>
                </c:pt>
                <c:pt idx="898">
                  <c:v>29.3</c:v>
                </c:pt>
                <c:pt idx="899">
                  <c:v>29.3</c:v>
                </c:pt>
                <c:pt idx="900">
                  <c:v>29.3</c:v>
                </c:pt>
                <c:pt idx="901">
                  <c:v>29.4</c:v>
                </c:pt>
                <c:pt idx="902">
                  <c:v>29.4</c:v>
                </c:pt>
                <c:pt idx="903">
                  <c:v>29.4</c:v>
                </c:pt>
                <c:pt idx="904">
                  <c:v>29.4</c:v>
                </c:pt>
                <c:pt idx="905">
                  <c:v>29.4</c:v>
                </c:pt>
                <c:pt idx="906">
                  <c:v>29.5</c:v>
                </c:pt>
                <c:pt idx="907">
                  <c:v>29.5</c:v>
                </c:pt>
                <c:pt idx="908">
                  <c:v>29.5</c:v>
                </c:pt>
                <c:pt idx="909">
                  <c:v>29.6</c:v>
                </c:pt>
                <c:pt idx="910">
                  <c:v>29.6</c:v>
                </c:pt>
                <c:pt idx="911">
                  <c:v>29.7</c:v>
                </c:pt>
                <c:pt idx="912">
                  <c:v>29.7</c:v>
                </c:pt>
                <c:pt idx="913">
                  <c:v>29.7</c:v>
                </c:pt>
                <c:pt idx="914">
                  <c:v>29.7</c:v>
                </c:pt>
                <c:pt idx="915">
                  <c:v>29.7</c:v>
                </c:pt>
                <c:pt idx="916">
                  <c:v>29.8</c:v>
                </c:pt>
                <c:pt idx="917">
                  <c:v>29.8</c:v>
                </c:pt>
                <c:pt idx="918">
                  <c:v>29.8</c:v>
                </c:pt>
                <c:pt idx="919">
                  <c:v>29.8</c:v>
                </c:pt>
                <c:pt idx="920">
                  <c:v>29.8</c:v>
                </c:pt>
                <c:pt idx="921">
                  <c:v>29.8</c:v>
                </c:pt>
                <c:pt idx="922">
                  <c:v>29.8</c:v>
                </c:pt>
                <c:pt idx="923">
                  <c:v>29.8</c:v>
                </c:pt>
                <c:pt idx="924">
                  <c:v>29.8</c:v>
                </c:pt>
                <c:pt idx="925">
                  <c:v>29.8</c:v>
                </c:pt>
                <c:pt idx="926">
                  <c:v>29.8</c:v>
                </c:pt>
                <c:pt idx="927">
                  <c:v>29.8</c:v>
                </c:pt>
                <c:pt idx="928">
                  <c:v>29.8</c:v>
                </c:pt>
                <c:pt idx="929">
                  <c:v>29.8</c:v>
                </c:pt>
                <c:pt idx="930">
                  <c:v>29.8</c:v>
                </c:pt>
                <c:pt idx="931">
                  <c:v>29.8</c:v>
                </c:pt>
                <c:pt idx="932">
                  <c:v>29.8</c:v>
                </c:pt>
                <c:pt idx="933">
                  <c:v>29.7</c:v>
                </c:pt>
                <c:pt idx="934">
                  <c:v>29.7</c:v>
                </c:pt>
                <c:pt idx="935">
                  <c:v>29.7</c:v>
                </c:pt>
                <c:pt idx="936">
                  <c:v>29.6</c:v>
                </c:pt>
                <c:pt idx="937">
                  <c:v>29.7</c:v>
                </c:pt>
                <c:pt idx="938">
                  <c:v>29.7</c:v>
                </c:pt>
                <c:pt idx="939">
                  <c:v>29.6</c:v>
                </c:pt>
                <c:pt idx="940">
                  <c:v>29.6</c:v>
                </c:pt>
                <c:pt idx="941">
                  <c:v>29.6</c:v>
                </c:pt>
                <c:pt idx="942">
                  <c:v>29.6</c:v>
                </c:pt>
                <c:pt idx="943">
                  <c:v>29.6</c:v>
                </c:pt>
                <c:pt idx="944">
                  <c:v>29.6</c:v>
                </c:pt>
                <c:pt idx="945">
                  <c:v>29.6</c:v>
                </c:pt>
                <c:pt idx="946">
                  <c:v>29.6</c:v>
                </c:pt>
                <c:pt idx="947">
                  <c:v>29.5</c:v>
                </c:pt>
                <c:pt idx="948">
                  <c:v>29.5</c:v>
                </c:pt>
                <c:pt idx="949">
                  <c:v>29.5</c:v>
                </c:pt>
                <c:pt idx="950">
                  <c:v>29.5</c:v>
                </c:pt>
                <c:pt idx="951">
                  <c:v>29.4</c:v>
                </c:pt>
                <c:pt idx="952">
                  <c:v>29.4</c:v>
                </c:pt>
                <c:pt idx="953">
                  <c:v>29.4</c:v>
                </c:pt>
                <c:pt idx="954">
                  <c:v>29.4</c:v>
                </c:pt>
                <c:pt idx="955">
                  <c:v>29.4</c:v>
                </c:pt>
                <c:pt idx="956">
                  <c:v>29.4</c:v>
                </c:pt>
                <c:pt idx="957">
                  <c:v>29.3</c:v>
                </c:pt>
                <c:pt idx="958">
                  <c:v>29.3</c:v>
                </c:pt>
                <c:pt idx="959">
                  <c:v>29.3</c:v>
                </c:pt>
                <c:pt idx="960">
                  <c:v>29.3</c:v>
                </c:pt>
                <c:pt idx="961">
                  <c:v>29.3</c:v>
                </c:pt>
                <c:pt idx="962">
                  <c:v>29.3</c:v>
                </c:pt>
                <c:pt idx="963">
                  <c:v>29.3</c:v>
                </c:pt>
                <c:pt idx="964">
                  <c:v>29.3</c:v>
                </c:pt>
                <c:pt idx="965">
                  <c:v>29.3</c:v>
                </c:pt>
                <c:pt idx="966">
                  <c:v>29.2</c:v>
                </c:pt>
                <c:pt idx="967">
                  <c:v>29.2</c:v>
                </c:pt>
                <c:pt idx="968">
                  <c:v>29.2</c:v>
                </c:pt>
                <c:pt idx="969">
                  <c:v>29.3</c:v>
                </c:pt>
                <c:pt idx="970">
                  <c:v>29.3</c:v>
                </c:pt>
                <c:pt idx="971">
                  <c:v>29.3</c:v>
                </c:pt>
                <c:pt idx="972">
                  <c:v>29.3</c:v>
                </c:pt>
                <c:pt idx="973">
                  <c:v>29.3</c:v>
                </c:pt>
                <c:pt idx="974">
                  <c:v>29.3</c:v>
                </c:pt>
                <c:pt idx="975">
                  <c:v>29.3</c:v>
                </c:pt>
                <c:pt idx="976">
                  <c:v>29.3</c:v>
                </c:pt>
                <c:pt idx="977">
                  <c:v>29.4</c:v>
                </c:pt>
                <c:pt idx="978">
                  <c:v>29.4</c:v>
                </c:pt>
                <c:pt idx="979">
                  <c:v>29.4</c:v>
                </c:pt>
                <c:pt idx="980">
                  <c:v>29.4</c:v>
                </c:pt>
                <c:pt idx="981">
                  <c:v>29.4</c:v>
                </c:pt>
                <c:pt idx="982">
                  <c:v>29.4</c:v>
                </c:pt>
                <c:pt idx="983">
                  <c:v>29.4</c:v>
                </c:pt>
                <c:pt idx="984">
                  <c:v>29.4</c:v>
                </c:pt>
                <c:pt idx="985">
                  <c:v>29.4</c:v>
                </c:pt>
                <c:pt idx="986">
                  <c:v>29.4</c:v>
                </c:pt>
                <c:pt idx="987">
                  <c:v>29.5</c:v>
                </c:pt>
                <c:pt idx="988">
                  <c:v>29.5</c:v>
                </c:pt>
                <c:pt idx="989">
                  <c:v>29.5</c:v>
                </c:pt>
                <c:pt idx="990">
                  <c:v>29.5</c:v>
                </c:pt>
                <c:pt idx="991">
                  <c:v>29.6</c:v>
                </c:pt>
                <c:pt idx="992">
                  <c:v>29.6</c:v>
                </c:pt>
                <c:pt idx="993">
                  <c:v>29.6</c:v>
                </c:pt>
                <c:pt idx="994">
                  <c:v>29.6</c:v>
                </c:pt>
                <c:pt idx="995">
                  <c:v>29.7</c:v>
                </c:pt>
                <c:pt idx="996">
                  <c:v>29.7</c:v>
                </c:pt>
                <c:pt idx="997">
                  <c:v>29.7</c:v>
                </c:pt>
                <c:pt idx="998">
                  <c:v>29.7</c:v>
                </c:pt>
                <c:pt idx="999">
                  <c:v>29.8</c:v>
                </c:pt>
                <c:pt idx="1000">
                  <c:v>29.8</c:v>
                </c:pt>
                <c:pt idx="1001">
                  <c:v>29.8</c:v>
                </c:pt>
                <c:pt idx="1002">
                  <c:v>29.8</c:v>
                </c:pt>
                <c:pt idx="1003">
                  <c:v>29.8</c:v>
                </c:pt>
                <c:pt idx="1004">
                  <c:v>29.8</c:v>
                </c:pt>
                <c:pt idx="1005">
                  <c:v>29.8</c:v>
                </c:pt>
                <c:pt idx="1006">
                  <c:v>29.8</c:v>
                </c:pt>
                <c:pt idx="1007">
                  <c:v>29.8</c:v>
                </c:pt>
                <c:pt idx="1008">
                  <c:v>29.8</c:v>
                </c:pt>
                <c:pt idx="1009">
                  <c:v>29.8</c:v>
                </c:pt>
                <c:pt idx="1010">
                  <c:v>29.8</c:v>
                </c:pt>
                <c:pt idx="1011">
                  <c:v>29.8</c:v>
                </c:pt>
                <c:pt idx="1012">
                  <c:v>29.8</c:v>
                </c:pt>
                <c:pt idx="1013">
                  <c:v>29.8</c:v>
                </c:pt>
                <c:pt idx="1014">
                  <c:v>29.8</c:v>
                </c:pt>
                <c:pt idx="1015">
                  <c:v>29.8</c:v>
                </c:pt>
                <c:pt idx="1016">
                  <c:v>29.8</c:v>
                </c:pt>
                <c:pt idx="1017">
                  <c:v>29.8</c:v>
                </c:pt>
                <c:pt idx="1018">
                  <c:v>29.7</c:v>
                </c:pt>
                <c:pt idx="1019">
                  <c:v>29.8</c:v>
                </c:pt>
                <c:pt idx="1020">
                  <c:v>29.7</c:v>
                </c:pt>
                <c:pt idx="1021">
                  <c:v>29.7</c:v>
                </c:pt>
                <c:pt idx="1022">
                  <c:v>29.7</c:v>
                </c:pt>
                <c:pt idx="1023">
                  <c:v>29.7</c:v>
                </c:pt>
                <c:pt idx="1024">
                  <c:v>29.6</c:v>
                </c:pt>
                <c:pt idx="1025">
                  <c:v>29.7</c:v>
                </c:pt>
                <c:pt idx="1026">
                  <c:v>29.6</c:v>
                </c:pt>
                <c:pt idx="1027">
                  <c:v>29.6</c:v>
                </c:pt>
                <c:pt idx="1028">
                  <c:v>29.6</c:v>
                </c:pt>
                <c:pt idx="1029">
                  <c:v>29.6</c:v>
                </c:pt>
                <c:pt idx="1030">
                  <c:v>29.5</c:v>
                </c:pt>
                <c:pt idx="1031">
                  <c:v>29.5</c:v>
                </c:pt>
                <c:pt idx="1032">
                  <c:v>29.5</c:v>
                </c:pt>
                <c:pt idx="1033">
                  <c:v>29.5</c:v>
                </c:pt>
                <c:pt idx="1034">
                  <c:v>29.4</c:v>
                </c:pt>
                <c:pt idx="1035">
                  <c:v>29.5</c:v>
                </c:pt>
                <c:pt idx="1036">
                  <c:v>29.4</c:v>
                </c:pt>
                <c:pt idx="1037">
                  <c:v>29.4</c:v>
                </c:pt>
                <c:pt idx="1038">
                  <c:v>29.4</c:v>
                </c:pt>
                <c:pt idx="1039">
                  <c:v>29.4</c:v>
                </c:pt>
                <c:pt idx="1040">
                  <c:v>29.4</c:v>
                </c:pt>
                <c:pt idx="1041">
                  <c:v>29.4</c:v>
                </c:pt>
                <c:pt idx="1042">
                  <c:v>29.4</c:v>
                </c:pt>
                <c:pt idx="1043">
                  <c:v>29.4</c:v>
                </c:pt>
                <c:pt idx="1044">
                  <c:v>29.4</c:v>
                </c:pt>
                <c:pt idx="1045">
                  <c:v>29.4</c:v>
                </c:pt>
                <c:pt idx="1046">
                  <c:v>29.4</c:v>
                </c:pt>
                <c:pt idx="1047">
                  <c:v>29.4</c:v>
                </c:pt>
                <c:pt idx="1048">
                  <c:v>29.4</c:v>
                </c:pt>
                <c:pt idx="1049">
                  <c:v>29.4</c:v>
                </c:pt>
                <c:pt idx="1050">
                  <c:v>29.4</c:v>
                </c:pt>
                <c:pt idx="1051">
                  <c:v>29.4</c:v>
                </c:pt>
                <c:pt idx="1052">
                  <c:v>29.4</c:v>
                </c:pt>
                <c:pt idx="1053">
                  <c:v>29.4</c:v>
                </c:pt>
                <c:pt idx="1054">
                  <c:v>29.4</c:v>
                </c:pt>
                <c:pt idx="1055">
                  <c:v>29.5</c:v>
                </c:pt>
                <c:pt idx="1056">
                  <c:v>29.4</c:v>
                </c:pt>
                <c:pt idx="1057">
                  <c:v>29.5</c:v>
                </c:pt>
                <c:pt idx="1058">
                  <c:v>29.5</c:v>
                </c:pt>
                <c:pt idx="1059">
                  <c:v>29.6</c:v>
                </c:pt>
                <c:pt idx="1060">
                  <c:v>29.6</c:v>
                </c:pt>
                <c:pt idx="1061">
                  <c:v>29.5</c:v>
                </c:pt>
                <c:pt idx="1062">
                  <c:v>29.6</c:v>
                </c:pt>
                <c:pt idx="1063">
                  <c:v>29.6</c:v>
                </c:pt>
                <c:pt idx="1064">
                  <c:v>29.6</c:v>
                </c:pt>
                <c:pt idx="1065">
                  <c:v>29.6</c:v>
                </c:pt>
                <c:pt idx="1066">
                  <c:v>29.7</c:v>
                </c:pt>
                <c:pt idx="1067">
                  <c:v>29.7</c:v>
                </c:pt>
                <c:pt idx="1068">
                  <c:v>29.7</c:v>
                </c:pt>
                <c:pt idx="1069">
                  <c:v>29.7</c:v>
                </c:pt>
                <c:pt idx="1070">
                  <c:v>29.8</c:v>
                </c:pt>
                <c:pt idx="1071">
                  <c:v>29.8</c:v>
                </c:pt>
                <c:pt idx="1072">
                  <c:v>29.8</c:v>
                </c:pt>
                <c:pt idx="1073">
                  <c:v>29.9</c:v>
                </c:pt>
                <c:pt idx="1074">
                  <c:v>29.9</c:v>
                </c:pt>
                <c:pt idx="1075">
                  <c:v>29.9</c:v>
                </c:pt>
                <c:pt idx="1076">
                  <c:v>30</c:v>
                </c:pt>
                <c:pt idx="1077">
                  <c:v>30</c:v>
                </c:pt>
                <c:pt idx="1078">
                  <c:v>30</c:v>
                </c:pt>
                <c:pt idx="1079">
                  <c:v>30</c:v>
                </c:pt>
                <c:pt idx="1080">
                  <c:v>30</c:v>
                </c:pt>
                <c:pt idx="1081">
                  <c:v>30</c:v>
                </c:pt>
                <c:pt idx="1082">
                  <c:v>30.1</c:v>
                </c:pt>
                <c:pt idx="1083">
                  <c:v>30.1</c:v>
                </c:pt>
                <c:pt idx="1084">
                  <c:v>30.1</c:v>
                </c:pt>
                <c:pt idx="1085">
                  <c:v>30.1</c:v>
                </c:pt>
                <c:pt idx="1086">
                  <c:v>30.1</c:v>
                </c:pt>
                <c:pt idx="1087">
                  <c:v>30.1</c:v>
                </c:pt>
                <c:pt idx="1088">
                  <c:v>30.1</c:v>
                </c:pt>
                <c:pt idx="1089">
                  <c:v>30.1</c:v>
                </c:pt>
                <c:pt idx="1090">
                  <c:v>30.1</c:v>
                </c:pt>
                <c:pt idx="1091">
                  <c:v>30.1</c:v>
                </c:pt>
                <c:pt idx="1092">
                  <c:v>30.1</c:v>
                </c:pt>
                <c:pt idx="1093">
                  <c:v>30</c:v>
                </c:pt>
                <c:pt idx="1094">
                  <c:v>30</c:v>
                </c:pt>
                <c:pt idx="1095">
                  <c:v>30</c:v>
                </c:pt>
                <c:pt idx="1096">
                  <c:v>30</c:v>
                </c:pt>
                <c:pt idx="1097">
                  <c:v>30</c:v>
                </c:pt>
                <c:pt idx="1098">
                  <c:v>30</c:v>
                </c:pt>
                <c:pt idx="1099">
                  <c:v>30</c:v>
                </c:pt>
                <c:pt idx="1100">
                  <c:v>30</c:v>
                </c:pt>
                <c:pt idx="1101">
                  <c:v>30</c:v>
                </c:pt>
                <c:pt idx="1102">
                  <c:v>30</c:v>
                </c:pt>
                <c:pt idx="1103">
                  <c:v>30</c:v>
                </c:pt>
                <c:pt idx="1104">
                  <c:v>29.9</c:v>
                </c:pt>
                <c:pt idx="1105">
                  <c:v>29.9</c:v>
                </c:pt>
                <c:pt idx="1106">
                  <c:v>29.9</c:v>
                </c:pt>
                <c:pt idx="1107">
                  <c:v>29.9</c:v>
                </c:pt>
                <c:pt idx="1108">
                  <c:v>29.9</c:v>
                </c:pt>
                <c:pt idx="1109">
                  <c:v>29.8</c:v>
                </c:pt>
                <c:pt idx="1110">
                  <c:v>29.8</c:v>
                </c:pt>
                <c:pt idx="1111">
                  <c:v>29.8</c:v>
                </c:pt>
                <c:pt idx="1112">
                  <c:v>29.8</c:v>
                </c:pt>
                <c:pt idx="1113">
                  <c:v>29.8</c:v>
                </c:pt>
                <c:pt idx="1114">
                  <c:v>29.7</c:v>
                </c:pt>
                <c:pt idx="1115">
                  <c:v>29.7</c:v>
                </c:pt>
                <c:pt idx="1116">
                  <c:v>29.7</c:v>
                </c:pt>
                <c:pt idx="1117">
                  <c:v>29.7</c:v>
                </c:pt>
                <c:pt idx="1118">
                  <c:v>29.7</c:v>
                </c:pt>
                <c:pt idx="1119">
                  <c:v>29.6</c:v>
                </c:pt>
                <c:pt idx="1120">
                  <c:v>29.6</c:v>
                </c:pt>
                <c:pt idx="1121">
                  <c:v>29.6</c:v>
                </c:pt>
                <c:pt idx="1122">
                  <c:v>29.6</c:v>
                </c:pt>
                <c:pt idx="1123">
                  <c:v>29.6</c:v>
                </c:pt>
                <c:pt idx="1124">
                  <c:v>29.5</c:v>
                </c:pt>
                <c:pt idx="1125">
                  <c:v>29.5</c:v>
                </c:pt>
                <c:pt idx="1126">
                  <c:v>29.5</c:v>
                </c:pt>
                <c:pt idx="1127">
                  <c:v>29.5</c:v>
                </c:pt>
                <c:pt idx="1128">
                  <c:v>29.5</c:v>
                </c:pt>
                <c:pt idx="1129">
                  <c:v>29.5</c:v>
                </c:pt>
                <c:pt idx="1130">
                  <c:v>29.5</c:v>
                </c:pt>
                <c:pt idx="1131">
                  <c:v>29.5</c:v>
                </c:pt>
                <c:pt idx="1132">
                  <c:v>29.5</c:v>
                </c:pt>
                <c:pt idx="1133">
                  <c:v>29.5</c:v>
                </c:pt>
                <c:pt idx="1134">
                  <c:v>29.6</c:v>
                </c:pt>
                <c:pt idx="1135">
                  <c:v>29.6</c:v>
                </c:pt>
                <c:pt idx="1136">
                  <c:v>29.6</c:v>
                </c:pt>
                <c:pt idx="1137">
                  <c:v>29.6</c:v>
                </c:pt>
                <c:pt idx="1138">
                  <c:v>29.6</c:v>
                </c:pt>
                <c:pt idx="1139">
                  <c:v>29.6</c:v>
                </c:pt>
                <c:pt idx="1140">
                  <c:v>29.6</c:v>
                </c:pt>
                <c:pt idx="1141">
                  <c:v>29.6</c:v>
                </c:pt>
                <c:pt idx="1142">
                  <c:v>29.6</c:v>
                </c:pt>
                <c:pt idx="1143">
                  <c:v>29.6</c:v>
                </c:pt>
                <c:pt idx="1144">
                  <c:v>29.6</c:v>
                </c:pt>
                <c:pt idx="1145">
                  <c:v>29.6</c:v>
                </c:pt>
                <c:pt idx="1146">
                  <c:v>29.6</c:v>
                </c:pt>
                <c:pt idx="1147">
                  <c:v>29.7</c:v>
                </c:pt>
                <c:pt idx="1148">
                  <c:v>29.7</c:v>
                </c:pt>
                <c:pt idx="1149">
                  <c:v>29.7</c:v>
                </c:pt>
                <c:pt idx="1150">
                  <c:v>29.7</c:v>
                </c:pt>
                <c:pt idx="1151">
                  <c:v>29.8</c:v>
                </c:pt>
                <c:pt idx="1152">
                  <c:v>29.8</c:v>
                </c:pt>
                <c:pt idx="1153">
                  <c:v>29.9</c:v>
                </c:pt>
                <c:pt idx="1154">
                  <c:v>29.9</c:v>
                </c:pt>
                <c:pt idx="1155">
                  <c:v>29.9</c:v>
                </c:pt>
                <c:pt idx="1156">
                  <c:v>29.9</c:v>
                </c:pt>
                <c:pt idx="1157">
                  <c:v>29.9</c:v>
                </c:pt>
                <c:pt idx="1158">
                  <c:v>30</c:v>
                </c:pt>
                <c:pt idx="1159">
                  <c:v>30</c:v>
                </c:pt>
                <c:pt idx="1160">
                  <c:v>30</c:v>
                </c:pt>
                <c:pt idx="1161">
                  <c:v>30</c:v>
                </c:pt>
                <c:pt idx="1162">
                  <c:v>30.1</c:v>
                </c:pt>
                <c:pt idx="1163">
                  <c:v>30.1</c:v>
                </c:pt>
                <c:pt idx="1164">
                  <c:v>30.1</c:v>
                </c:pt>
                <c:pt idx="1165">
                  <c:v>30.1</c:v>
                </c:pt>
                <c:pt idx="1166">
                  <c:v>30.1</c:v>
                </c:pt>
                <c:pt idx="1167">
                  <c:v>30.1</c:v>
                </c:pt>
                <c:pt idx="1168">
                  <c:v>30.1</c:v>
                </c:pt>
                <c:pt idx="1169">
                  <c:v>30.1</c:v>
                </c:pt>
                <c:pt idx="1170">
                  <c:v>30.2</c:v>
                </c:pt>
                <c:pt idx="1171">
                  <c:v>30.1</c:v>
                </c:pt>
                <c:pt idx="1172">
                  <c:v>30.2</c:v>
                </c:pt>
                <c:pt idx="1173">
                  <c:v>30.1</c:v>
                </c:pt>
                <c:pt idx="1174">
                  <c:v>30.2</c:v>
                </c:pt>
                <c:pt idx="1175">
                  <c:v>30.2</c:v>
                </c:pt>
                <c:pt idx="1176">
                  <c:v>30.1</c:v>
                </c:pt>
                <c:pt idx="1177">
                  <c:v>30.1</c:v>
                </c:pt>
                <c:pt idx="1178">
                  <c:v>30.2</c:v>
                </c:pt>
                <c:pt idx="1179">
                  <c:v>30.1</c:v>
                </c:pt>
                <c:pt idx="1180">
                  <c:v>30.1</c:v>
                </c:pt>
                <c:pt idx="1181">
                  <c:v>30.2</c:v>
                </c:pt>
                <c:pt idx="1182">
                  <c:v>30.1</c:v>
                </c:pt>
                <c:pt idx="1183">
                  <c:v>30.1</c:v>
                </c:pt>
                <c:pt idx="1184">
                  <c:v>30.1</c:v>
                </c:pt>
                <c:pt idx="1185">
                  <c:v>30.1</c:v>
                </c:pt>
                <c:pt idx="1186">
                  <c:v>30.1</c:v>
                </c:pt>
                <c:pt idx="1187">
                  <c:v>30</c:v>
                </c:pt>
                <c:pt idx="1188">
                  <c:v>30</c:v>
                </c:pt>
                <c:pt idx="1189">
                  <c:v>30</c:v>
                </c:pt>
                <c:pt idx="1190">
                  <c:v>30</c:v>
                </c:pt>
                <c:pt idx="1191">
                  <c:v>30</c:v>
                </c:pt>
                <c:pt idx="1192">
                  <c:v>30</c:v>
                </c:pt>
                <c:pt idx="1193">
                  <c:v>30</c:v>
                </c:pt>
                <c:pt idx="1194">
                  <c:v>29.9</c:v>
                </c:pt>
                <c:pt idx="1195">
                  <c:v>29.9</c:v>
                </c:pt>
                <c:pt idx="1196">
                  <c:v>29.9</c:v>
                </c:pt>
                <c:pt idx="1197">
                  <c:v>29.9</c:v>
                </c:pt>
                <c:pt idx="1198">
                  <c:v>29.8</c:v>
                </c:pt>
                <c:pt idx="1199">
                  <c:v>29.8</c:v>
                </c:pt>
                <c:pt idx="1200">
                  <c:v>29.8</c:v>
                </c:pt>
                <c:pt idx="1201">
                  <c:v>29.8</c:v>
                </c:pt>
                <c:pt idx="1202">
                  <c:v>29.8</c:v>
                </c:pt>
                <c:pt idx="1203">
                  <c:v>29.7</c:v>
                </c:pt>
                <c:pt idx="1204">
                  <c:v>29.7</c:v>
                </c:pt>
                <c:pt idx="1205">
                  <c:v>29.7</c:v>
                </c:pt>
                <c:pt idx="1206">
                  <c:v>29.7</c:v>
                </c:pt>
                <c:pt idx="1207">
                  <c:v>29.7</c:v>
                </c:pt>
                <c:pt idx="1208">
                  <c:v>29.7</c:v>
                </c:pt>
                <c:pt idx="1209">
                  <c:v>29.6</c:v>
                </c:pt>
                <c:pt idx="1210">
                  <c:v>29.6</c:v>
                </c:pt>
                <c:pt idx="1211">
                  <c:v>29.6</c:v>
                </c:pt>
                <c:pt idx="1212">
                  <c:v>29.7</c:v>
                </c:pt>
                <c:pt idx="1213">
                  <c:v>29.6</c:v>
                </c:pt>
                <c:pt idx="1214">
                  <c:v>29.6</c:v>
                </c:pt>
                <c:pt idx="1215">
                  <c:v>29.6</c:v>
                </c:pt>
                <c:pt idx="1216">
                  <c:v>29.6</c:v>
                </c:pt>
                <c:pt idx="1217">
                  <c:v>29.6</c:v>
                </c:pt>
                <c:pt idx="1218">
                  <c:v>29.6</c:v>
                </c:pt>
                <c:pt idx="1219">
                  <c:v>29.6</c:v>
                </c:pt>
                <c:pt idx="1220">
                  <c:v>29.6</c:v>
                </c:pt>
                <c:pt idx="1221">
                  <c:v>29.6</c:v>
                </c:pt>
                <c:pt idx="1222">
                  <c:v>29.6</c:v>
                </c:pt>
                <c:pt idx="1223">
                  <c:v>29.7</c:v>
                </c:pt>
                <c:pt idx="1224">
                  <c:v>29.7</c:v>
                </c:pt>
                <c:pt idx="1225">
                  <c:v>29.7</c:v>
                </c:pt>
                <c:pt idx="1226">
                  <c:v>29.7</c:v>
                </c:pt>
                <c:pt idx="1227">
                  <c:v>29.7</c:v>
                </c:pt>
                <c:pt idx="1228">
                  <c:v>29.8</c:v>
                </c:pt>
                <c:pt idx="1229">
                  <c:v>29.8</c:v>
                </c:pt>
                <c:pt idx="1230">
                  <c:v>29.8</c:v>
                </c:pt>
                <c:pt idx="1231">
                  <c:v>29.8</c:v>
                </c:pt>
                <c:pt idx="1232">
                  <c:v>29.8</c:v>
                </c:pt>
                <c:pt idx="1233">
                  <c:v>29.8</c:v>
                </c:pt>
                <c:pt idx="1234">
                  <c:v>29.8</c:v>
                </c:pt>
                <c:pt idx="1235">
                  <c:v>29.9</c:v>
                </c:pt>
                <c:pt idx="1236">
                  <c:v>29.9</c:v>
                </c:pt>
                <c:pt idx="1237">
                  <c:v>30</c:v>
                </c:pt>
                <c:pt idx="1238">
                  <c:v>29.9</c:v>
                </c:pt>
                <c:pt idx="1239">
                  <c:v>29.9</c:v>
                </c:pt>
                <c:pt idx="1240">
                  <c:v>30</c:v>
                </c:pt>
                <c:pt idx="1241">
                  <c:v>30</c:v>
                </c:pt>
                <c:pt idx="1242">
                  <c:v>30</c:v>
                </c:pt>
                <c:pt idx="1243">
                  <c:v>30</c:v>
                </c:pt>
                <c:pt idx="1244">
                  <c:v>30.1</c:v>
                </c:pt>
                <c:pt idx="1245">
                  <c:v>30.1</c:v>
                </c:pt>
                <c:pt idx="1246">
                  <c:v>30.1</c:v>
                </c:pt>
                <c:pt idx="1247">
                  <c:v>30.2</c:v>
                </c:pt>
                <c:pt idx="1248">
                  <c:v>30.2</c:v>
                </c:pt>
                <c:pt idx="1249">
                  <c:v>30.2</c:v>
                </c:pt>
                <c:pt idx="1250">
                  <c:v>30.2</c:v>
                </c:pt>
                <c:pt idx="1251">
                  <c:v>30.3</c:v>
                </c:pt>
                <c:pt idx="1252">
                  <c:v>30.3</c:v>
                </c:pt>
                <c:pt idx="1253">
                  <c:v>30.3</c:v>
                </c:pt>
                <c:pt idx="1254">
                  <c:v>30.2</c:v>
                </c:pt>
                <c:pt idx="1255">
                  <c:v>30.2</c:v>
                </c:pt>
                <c:pt idx="1256">
                  <c:v>30.3</c:v>
                </c:pt>
                <c:pt idx="1257">
                  <c:v>30.3</c:v>
                </c:pt>
                <c:pt idx="1258">
                  <c:v>30.3</c:v>
                </c:pt>
                <c:pt idx="1259">
                  <c:v>30.3</c:v>
                </c:pt>
                <c:pt idx="1260">
                  <c:v>30.3</c:v>
                </c:pt>
                <c:pt idx="1261">
                  <c:v>30.3</c:v>
                </c:pt>
                <c:pt idx="1262">
                  <c:v>30.3</c:v>
                </c:pt>
                <c:pt idx="1263">
                  <c:v>30.3</c:v>
                </c:pt>
                <c:pt idx="1264">
                  <c:v>30.3</c:v>
                </c:pt>
                <c:pt idx="1265">
                  <c:v>30.2</c:v>
                </c:pt>
                <c:pt idx="1266">
                  <c:v>30.2</c:v>
                </c:pt>
                <c:pt idx="1267">
                  <c:v>30.2</c:v>
                </c:pt>
                <c:pt idx="1268">
                  <c:v>30.2</c:v>
                </c:pt>
                <c:pt idx="1269">
                  <c:v>30.2</c:v>
                </c:pt>
                <c:pt idx="1270">
                  <c:v>30.2</c:v>
                </c:pt>
                <c:pt idx="1271">
                  <c:v>30.1</c:v>
                </c:pt>
                <c:pt idx="1272">
                  <c:v>30.2</c:v>
                </c:pt>
                <c:pt idx="1273">
                  <c:v>30.1</c:v>
                </c:pt>
                <c:pt idx="1274">
                  <c:v>30.1</c:v>
                </c:pt>
                <c:pt idx="1275">
                  <c:v>30.1</c:v>
                </c:pt>
                <c:pt idx="1276">
                  <c:v>30</c:v>
                </c:pt>
                <c:pt idx="1277">
                  <c:v>30</c:v>
                </c:pt>
                <c:pt idx="1278">
                  <c:v>30</c:v>
                </c:pt>
                <c:pt idx="1279">
                  <c:v>30</c:v>
                </c:pt>
                <c:pt idx="1280">
                  <c:v>30</c:v>
                </c:pt>
                <c:pt idx="1281">
                  <c:v>30</c:v>
                </c:pt>
                <c:pt idx="1282">
                  <c:v>30</c:v>
                </c:pt>
                <c:pt idx="1283">
                  <c:v>29.9</c:v>
                </c:pt>
                <c:pt idx="1284">
                  <c:v>29.9</c:v>
                </c:pt>
                <c:pt idx="1285">
                  <c:v>29.9</c:v>
                </c:pt>
                <c:pt idx="1286">
                  <c:v>29.9</c:v>
                </c:pt>
                <c:pt idx="1287">
                  <c:v>29.9</c:v>
                </c:pt>
                <c:pt idx="1288">
                  <c:v>29.9</c:v>
                </c:pt>
                <c:pt idx="1289">
                  <c:v>29.8</c:v>
                </c:pt>
                <c:pt idx="1290">
                  <c:v>29.8</c:v>
                </c:pt>
                <c:pt idx="1291">
                  <c:v>29.8</c:v>
                </c:pt>
                <c:pt idx="1292">
                  <c:v>29.8</c:v>
                </c:pt>
                <c:pt idx="1293">
                  <c:v>29.7</c:v>
                </c:pt>
                <c:pt idx="1294">
                  <c:v>29.7</c:v>
                </c:pt>
                <c:pt idx="1295">
                  <c:v>29.7</c:v>
                </c:pt>
                <c:pt idx="1296">
                  <c:v>29.7</c:v>
                </c:pt>
                <c:pt idx="1297">
                  <c:v>29.7</c:v>
                </c:pt>
                <c:pt idx="1298">
                  <c:v>29.7</c:v>
                </c:pt>
                <c:pt idx="1299">
                  <c:v>29.7</c:v>
                </c:pt>
                <c:pt idx="1300">
                  <c:v>29.7</c:v>
                </c:pt>
                <c:pt idx="1301">
                  <c:v>29.7</c:v>
                </c:pt>
                <c:pt idx="1302">
                  <c:v>29.7</c:v>
                </c:pt>
                <c:pt idx="1303">
                  <c:v>29.7</c:v>
                </c:pt>
                <c:pt idx="1304">
                  <c:v>29.7</c:v>
                </c:pt>
                <c:pt idx="1305">
                  <c:v>29.7</c:v>
                </c:pt>
                <c:pt idx="1306">
                  <c:v>29.7</c:v>
                </c:pt>
                <c:pt idx="1307">
                  <c:v>29.7</c:v>
                </c:pt>
                <c:pt idx="1308">
                  <c:v>29.7</c:v>
                </c:pt>
                <c:pt idx="1309">
                  <c:v>29.8</c:v>
                </c:pt>
                <c:pt idx="1310">
                  <c:v>29.7</c:v>
                </c:pt>
                <c:pt idx="1311">
                  <c:v>29.7</c:v>
                </c:pt>
                <c:pt idx="1312">
                  <c:v>29.8</c:v>
                </c:pt>
                <c:pt idx="1313">
                  <c:v>29.8</c:v>
                </c:pt>
                <c:pt idx="1314">
                  <c:v>29.8</c:v>
                </c:pt>
                <c:pt idx="1315">
                  <c:v>29.9</c:v>
                </c:pt>
                <c:pt idx="1316">
                  <c:v>29.8</c:v>
                </c:pt>
                <c:pt idx="1317">
                  <c:v>29.8</c:v>
                </c:pt>
                <c:pt idx="1318">
                  <c:v>29.9</c:v>
                </c:pt>
                <c:pt idx="1319">
                  <c:v>29.9</c:v>
                </c:pt>
                <c:pt idx="1320">
                  <c:v>29.9</c:v>
                </c:pt>
                <c:pt idx="1321">
                  <c:v>29.9</c:v>
                </c:pt>
                <c:pt idx="1322">
                  <c:v>30</c:v>
                </c:pt>
                <c:pt idx="1323">
                  <c:v>30</c:v>
                </c:pt>
                <c:pt idx="1324">
                  <c:v>30</c:v>
                </c:pt>
                <c:pt idx="1325">
                  <c:v>30</c:v>
                </c:pt>
                <c:pt idx="1326">
                  <c:v>30</c:v>
                </c:pt>
                <c:pt idx="1327">
                  <c:v>30</c:v>
                </c:pt>
                <c:pt idx="1328">
                  <c:v>30.1</c:v>
                </c:pt>
                <c:pt idx="1329">
                  <c:v>30.1</c:v>
                </c:pt>
                <c:pt idx="1330">
                  <c:v>30.2</c:v>
                </c:pt>
                <c:pt idx="1331">
                  <c:v>30.2</c:v>
                </c:pt>
                <c:pt idx="1332">
                  <c:v>30.3</c:v>
                </c:pt>
                <c:pt idx="1333">
                  <c:v>30.3</c:v>
                </c:pt>
                <c:pt idx="1334">
                  <c:v>30.3</c:v>
                </c:pt>
                <c:pt idx="1335">
                  <c:v>30.3</c:v>
                </c:pt>
                <c:pt idx="1336">
                  <c:v>30.3</c:v>
                </c:pt>
                <c:pt idx="1337">
                  <c:v>30.3</c:v>
                </c:pt>
                <c:pt idx="1338">
                  <c:v>30.3</c:v>
                </c:pt>
                <c:pt idx="1339">
                  <c:v>30.3</c:v>
                </c:pt>
                <c:pt idx="1340">
                  <c:v>30.3</c:v>
                </c:pt>
                <c:pt idx="1341">
                  <c:v>30.3</c:v>
                </c:pt>
                <c:pt idx="1342">
                  <c:v>30.3</c:v>
                </c:pt>
                <c:pt idx="1343">
                  <c:v>30.3</c:v>
                </c:pt>
                <c:pt idx="1344">
                  <c:v>30.3</c:v>
                </c:pt>
                <c:pt idx="1345">
                  <c:v>30.3</c:v>
                </c:pt>
                <c:pt idx="1346">
                  <c:v>30.3</c:v>
                </c:pt>
                <c:pt idx="1347">
                  <c:v>30.3</c:v>
                </c:pt>
                <c:pt idx="1348">
                  <c:v>30.3</c:v>
                </c:pt>
                <c:pt idx="1349">
                  <c:v>30.2</c:v>
                </c:pt>
                <c:pt idx="1350">
                  <c:v>30.2</c:v>
                </c:pt>
                <c:pt idx="1351">
                  <c:v>30.3</c:v>
                </c:pt>
                <c:pt idx="1352">
                  <c:v>30.2</c:v>
                </c:pt>
                <c:pt idx="1353">
                  <c:v>30.2</c:v>
                </c:pt>
                <c:pt idx="1354">
                  <c:v>30.2</c:v>
                </c:pt>
                <c:pt idx="1355">
                  <c:v>30.2</c:v>
                </c:pt>
                <c:pt idx="1356">
                  <c:v>30.2</c:v>
                </c:pt>
                <c:pt idx="1357">
                  <c:v>30.2</c:v>
                </c:pt>
                <c:pt idx="1358">
                  <c:v>30.1</c:v>
                </c:pt>
                <c:pt idx="1359">
                  <c:v>30.1</c:v>
                </c:pt>
                <c:pt idx="1360">
                  <c:v>30.1</c:v>
                </c:pt>
                <c:pt idx="1361">
                  <c:v>30.1</c:v>
                </c:pt>
                <c:pt idx="1362">
                  <c:v>30</c:v>
                </c:pt>
                <c:pt idx="1363">
                  <c:v>30</c:v>
                </c:pt>
                <c:pt idx="1364">
                  <c:v>30</c:v>
                </c:pt>
                <c:pt idx="1365">
                  <c:v>30</c:v>
                </c:pt>
                <c:pt idx="1366">
                  <c:v>29.9</c:v>
                </c:pt>
                <c:pt idx="1367">
                  <c:v>29.9</c:v>
                </c:pt>
                <c:pt idx="1368">
                  <c:v>29.9</c:v>
                </c:pt>
                <c:pt idx="1369">
                  <c:v>30</c:v>
                </c:pt>
                <c:pt idx="1370">
                  <c:v>29.9</c:v>
                </c:pt>
                <c:pt idx="1371">
                  <c:v>29.9</c:v>
                </c:pt>
                <c:pt idx="1372">
                  <c:v>29.9</c:v>
                </c:pt>
                <c:pt idx="1373">
                  <c:v>29.8</c:v>
                </c:pt>
                <c:pt idx="1374">
                  <c:v>29.8</c:v>
                </c:pt>
                <c:pt idx="1375">
                  <c:v>29.8</c:v>
                </c:pt>
                <c:pt idx="1376">
                  <c:v>29.8</c:v>
                </c:pt>
                <c:pt idx="1377">
                  <c:v>29.8</c:v>
                </c:pt>
                <c:pt idx="1378">
                  <c:v>29.7</c:v>
                </c:pt>
                <c:pt idx="1379">
                  <c:v>29.7</c:v>
                </c:pt>
                <c:pt idx="1380">
                  <c:v>29.8</c:v>
                </c:pt>
                <c:pt idx="1381">
                  <c:v>29.7</c:v>
                </c:pt>
                <c:pt idx="1382">
                  <c:v>29.7</c:v>
                </c:pt>
                <c:pt idx="1383">
                  <c:v>29.7</c:v>
                </c:pt>
                <c:pt idx="1384">
                  <c:v>29.7</c:v>
                </c:pt>
                <c:pt idx="1385">
                  <c:v>29.7</c:v>
                </c:pt>
                <c:pt idx="1386">
                  <c:v>29.7</c:v>
                </c:pt>
                <c:pt idx="1387">
                  <c:v>29.7</c:v>
                </c:pt>
                <c:pt idx="1388">
                  <c:v>29.8</c:v>
                </c:pt>
                <c:pt idx="1389">
                  <c:v>29.8</c:v>
                </c:pt>
                <c:pt idx="1390">
                  <c:v>29.8</c:v>
                </c:pt>
                <c:pt idx="1391">
                  <c:v>29.8</c:v>
                </c:pt>
                <c:pt idx="1392">
                  <c:v>29.8</c:v>
                </c:pt>
                <c:pt idx="1393">
                  <c:v>29.8</c:v>
                </c:pt>
                <c:pt idx="1394">
                  <c:v>29.8</c:v>
                </c:pt>
                <c:pt idx="1395">
                  <c:v>29.8</c:v>
                </c:pt>
                <c:pt idx="1396">
                  <c:v>29.8</c:v>
                </c:pt>
                <c:pt idx="1397">
                  <c:v>29.8</c:v>
                </c:pt>
                <c:pt idx="1398">
                  <c:v>29.8</c:v>
                </c:pt>
                <c:pt idx="1399">
                  <c:v>29.8</c:v>
                </c:pt>
                <c:pt idx="1400">
                  <c:v>29.8</c:v>
                </c:pt>
                <c:pt idx="1401">
                  <c:v>29.9</c:v>
                </c:pt>
                <c:pt idx="1402">
                  <c:v>29.9</c:v>
                </c:pt>
                <c:pt idx="1403">
                  <c:v>29.9</c:v>
                </c:pt>
                <c:pt idx="1404">
                  <c:v>30</c:v>
                </c:pt>
                <c:pt idx="1405">
                  <c:v>30</c:v>
                </c:pt>
                <c:pt idx="1406">
                  <c:v>30</c:v>
                </c:pt>
                <c:pt idx="1407">
                  <c:v>30</c:v>
                </c:pt>
                <c:pt idx="1408">
                  <c:v>30</c:v>
                </c:pt>
                <c:pt idx="1409">
                  <c:v>30.1</c:v>
                </c:pt>
                <c:pt idx="1410">
                  <c:v>30.1</c:v>
                </c:pt>
                <c:pt idx="1411">
                  <c:v>30.1</c:v>
                </c:pt>
                <c:pt idx="1412">
                  <c:v>30.1</c:v>
                </c:pt>
                <c:pt idx="1413">
                  <c:v>30.2</c:v>
                </c:pt>
                <c:pt idx="1414">
                  <c:v>30.2</c:v>
                </c:pt>
                <c:pt idx="1415">
                  <c:v>30.2</c:v>
                </c:pt>
                <c:pt idx="1416">
                  <c:v>30.3</c:v>
                </c:pt>
                <c:pt idx="1417">
                  <c:v>30.3</c:v>
                </c:pt>
                <c:pt idx="1418">
                  <c:v>30.3</c:v>
                </c:pt>
                <c:pt idx="1419">
                  <c:v>30.3</c:v>
                </c:pt>
                <c:pt idx="1420">
                  <c:v>30.3</c:v>
                </c:pt>
                <c:pt idx="1421">
                  <c:v>30.3</c:v>
                </c:pt>
                <c:pt idx="1422">
                  <c:v>30.3</c:v>
                </c:pt>
                <c:pt idx="1423">
                  <c:v>30.3</c:v>
                </c:pt>
                <c:pt idx="1424">
                  <c:v>30.3</c:v>
                </c:pt>
                <c:pt idx="1425">
                  <c:v>30.3</c:v>
                </c:pt>
                <c:pt idx="1426">
                  <c:v>30.3</c:v>
                </c:pt>
                <c:pt idx="1427">
                  <c:v>30.4</c:v>
                </c:pt>
                <c:pt idx="1428">
                  <c:v>30.4</c:v>
                </c:pt>
                <c:pt idx="1429">
                  <c:v>30.4</c:v>
                </c:pt>
                <c:pt idx="1430">
                  <c:v>30.3</c:v>
                </c:pt>
                <c:pt idx="1431">
                  <c:v>30.3</c:v>
                </c:pt>
                <c:pt idx="1432">
                  <c:v>30.3</c:v>
                </c:pt>
                <c:pt idx="1433">
                  <c:v>30.3</c:v>
                </c:pt>
                <c:pt idx="1434">
                  <c:v>30.3</c:v>
                </c:pt>
                <c:pt idx="1435">
                  <c:v>30.3</c:v>
                </c:pt>
                <c:pt idx="1436">
                  <c:v>30.3</c:v>
                </c:pt>
                <c:pt idx="1437">
                  <c:v>30.3</c:v>
                </c:pt>
                <c:pt idx="1438">
                  <c:v>30.2</c:v>
                </c:pt>
                <c:pt idx="1439">
                  <c:v>30.2</c:v>
                </c:pt>
                <c:pt idx="1440">
                  <c:v>30.1</c:v>
                </c:pt>
                <c:pt idx="1441">
                  <c:v>30.1</c:v>
                </c:pt>
                <c:pt idx="1442">
                  <c:v>30.1</c:v>
                </c:pt>
                <c:pt idx="1443">
                  <c:v>30.1</c:v>
                </c:pt>
                <c:pt idx="1444">
                  <c:v>30.1</c:v>
                </c:pt>
                <c:pt idx="1445">
                  <c:v>30.1</c:v>
                </c:pt>
                <c:pt idx="1446">
                  <c:v>30.1</c:v>
                </c:pt>
                <c:pt idx="1447">
                  <c:v>30</c:v>
                </c:pt>
                <c:pt idx="1448">
                  <c:v>30</c:v>
                </c:pt>
                <c:pt idx="1449">
                  <c:v>30</c:v>
                </c:pt>
                <c:pt idx="1450">
                  <c:v>30</c:v>
                </c:pt>
                <c:pt idx="1451">
                  <c:v>30</c:v>
                </c:pt>
                <c:pt idx="1452">
                  <c:v>29.9</c:v>
                </c:pt>
                <c:pt idx="1453">
                  <c:v>29.9</c:v>
                </c:pt>
                <c:pt idx="1454">
                  <c:v>30</c:v>
                </c:pt>
                <c:pt idx="1455">
                  <c:v>29.9</c:v>
                </c:pt>
                <c:pt idx="1456">
                  <c:v>29.9</c:v>
                </c:pt>
                <c:pt idx="1457">
                  <c:v>29.9</c:v>
                </c:pt>
                <c:pt idx="1458">
                  <c:v>29.9</c:v>
                </c:pt>
                <c:pt idx="1459">
                  <c:v>29.8</c:v>
                </c:pt>
                <c:pt idx="1460">
                  <c:v>29.8</c:v>
                </c:pt>
                <c:pt idx="1461">
                  <c:v>29.8</c:v>
                </c:pt>
                <c:pt idx="1462">
                  <c:v>29.8</c:v>
                </c:pt>
                <c:pt idx="1463">
                  <c:v>29.8</c:v>
                </c:pt>
                <c:pt idx="1464">
                  <c:v>29.8</c:v>
                </c:pt>
                <c:pt idx="1465">
                  <c:v>29.8</c:v>
                </c:pt>
                <c:pt idx="1466">
                  <c:v>29.7</c:v>
                </c:pt>
                <c:pt idx="1467">
                  <c:v>29.7</c:v>
                </c:pt>
                <c:pt idx="1468">
                  <c:v>29.7</c:v>
                </c:pt>
                <c:pt idx="1469">
                  <c:v>29.7</c:v>
                </c:pt>
                <c:pt idx="1470">
                  <c:v>29.7</c:v>
                </c:pt>
                <c:pt idx="1471">
                  <c:v>29.7</c:v>
                </c:pt>
                <c:pt idx="1472">
                  <c:v>29.7</c:v>
                </c:pt>
                <c:pt idx="1473">
                  <c:v>29.7</c:v>
                </c:pt>
                <c:pt idx="1474">
                  <c:v>29.7</c:v>
                </c:pt>
                <c:pt idx="1475">
                  <c:v>29.7</c:v>
                </c:pt>
                <c:pt idx="1476">
                  <c:v>29.7</c:v>
                </c:pt>
                <c:pt idx="1477">
                  <c:v>29.7</c:v>
                </c:pt>
                <c:pt idx="1478">
                  <c:v>29.7</c:v>
                </c:pt>
                <c:pt idx="1479">
                  <c:v>29.7</c:v>
                </c:pt>
                <c:pt idx="1480">
                  <c:v>29.7</c:v>
                </c:pt>
                <c:pt idx="1481">
                  <c:v>29.8</c:v>
                </c:pt>
                <c:pt idx="1482">
                  <c:v>29.7</c:v>
                </c:pt>
                <c:pt idx="1483">
                  <c:v>29.7</c:v>
                </c:pt>
                <c:pt idx="1484">
                  <c:v>29.7</c:v>
                </c:pt>
                <c:pt idx="1485">
                  <c:v>29.8</c:v>
                </c:pt>
                <c:pt idx="1486">
                  <c:v>29.7</c:v>
                </c:pt>
                <c:pt idx="1487">
                  <c:v>29.8</c:v>
                </c:pt>
                <c:pt idx="1488">
                  <c:v>29.8</c:v>
                </c:pt>
                <c:pt idx="1489">
                  <c:v>29.8</c:v>
                </c:pt>
                <c:pt idx="1490">
                  <c:v>29.9</c:v>
                </c:pt>
                <c:pt idx="1491">
                  <c:v>29.9</c:v>
                </c:pt>
                <c:pt idx="1492">
                  <c:v>29.9</c:v>
                </c:pt>
                <c:pt idx="1493">
                  <c:v>29.9</c:v>
                </c:pt>
                <c:pt idx="1494">
                  <c:v>30</c:v>
                </c:pt>
                <c:pt idx="1495">
                  <c:v>30</c:v>
                </c:pt>
                <c:pt idx="1496">
                  <c:v>30</c:v>
                </c:pt>
                <c:pt idx="1497">
                  <c:v>30</c:v>
                </c:pt>
                <c:pt idx="1498">
                  <c:v>30.1</c:v>
                </c:pt>
                <c:pt idx="1499">
                  <c:v>30.1</c:v>
                </c:pt>
                <c:pt idx="1500">
                  <c:v>30.1</c:v>
                </c:pt>
                <c:pt idx="1501">
                  <c:v>30.1</c:v>
                </c:pt>
                <c:pt idx="1502">
                  <c:v>30.1</c:v>
                </c:pt>
                <c:pt idx="1503">
                  <c:v>30.2</c:v>
                </c:pt>
                <c:pt idx="1504">
                  <c:v>30.2</c:v>
                </c:pt>
                <c:pt idx="1505">
                  <c:v>30.2</c:v>
                </c:pt>
                <c:pt idx="1506">
                  <c:v>30.2</c:v>
                </c:pt>
                <c:pt idx="1507">
                  <c:v>30.2</c:v>
                </c:pt>
                <c:pt idx="1508">
                  <c:v>30.2</c:v>
                </c:pt>
                <c:pt idx="1509">
                  <c:v>30.2</c:v>
                </c:pt>
                <c:pt idx="1510">
                  <c:v>30.2</c:v>
                </c:pt>
                <c:pt idx="1511">
                  <c:v>30.2</c:v>
                </c:pt>
                <c:pt idx="1512">
                  <c:v>30.2</c:v>
                </c:pt>
                <c:pt idx="1513">
                  <c:v>30.2</c:v>
                </c:pt>
                <c:pt idx="1514">
                  <c:v>30.1</c:v>
                </c:pt>
                <c:pt idx="1515">
                  <c:v>30.2</c:v>
                </c:pt>
                <c:pt idx="1516">
                  <c:v>30.1</c:v>
                </c:pt>
                <c:pt idx="1517">
                  <c:v>30.1</c:v>
                </c:pt>
                <c:pt idx="1518">
                  <c:v>30.1</c:v>
                </c:pt>
                <c:pt idx="1519">
                  <c:v>30.1</c:v>
                </c:pt>
                <c:pt idx="1520">
                  <c:v>30.1</c:v>
                </c:pt>
                <c:pt idx="1521">
                  <c:v>30.1</c:v>
                </c:pt>
                <c:pt idx="1522">
                  <c:v>30</c:v>
                </c:pt>
                <c:pt idx="1523">
                  <c:v>30</c:v>
                </c:pt>
                <c:pt idx="1524">
                  <c:v>30</c:v>
                </c:pt>
                <c:pt idx="1525">
                  <c:v>30</c:v>
                </c:pt>
                <c:pt idx="1526">
                  <c:v>30</c:v>
                </c:pt>
                <c:pt idx="1527">
                  <c:v>30</c:v>
                </c:pt>
                <c:pt idx="1528">
                  <c:v>29.9</c:v>
                </c:pt>
                <c:pt idx="1529">
                  <c:v>29.9</c:v>
                </c:pt>
                <c:pt idx="1530">
                  <c:v>29.9</c:v>
                </c:pt>
                <c:pt idx="1531">
                  <c:v>29.9</c:v>
                </c:pt>
                <c:pt idx="1532">
                  <c:v>29.9</c:v>
                </c:pt>
                <c:pt idx="1533">
                  <c:v>29.9</c:v>
                </c:pt>
                <c:pt idx="1534">
                  <c:v>29.9</c:v>
                </c:pt>
                <c:pt idx="1535">
                  <c:v>29.9</c:v>
                </c:pt>
                <c:pt idx="1536">
                  <c:v>29.9</c:v>
                </c:pt>
                <c:pt idx="1537">
                  <c:v>29.8</c:v>
                </c:pt>
                <c:pt idx="1538">
                  <c:v>29.8</c:v>
                </c:pt>
                <c:pt idx="1539">
                  <c:v>29.7</c:v>
                </c:pt>
                <c:pt idx="1540">
                  <c:v>29.7</c:v>
                </c:pt>
                <c:pt idx="1541">
                  <c:v>29.7</c:v>
                </c:pt>
                <c:pt idx="1542">
                  <c:v>29.7</c:v>
                </c:pt>
                <c:pt idx="1543">
                  <c:v>29.7</c:v>
                </c:pt>
                <c:pt idx="1544">
                  <c:v>29.6</c:v>
                </c:pt>
                <c:pt idx="1545">
                  <c:v>29.6</c:v>
                </c:pt>
                <c:pt idx="1546">
                  <c:v>29.6</c:v>
                </c:pt>
                <c:pt idx="1547">
                  <c:v>29.6</c:v>
                </c:pt>
                <c:pt idx="1548">
                  <c:v>29.6</c:v>
                </c:pt>
                <c:pt idx="1549">
                  <c:v>29.6</c:v>
                </c:pt>
                <c:pt idx="1550">
                  <c:v>29.6</c:v>
                </c:pt>
                <c:pt idx="1551">
                  <c:v>29.6</c:v>
                </c:pt>
                <c:pt idx="1552">
                  <c:v>29.6</c:v>
                </c:pt>
                <c:pt idx="1553">
                  <c:v>29.6</c:v>
                </c:pt>
                <c:pt idx="1554">
                  <c:v>29.6</c:v>
                </c:pt>
                <c:pt idx="1555">
                  <c:v>29.6</c:v>
                </c:pt>
                <c:pt idx="1556">
                  <c:v>29.5</c:v>
                </c:pt>
                <c:pt idx="1557">
                  <c:v>29.6</c:v>
                </c:pt>
                <c:pt idx="1558">
                  <c:v>29.5</c:v>
                </c:pt>
                <c:pt idx="1559">
                  <c:v>29.6</c:v>
                </c:pt>
                <c:pt idx="1560">
                  <c:v>29.6</c:v>
                </c:pt>
                <c:pt idx="1561">
                  <c:v>29.6</c:v>
                </c:pt>
                <c:pt idx="1562">
                  <c:v>29.6</c:v>
                </c:pt>
                <c:pt idx="1563">
                  <c:v>29.6</c:v>
                </c:pt>
                <c:pt idx="1564">
                  <c:v>29.6</c:v>
                </c:pt>
                <c:pt idx="1565">
                  <c:v>29.6</c:v>
                </c:pt>
                <c:pt idx="1566">
                  <c:v>29.6</c:v>
                </c:pt>
                <c:pt idx="1567">
                  <c:v>29.6</c:v>
                </c:pt>
                <c:pt idx="1568">
                  <c:v>29.6</c:v>
                </c:pt>
                <c:pt idx="1569">
                  <c:v>29.6</c:v>
                </c:pt>
                <c:pt idx="1570">
                  <c:v>29.7</c:v>
                </c:pt>
                <c:pt idx="1571">
                  <c:v>29.6</c:v>
                </c:pt>
                <c:pt idx="1572">
                  <c:v>29.6</c:v>
                </c:pt>
                <c:pt idx="1573">
                  <c:v>29.7</c:v>
                </c:pt>
                <c:pt idx="1574">
                  <c:v>29.7</c:v>
                </c:pt>
                <c:pt idx="1575">
                  <c:v>29.7</c:v>
                </c:pt>
                <c:pt idx="1576">
                  <c:v>29.8</c:v>
                </c:pt>
                <c:pt idx="1577">
                  <c:v>29.8</c:v>
                </c:pt>
                <c:pt idx="1578">
                  <c:v>29.8</c:v>
                </c:pt>
                <c:pt idx="1579">
                  <c:v>29.9</c:v>
                </c:pt>
                <c:pt idx="1580">
                  <c:v>29.9</c:v>
                </c:pt>
                <c:pt idx="1581">
                  <c:v>30</c:v>
                </c:pt>
                <c:pt idx="1582">
                  <c:v>30</c:v>
                </c:pt>
                <c:pt idx="1583">
                  <c:v>30</c:v>
                </c:pt>
                <c:pt idx="1584">
                  <c:v>30</c:v>
                </c:pt>
                <c:pt idx="1585">
                  <c:v>30</c:v>
                </c:pt>
                <c:pt idx="1586">
                  <c:v>30</c:v>
                </c:pt>
                <c:pt idx="1587">
                  <c:v>30.1</c:v>
                </c:pt>
                <c:pt idx="1588">
                  <c:v>30.1</c:v>
                </c:pt>
                <c:pt idx="1589">
                  <c:v>30.1</c:v>
                </c:pt>
                <c:pt idx="1590">
                  <c:v>30.1</c:v>
                </c:pt>
                <c:pt idx="1591">
                  <c:v>30.2</c:v>
                </c:pt>
                <c:pt idx="1592">
                  <c:v>30.2</c:v>
                </c:pt>
                <c:pt idx="1593">
                  <c:v>30.1</c:v>
                </c:pt>
                <c:pt idx="1594">
                  <c:v>30.1</c:v>
                </c:pt>
                <c:pt idx="1595">
                  <c:v>30.1</c:v>
                </c:pt>
                <c:pt idx="1596">
                  <c:v>30.1</c:v>
                </c:pt>
                <c:pt idx="1597">
                  <c:v>30.1</c:v>
                </c:pt>
                <c:pt idx="1598">
                  <c:v>30.1</c:v>
                </c:pt>
                <c:pt idx="1599">
                  <c:v>30.1</c:v>
                </c:pt>
                <c:pt idx="1600">
                  <c:v>30.1</c:v>
                </c:pt>
                <c:pt idx="1601">
                  <c:v>30.1</c:v>
                </c:pt>
                <c:pt idx="1602">
                  <c:v>30.1</c:v>
                </c:pt>
                <c:pt idx="1603">
                  <c:v>30.1</c:v>
                </c:pt>
                <c:pt idx="1604">
                  <c:v>30.1</c:v>
                </c:pt>
                <c:pt idx="1605">
                  <c:v>30.1</c:v>
                </c:pt>
                <c:pt idx="1606">
                  <c:v>30.1</c:v>
                </c:pt>
                <c:pt idx="1607">
                  <c:v>30.1</c:v>
                </c:pt>
                <c:pt idx="1608">
                  <c:v>30</c:v>
                </c:pt>
                <c:pt idx="1609">
                  <c:v>30</c:v>
                </c:pt>
                <c:pt idx="1610">
                  <c:v>30</c:v>
                </c:pt>
                <c:pt idx="1611">
                  <c:v>30</c:v>
                </c:pt>
                <c:pt idx="1612">
                  <c:v>29.9</c:v>
                </c:pt>
                <c:pt idx="1613">
                  <c:v>29.9</c:v>
                </c:pt>
                <c:pt idx="1614">
                  <c:v>29.9</c:v>
                </c:pt>
                <c:pt idx="1615">
                  <c:v>29.9</c:v>
                </c:pt>
                <c:pt idx="1616">
                  <c:v>29.8</c:v>
                </c:pt>
                <c:pt idx="1617">
                  <c:v>29.8</c:v>
                </c:pt>
                <c:pt idx="1618">
                  <c:v>29.8</c:v>
                </c:pt>
                <c:pt idx="1619">
                  <c:v>29.8</c:v>
                </c:pt>
                <c:pt idx="1620">
                  <c:v>29.8</c:v>
                </c:pt>
                <c:pt idx="1621">
                  <c:v>29.8</c:v>
                </c:pt>
                <c:pt idx="1622">
                  <c:v>29.7</c:v>
                </c:pt>
                <c:pt idx="1623">
                  <c:v>29.7</c:v>
                </c:pt>
                <c:pt idx="1624">
                  <c:v>29.6</c:v>
                </c:pt>
                <c:pt idx="1625">
                  <c:v>29.7</c:v>
                </c:pt>
                <c:pt idx="1626">
                  <c:v>29.6</c:v>
                </c:pt>
                <c:pt idx="1627">
                  <c:v>29.6</c:v>
                </c:pt>
                <c:pt idx="1628">
                  <c:v>29.6</c:v>
                </c:pt>
                <c:pt idx="1629">
                  <c:v>29.6</c:v>
                </c:pt>
                <c:pt idx="1630">
                  <c:v>29.5</c:v>
                </c:pt>
                <c:pt idx="1631">
                  <c:v>29.5</c:v>
                </c:pt>
                <c:pt idx="1632">
                  <c:v>29.5</c:v>
                </c:pt>
                <c:pt idx="1633">
                  <c:v>29.5</c:v>
                </c:pt>
                <c:pt idx="1634">
                  <c:v>29.5</c:v>
                </c:pt>
                <c:pt idx="1635">
                  <c:v>29.5</c:v>
                </c:pt>
                <c:pt idx="1636">
                  <c:v>29.4</c:v>
                </c:pt>
                <c:pt idx="1637">
                  <c:v>29.4</c:v>
                </c:pt>
                <c:pt idx="1638">
                  <c:v>29.5</c:v>
                </c:pt>
                <c:pt idx="1639">
                  <c:v>29.5</c:v>
                </c:pt>
                <c:pt idx="1640">
                  <c:v>29.4</c:v>
                </c:pt>
                <c:pt idx="1641">
                  <c:v>29.4</c:v>
                </c:pt>
                <c:pt idx="1642">
                  <c:v>29.4</c:v>
                </c:pt>
                <c:pt idx="1643">
                  <c:v>29.5</c:v>
                </c:pt>
                <c:pt idx="1644">
                  <c:v>29.4</c:v>
                </c:pt>
                <c:pt idx="1645">
                  <c:v>29.4</c:v>
                </c:pt>
                <c:pt idx="1646">
                  <c:v>29.4</c:v>
                </c:pt>
                <c:pt idx="1647">
                  <c:v>29.5</c:v>
                </c:pt>
                <c:pt idx="1648">
                  <c:v>29.5</c:v>
                </c:pt>
                <c:pt idx="1649">
                  <c:v>29.5</c:v>
                </c:pt>
                <c:pt idx="1650">
                  <c:v>29.5</c:v>
                </c:pt>
                <c:pt idx="1651">
                  <c:v>29.5</c:v>
                </c:pt>
                <c:pt idx="1652">
                  <c:v>29.5</c:v>
                </c:pt>
                <c:pt idx="1653">
                  <c:v>29.5</c:v>
                </c:pt>
                <c:pt idx="1654">
                  <c:v>29.5</c:v>
                </c:pt>
                <c:pt idx="1655">
                  <c:v>29.6</c:v>
                </c:pt>
                <c:pt idx="1656">
                  <c:v>29.6</c:v>
                </c:pt>
                <c:pt idx="1657">
                  <c:v>29.6</c:v>
                </c:pt>
                <c:pt idx="1658">
                  <c:v>29.6</c:v>
                </c:pt>
                <c:pt idx="1659">
                  <c:v>29.6</c:v>
                </c:pt>
                <c:pt idx="1660">
                  <c:v>29.6</c:v>
                </c:pt>
                <c:pt idx="1661">
                  <c:v>29.7</c:v>
                </c:pt>
                <c:pt idx="1662">
                  <c:v>29.7</c:v>
                </c:pt>
                <c:pt idx="1663">
                  <c:v>29.7</c:v>
                </c:pt>
                <c:pt idx="1664">
                  <c:v>29.8</c:v>
                </c:pt>
                <c:pt idx="1665">
                  <c:v>29.8</c:v>
                </c:pt>
                <c:pt idx="1666">
                  <c:v>29.8</c:v>
                </c:pt>
                <c:pt idx="1667">
                  <c:v>29.8</c:v>
                </c:pt>
                <c:pt idx="1668">
                  <c:v>29.9</c:v>
                </c:pt>
                <c:pt idx="1669">
                  <c:v>29.9</c:v>
                </c:pt>
                <c:pt idx="1670">
                  <c:v>29.9</c:v>
                </c:pt>
                <c:pt idx="1671">
                  <c:v>30</c:v>
                </c:pt>
                <c:pt idx="1672">
                  <c:v>30</c:v>
                </c:pt>
                <c:pt idx="1673">
                  <c:v>30</c:v>
                </c:pt>
                <c:pt idx="1674">
                  <c:v>30</c:v>
                </c:pt>
                <c:pt idx="1675">
                  <c:v>30</c:v>
                </c:pt>
                <c:pt idx="1676">
                  <c:v>30</c:v>
                </c:pt>
                <c:pt idx="1677">
                  <c:v>30</c:v>
                </c:pt>
                <c:pt idx="1678">
                  <c:v>30</c:v>
                </c:pt>
                <c:pt idx="1679">
                  <c:v>30</c:v>
                </c:pt>
                <c:pt idx="1680">
                  <c:v>30</c:v>
                </c:pt>
                <c:pt idx="1681">
                  <c:v>30</c:v>
                </c:pt>
                <c:pt idx="1682">
                  <c:v>30</c:v>
                </c:pt>
                <c:pt idx="1683">
                  <c:v>30</c:v>
                </c:pt>
                <c:pt idx="1684">
                  <c:v>30</c:v>
                </c:pt>
                <c:pt idx="1685">
                  <c:v>30</c:v>
                </c:pt>
                <c:pt idx="1686">
                  <c:v>30</c:v>
                </c:pt>
                <c:pt idx="1687">
                  <c:v>30</c:v>
                </c:pt>
                <c:pt idx="1688">
                  <c:v>30</c:v>
                </c:pt>
                <c:pt idx="1689">
                  <c:v>30</c:v>
                </c:pt>
                <c:pt idx="1690">
                  <c:v>30</c:v>
                </c:pt>
                <c:pt idx="1691">
                  <c:v>30</c:v>
                </c:pt>
                <c:pt idx="1692">
                  <c:v>30</c:v>
                </c:pt>
                <c:pt idx="1693">
                  <c:v>30</c:v>
                </c:pt>
                <c:pt idx="1694">
                  <c:v>30</c:v>
                </c:pt>
                <c:pt idx="1695">
                  <c:v>30</c:v>
                </c:pt>
                <c:pt idx="1696">
                  <c:v>29.9</c:v>
                </c:pt>
                <c:pt idx="1697">
                  <c:v>29.9</c:v>
                </c:pt>
                <c:pt idx="1698">
                  <c:v>29.9</c:v>
                </c:pt>
                <c:pt idx="1699">
                  <c:v>29.8</c:v>
                </c:pt>
                <c:pt idx="1700">
                  <c:v>29.8</c:v>
                </c:pt>
                <c:pt idx="1701">
                  <c:v>29.7</c:v>
                </c:pt>
                <c:pt idx="1702">
                  <c:v>29.7</c:v>
                </c:pt>
                <c:pt idx="1703">
                  <c:v>29.7</c:v>
                </c:pt>
                <c:pt idx="1704">
                  <c:v>29.7</c:v>
                </c:pt>
                <c:pt idx="1705">
                  <c:v>29.7</c:v>
                </c:pt>
                <c:pt idx="1706">
                  <c:v>29.7</c:v>
                </c:pt>
                <c:pt idx="1707">
                  <c:v>29.7</c:v>
                </c:pt>
                <c:pt idx="1708">
                  <c:v>29.7</c:v>
                </c:pt>
                <c:pt idx="1709">
                  <c:v>29.7</c:v>
                </c:pt>
                <c:pt idx="1710">
                  <c:v>29.6</c:v>
                </c:pt>
                <c:pt idx="1711">
                  <c:v>29.6</c:v>
                </c:pt>
                <c:pt idx="1712">
                  <c:v>29.6</c:v>
                </c:pt>
                <c:pt idx="1713">
                  <c:v>29.5</c:v>
                </c:pt>
                <c:pt idx="1714">
                  <c:v>29.5</c:v>
                </c:pt>
                <c:pt idx="1715">
                  <c:v>29.5</c:v>
                </c:pt>
                <c:pt idx="1716">
                  <c:v>29.4</c:v>
                </c:pt>
                <c:pt idx="1717">
                  <c:v>29.4</c:v>
                </c:pt>
                <c:pt idx="1718">
                  <c:v>29.5</c:v>
                </c:pt>
                <c:pt idx="1719">
                  <c:v>29.5</c:v>
                </c:pt>
                <c:pt idx="1720">
                  <c:v>29.5</c:v>
                </c:pt>
                <c:pt idx="1721">
                  <c:v>29.4</c:v>
                </c:pt>
                <c:pt idx="1722">
                  <c:v>29.4</c:v>
                </c:pt>
                <c:pt idx="1723">
                  <c:v>29.4</c:v>
                </c:pt>
                <c:pt idx="1724">
                  <c:v>29.4</c:v>
                </c:pt>
                <c:pt idx="1725">
                  <c:v>29.4</c:v>
                </c:pt>
                <c:pt idx="1726">
                  <c:v>29.5</c:v>
                </c:pt>
                <c:pt idx="1727">
                  <c:v>29.4</c:v>
                </c:pt>
                <c:pt idx="1728">
                  <c:v>29.5</c:v>
                </c:pt>
                <c:pt idx="1729">
                  <c:v>29.4</c:v>
                </c:pt>
                <c:pt idx="1730">
                  <c:v>29.4</c:v>
                </c:pt>
                <c:pt idx="1731">
                  <c:v>29.4</c:v>
                </c:pt>
                <c:pt idx="1732">
                  <c:v>29.4</c:v>
                </c:pt>
                <c:pt idx="1733">
                  <c:v>29.4</c:v>
                </c:pt>
                <c:pt idx="1734">
                  <c:v>29.4</c:v>
                </c:pt>
                <c:pt idx="1735">
                  <c:v>29.5</c:v>
                </c:pt>
                <c:pt idx="1736">
                  <c:v>29.5</c:v>
                </c:pt>
                <c:pt idx="1737">
                  <c:v>29.5</c:v>
                </c:pt>
                <c:pt idx="1738">
                  <c:v>29.5</c:v>
                </c:pt>
                <c:pt idx="1739">
                  <c:v>29.5</c:v>
                </c:pt>
                <c:pt idx="1740">
                  <c:v>29.5</c:v>
                </c:pt>
                <c:pt idx="1741">
                  <c:v>29.5</c:v>
                </c:pt>
                <c:pt idx="1742">
                  <c:v>29.6</c:v>
                </c:pt>
                <c:pt idx="1743">
                  <c:v>29.6</c:v>
                </c:pt>
                <c:pt idx="1744">
                  <c:v>29.6</c:v>
                </c:pt>
                <c:pt idx="1745">
                  <c:v>29.6</c:v>
                </c:pt>
                <c:pt idx="1746">
                  <c:v>29.7</c:v>
                </c:pt>
                <c:pt idx="1747">
                  <c:v>29.7</c:v>
                </c:pt>
                <c:pt idx="1748">
                  <c:v>29.7</c:v>
                </c:pt>
                <c:pt idx="1749">
                  <c:v>29.7</c:v>
                </c:pt>
                <c:pt idx="1750">
                  <c:v>29.8</c:v>
                </c:pt>
                <c:pt idx="1751">
                  <c:v>29.8</c:v>
                </c:pt>
                <c:pt idx="1752">
                  <c:v>29.8</c:v>
                </c:pt>
                <c:pt idx="1753">
                  <c:v>29.8</c:v>
                </c:pt>
                <c:pt idx="1754">
                  <c:v>29.9</c:v>
                </c:pt>
                <c:pt idx="1755">
                  <c:v>29.9</c:v>
                </c:pt>
                <c:pt idx="1756">
                  <c:v>29.9</c:v>
                </c:pt>
                <c:pt idx="1757">
                  <c:v>29.9</c:v>
                </c:pt>
                <c:pt idx="1758">
                  <c:v>30</c:v>
                </c:pt>
                <c:pt idx="1759">
                  <c:v>30</c:v>
                </c:pt>
                <c:pt idx="1760">
                  <c:v>30</c:v>
                </c:pt>
                <c:pt idx="1761">
                  <c:v>30</c:v>
                </c:pt>
                <c:pt idx="1762">
                  <c:v>30</c:v>
                </c:pt>
                <c:pt idx="1763">
                  <c:v>30</c:v>
                </c:pt>
                <c:pt idx="1764">
                  <c:v>30</c:v>
                </c:pt>
                <c:pt idx="1765">
                  <c:v>30</c:v>
                </c:pt>
                <c:pt idx="1766">
                  <c:v>30</c:v>
                </c:pt>
                <c:pt idx="1767">
                  <c:v>30</c:v>
                </c:pt>
                <c:pt idx="1768">
                  <c:v>30</c:v>
                </c:pt>
                <c:pt idx="1769">
                  <c:v>30</c:v>
                </c:pt>
                <c:pt idx="1770">
                  <c:v>30</c:v>
                </c:pt>
                <c:pt idx="1771">
                  <c:v>30</c:v>
                </c:pt>
                <c:pt idx="1772">
                  <c:v>29.9</c:v>
                </c:pt>
                <c:pt idx="1773">
                  <c:v>30</c:v>
                </c:pt>
                <c:pt idx="1774">
                  <c:v>29.9</c:v>
                </c:pt>
                <c:pt idx="1775">
                  <c:v>29.9</c:v>
                </c:pt>
                <c:pt idx="1776">
                  <c:v>29.9</c:v>
                </c:pt>
                <c:pt idx="1777">
                  <c:v>29.9</c:v>
                </c:pt>
                <c:pt idx="1778">
                  <c:v>29.8</c:v>
                </c:pt>
                <c:pt idx="1779">
                  <c:v>29.8</c:v>
                </c:pt>
                <c:pt idx="1780">
                  <c:v>29.8</c:v>
                </c:pt>
                <c:pt idx="1781">
                  <c:v>29.8</c:v>
                </c:pt>
                <c:pt idx="1782">
                  <c:v>29.8</c:v>
                </c:pt>
                <c:pt idx="1783">
                  <c:v>29.8</c:v>
                </c:pt>
                <c:pt idx="1784">
                  <c:v>29.7</c:v>
                </c:pt>
                <c:pt idx="1785">
                  <c:v>29.7</c:v>
                </c:pt>
                <c:pt idx="1786">
                  <c:v>29.7</c:v>
                </c:pt>
                <c:pt idx="1787">
                  <c:v>29.7</c:v>
                </c:pt>
                <c:pt idx="1788">
                  <c:v>29.7</c:v>
                </c:pt>
                <c:pt idx="1789">
                  <c:v>29.6</c:v>
                </c:pt>
                <c:pt idx="1790">
                  <c:v>29.6</c:v>
                </c:pt>
                <c:pt idx="1791">
                  <c:v>29.6</c:v>
                </c:pt>
                <c:pt idx="1792">
                  <c:v>29.6</c:v>
                </c:pt>
                <c:pt idx="1793">
                  <c:v>29.6</c:v>
                </c:pt>
                <c:pt idx="1794">
                  <c:v>29.6</c:v>
                </c:pt>
                <c:pt idx="1795">
                  <c:v>29.5</c:v>
                </c:pt>
                <c:pt idx="1796">
                  <c:v>29.5</c:v>
                </c:pt>
                <c:pt idx="1797">
                  <c:v>29.4</c:v>
                </c:pt>
                <c:pt idx="1798">
                  <c:v>29.5</c:v>
                </c:pt>
                <c:pt idx="1799">
                  <c:v>29.4</c:v>
                </c:pt>
                <c:pt idx="1800">
                  <c:v>29.4</c:v>
                </c:pt>
                <c:pt idx="1801">
                  <c:v>29.4</c:v>
                </c:pt>
                <c:pt idx="1802">
                  <c:v>29.4</c:v>
                </c:pt>
                <c:pt idx="1803">
                  <c:v>29.4</c:v>
                </c:pt>
                <c:pt idx="1804">
                  <c:v>29.4</c:v>
                </c:pt>
                <c:pt idx="1805">
                  <c:v>29.4</c:v>
                </c:pt>
                <c:pt idx="1806">
                  <c:v>29.4</c:v>
                </c:pt>
                <c:pt idx="1807">
                  <c:v>29.4</c:v>
                </c:pt>
                <c:pt idx="1808">
                  <c:v>29.4</c:v>
                </c:pt>
                <c:pt idx="1809">
                  <c:v>29.4</c:v>
                </c:pt>
                <c:pt idx="1810">
                  <c:v>29.4</c:v>
                </c:pt>
                <c:pt idx="1811">
                  <c:v>29.4</c:v>
                </c:pt>
                <c:pt idx="1812">
                  <c:v>29.4</c:v>
                </c:pt>
                <c:pt idx="1813">
                  <c:v>29.4</c:v>
                </c:pt>
                <c:pt idx="1814">
                  <c:v>29.4</c:v>
                </c:pt>
                <c:pt idx="1815">
                  <c:v>29.4</c:v>
                </c:pt>
                <c:pt idx="1816">
                  <c:v>29.4</c:v>
                </c:pt>
                <c:pt idx="1817">
                  <c:v>29.4</c:v>
                </c:pt>
                <c:pt idx="1818">
                  <c:v>29.4</c:v>
                </c:pt>
                <c:pt idx="1819">
                  <c:v>29.4</c:v>
                </c:pt>
                <c:pt idx="1820">
                  <c:v>29.4</c:v>
                </c:pt>
                <c:pt idx="1821">
                  <c:v>29.4</c:v>
                </c:pt>
                <c:pt idx="1822">
                  <c:v>29.4</c:v>
                </c:pt>
                <c:pt idx="1823">
                  <c:v>29.5</c:v>
                </c:pt>
                <c:pt idx="1824">
                  <c:v>29.5</c:v>
                </c:pt>
                <c:pt idx="1825">
                  <c:v>29.5</c:v>
                </c:pt>
                <c:pt idx="1826">
                  <c:v>29.5</c:v>
                </c:pt>
                <c:pt idx="1827">
                  <c:v>29.5</c:v>
                </c:pt>
                <c:pt idx="1828">
                  <c:v>29.6</c:v>
                </c:pt>
                <c:pt idx="1829">
                  <c:v>29.6</c:v>
                </c:pt>
                <c:pt idx="1830">
                  <c:v>29.7</c:v>
                </c:pt>
                <c:pt idx="1831">
                  <c:v>29.7</c:v>
                </c:pt>
                <c:pt idx="1832">
                  <c:v>29.8</c:v>
                </c:pt>
                <c:pt idx="1833">
                  <c:v>29.8</c:v>
                </c:pt>
                <c:pt idx="1834">
                  <c:v>29.8</c:v>
                </c:pt>
                <c:pt idx="1835">
                  <c:v>29.8</c:v>
                </c:pt>
                <c:pt idx="1836">
                  <c:v>29.8</c:v>
                </c:pt>
                <c:pt idx="1837">
                  <c:v>29.8</c:v>
                </c:pt>
                <c:pt idx="1838">
                  <c:v>29.9</c:v>
                </c:pt>
                <c:pt idx="1839">
                  <c:v>29.9</c:v>
                </c:pt>
                <c:pt idx="1840">
                  <c:v>29.8</c:v>
                </c:pt>
                <c:pt idx="1841">
                  <c:v>29.9</c:v>
                </c:pt>
                <c:pt idx="1842">
                  <c:v>29.9</c:v>
                </c:pt>
                <c:pt idx="1843">
                  <c:v>30</c:v>
                </c:pt>
                <c:pt idx="1844">
                  <c:v>29.9</c:v>
                </c:pt>
                <c:pt idx="1845">
                  <c:v>29.9</c:v>
                </c:pt>
                <c:pt idx="1846">
                  <c:v>29.9</c:v>
                </c:pt>
                <c:pt idx="1847">
                  <c:v>30</c:v>
                </c:pt>
                <c:pt idx="1848">
                  <c:v>30</c:v>
                </c:pt>
                <c:pt idx="1849">
                  <c:v>30</c:v>
                </c:pt>
                <c:pt idx="1850">
                  <c:v>30</c:v>
                </c:pt>
                <c:pt idx="1851">
                  <c:v>29.9</c:v>
                </c:pt>
                <c:pt idx="1852">
                  <c:v>29.9</c:v>
                </c:pt>
                <c:pt idx="1853">
                  <c:v>30</c:v>
                </c:pt>
                <c:pt idx="1854">
                  <c:v>29.9</c:v>
                </c:pt>
                <c:pt idx="1855">
                  <c:v>29.9</c:v>
                </c:pt>
                <c:pt idx="1856">
                  <c:v>29.9</c:v>
                </c:pt>
                <c:pt idx="1857">
                  <c:v>29.9</c:v>
                </c:pt>
                <c:pt idx="1858">
                  <c:v>29.9</c:v>
                </c:pt>
                <c:pt idx="1859">
                  <c:v>29.9</c:v>
                </c:pt>
                <c:pt idx="1860">
                  <c:v>29.9</c:v>
                </c:pt>
                <c:pt idx="1861">
                  <c:v>29.9</c:v>
                </c:pt>
                <c:pt idx="1862">
                  <c:v>29.9</c:v>
                </c:pt>
                <c:pt idx="1863">
                  <c:v>29.9</c:v>
                </c:pt>
                <c:pt idx="1864">
                  <c:v>29.8</c:v>
                </c:pt>
                <c:pt idx="1865">
                  <c:v>29.8</c:v>
                </c:pt>
                <c:pt idx="1866">
                  <c:v>29.8</c:v>
                </c:pt>
                <c:pt idx="1867">
                  <c:v>29.7</c:v>
                </c:pt>
                <c:pt idx="1868">
                  <c:v>29.7</c:v>
                </c:pt>
                <c:pt idx="1869">
                  <c:v>29.7</c:v>
                </c:pt>
                <c:pt idx="1870">
                  <c:v>29.7</c:v>
                </c:pt>
                <c:pt idx="1871">
                  <c:v>29.6</c:v>
                </c:pt>
                <c:pt idx="1872">
                  <c:v>29.7</c:v>
                </c:pt>
                <c:pt idx="1873">
                  <c:v>29.6</c:v>
                </c:pt>
                <c:pt idx="1874">
                  <c:v>29.6</c:v>
                </c:pt>
                <c:pt idx="1875">
                  <c:v>29.6</c:v>
                </c:pt>
                <c:pt idx="1876">
                  <c:v>29.5</c:v>
                </c:pt>
                <c:pt idx="1877">
                  <c:v>29.5</c:v>
                </c:pt>
                <c:pt idx="1878">
                  <c:v>29.5</c:v>
                </c:pt>
                <c:pt idx="1879">
                  <c:v>29.5</c:v>
                </c:pt>
                <c:pt idx="1880">
                  <c:v>29.5</c:v>
                </c:pt>
                <c:pt idx="1881">
                  <c:v>29.5</c:v>
                </c:pt>
                <c:pt idx="1882">
                  <c:v>29.4</c:v>
                </c:pt>
                <c:pt idx="1883">
                  <c:v>29.4</c:v>
                </c:pt>
                <c:pt idx="1884">
                  <c:v>29.4</c:v>
                </c:pt>
                <c:pt idx="1885">
                  <c:v>29.4</c:v>
                </c:pt>
                <c:pt idx="1886">
                  <c:v>29.4</c:v>
                </c:pt>
                <c:pt idx="1887">
                  <c:v>29.3</c:v>
                </c:pt>
                <c:pt idx="1888">
                  <c:v>29.3</c:v>
                </c:pt>
                <c:pt idx="1889">
                  <c:v>29.3</c:v>
                </c:pt>
                <c:pt idx="1890">
                  <c:v>29.3</c:v>
                </c:pt>
                <c:pt idx="1891">
                  <c:v>29.3</c:v>
                </c:pt>
                <c:pt idx="1892">
                  <c:v>29.3</c:v>
                </c:pt>
                <c:pt idx="1893">
                  <c:v>29.3</c:v>
                </c:pt>
                <c:pt idx="1894">
                  <c:v>29.2</c:v>
                </c:pt>
                <c:pt idx="1895">
                  <c:v>29.2</c:v>
                </c:pt>
                <c:pt idx="1896">
                  <c:v>29.2</c:v>
                </c:pt>
                <c:pt idx="1897">
                  <c:v>29.2</c:v>
                </c:pt>
                <c:pt idx="1898">
                  <c:v>29.2</c:v>
                </c:pt>
                <c:pt idx="1899">
                  <c:v>29.2</c:v>
                </c:pt>
                <c:pt idx="1900">
                  <c:v>29.2</c:v>
                </c:pt>
                <c:pt idx="1901">
                  <c:v>29.1</c:v>
                </c:pt>
                <c:pt idx="1902">
                  <c:v>29.1</c:v>
                </c:pt>
                <c:pt idx="1903">
                  <c:v>29.1</c:v>
                </c:pt>
                <c:pt idx="1904">
                  <c:v>29.1</c:v>
                </c:pt>
                <c:pt idx="1905">
                  <c:v>29.1</c:v>
                </c:pt>
                <c:pt idx="1906">
                  <c:v>29.1</c:v>
                </c:pt>
                <c:pt idx="1907">
                  <c:v>29.1</c:v>
                </c:pt>
                <c:pt idx="1908">
                  <c:v>29.1</c:v>
                </c:pt>
                <c:pt idx="1909">
                  <c:v>29.1</c:v>
                </c:pt>
                <c:pt idx="1910">
                  <c:v>29</c:v>
                </c:pt>
                <c:pt idx="1911">
                  <c:v>29</c:v>
                </c:pt>
                <c:pt idx="1912">
                  <c:v>29</c:v>
                </c:pt>
                <c:pt idx="1913">
                  <c:v>29</c:v>
                </c:pt>
                <c:pt idx="1914">
                  <c:v>29</c:v>
                </c:pt>
                <c:pt idx="1915">
                  <c:v>29</c:v>
                </c:pt>
                <c:pt idx="1916">
                  <c:v>29</c:v>
                </c:pt>
                <c:pt idx="1917">
                  <c:v>29</c:v>
                </c:pt>
                <c:pt idx="1918">
                  <c:v>29</c:v>
                </c:pt>
                <c:pt idx="1919">
                  <c:v>29</c:v>
                </c:pt>
                <c:pt idx="1920">
                  <c:v>29</c:v>
                </c:pt>
                <c:pt idx="1921">
                  <c:v>28.9</c:v>
                </c:pt>
                <c:pt idx="1922">
                  <c:v>28.9</c:v>
                </c:pt>
                <c:pt idx="1923">
                  <c:v>28.9</c:v>
                </c:pt>
                <c:pt idx="1924">
                  <c:v>28.9</c:v>
                </c:pt>
                <c:pt idx="1925">
                  <c:v>29</c:v>
                </c:pt>
                <c:pt idx="1926">
                  <c:v>29</c:v>
                </c:pt>
                <c:pt idx="1927">
                  <c:v>28.9</c:v>
                </c:pt>
                <c:pt idx="1928">
                  <c:v>28.9</c:v>
                </c:pt>
                <c:pt idx="1929">
                  <c:v>28.9</c:v>
                </c:pt>
                <c:pt idx="1930">
                  <c:v>28.9</c:v>
                </c:pt>
                <c:pt idx="1931">
                  <c:v>28.9</c:v>
                </c:pt>
                <c:pt idx="1932">
                  <c:v>28.9</c:v>
                </c:pt>
                <c:pt idx="1933">
                  <c:v>28.9</c:v>
                </c:pt>
                <c:pt idx="1934">
                  <c:v>28.8</c:v>
                </c:pt>
                <c:pt idx="1935">
                  <c:v>28.8</c:v>
                </c:pt>
                <c:pt idx="1936">
                  <c:v>28.9</c:v>
                </c:pt>
                <c:pt idx="1937">
                  <c:v>28.9</c:v>
                </c:pt>
                <c:pt idx="1938">
                  <c:v>28.8</c:v>
                </c:pt>
                <c:pt idx="1939">
                  <c:v>28.9</c:v>
                </c:pt>
                <c:pt idx="1940">
                  <c:v>28.8</c:v>
                </c:pt>
                <c:pt idx="1941">
                  <c:v>28.8</c:v>
                </c:pt>
                <c:pt idx="1942">
                  <c:v>28.8</c:v>
                </c:pt>
                <c:pt idx="1943">
                  <c:v>28.8</c:v>
                </c:pt>
                <c:pt idx="1944">
                  <c:v>28.8</c:v>
                </c:pt>
                <c:pt idx="1945">
                  <c:v>28.8</c:v>
                </c:pt>
                <c:pt idx="1946">
                  <c:v>28.8</c:v>
                </c:pt>
                <c:pt idx="1947">
                  <c:v>28.8</c:v>
                </c:pt>
                <c:pt idx="1948">
                  <c:v>28.8</c:v>
                </c:pt>
                <c:pt idx="1949">
                  <c:v>28.8</c:v>
                </c:pt>
                <c:pt idx="1950">
                  <c:v>28.7</c:v>
                </c:pt>
                <c:pt idx="1951">
                  <c:v>28.7</c:v>
                </c:pt>
                <c:pt idx="1952">
                  <c:v>28.7</c:v>
                </c:pt>
                <c:pt idx="1953">
                  <c:v>28.7</c:v>
                </c:pt>
                <c:pt idx="1954">
                  <c:v>28.7</c:v>
                </c:pt>
                <c:pt idx="1955">
                  <c:v>28.7</c:v>
                </c:pt>
                <c:pt idx="1956">
                  <c:v>28.7</c:v>
                </c:pt>
                <c:pt idx="1957">
                  <c:v>28.7</c:v>
                </c:pt>
                <c:pt idx="1958">
                  <c:v>28.7</c:v>
                </c:pt>
                <c:pt idx="1959">
                  <c:v>28.7</c:v>
                </c:pt>
                <c:pt idx="1960">
                  <c:v>28.7</c:v>
                </c:pt>
                <c:pt idx="1961">
                  <c:v>28.7</c:v>
                </c:pt>
                <c:pt idx="1962">
                  <c:v>28.7</c:v>
                </c:pt>
                <c:pt idx="1963">
                  <c:v>28.7</c:v>
                </c:pt>
                <c:pt idx="1964">
                  <c:v>28.7</c:v>
                </c:pt>
                <c:pt idx="1965">
                  <c:v>28.6</c:v>
                </c:pt>
                <c:pt idx="1966">
                  <c:v>28.6</c:v>
                </c:pt>
                <c:pt idx="1967">
                  <c:v>28.6</c:v>
                </c:pt>
                <c:pt idx="1968">
                  <c:v>28.6</c:v>
                </c:pt>
                <c:pt idx="1969">
                  <c:v>28.6</c:v>
                </c:pt>
                <c:pt idx="1970">
                  <c:v>28.6</c:v>
                </c:pt>
                <c:pt idx="1971">
                  <c:v>28.6</c:v>
                </c:pt>
                <c:pt idx="1972">
                  <c:v>28.5</c:v>
                </c:pt>
                <c:pt idx="1973">
                  <c:v>28.5</c:v>
                </c:pt>
                <c:pt idx="1974">
                  <c:v>28.5</c:v>
                </c:pt>
                <c:pt idx="1975">
                  <c:v>28.5</c:v>
                </c:pt>
                <c:pt idx="1976">
                  <c:v>28.5</c:v>
                </c:pt>
                <c:pt idx="1977">
                  <c:v>28.5</c:v>
                </c:pt>
                <c:pt idx="1978">
                  <c:v>28.5</c:v>
                </c:pt>
                <c:pt idx="1979">
                  <c:v>28.5</c:v>
                </c:pt>
                <c:pt idx="1980">
                  <c:v>28.5</c:v>
                </c:pt>
                <c:pt idx="1981">
                  <c:v>28.5</c:v>
                </c:pt>
                <c:pt idx="1982">
                  <c:v>28.5</c:v>
                </c:pt>
                <c:pt idx="1983">
                  <c:v>28.5</c:v>
                </c:pt>
                <c:pt idx="1984">
                  <c:v>28.5</c:v>
                </c:pt>
                <c:pt idx="1985">
                  <c:v>28.5</c:v>
                </c:pt>
                <c:pt idx="1986">
                  <c:v>28.5</c:v>
                </c:pt>
                <c:pt idx="1987">
                  <c:v>28.4</c:v>
                </c:pt>
                <c:pt idx="1988">
                  <c:v>28.4</c:v>
                </c:pt>
                <c:pt idx="1989">
                  <c:v>28.4</c:v>
                </c:pt>
                <c:pt idx="1990">
                  <c:v>28.4</c:v>
                </c:pt>
                <c:pt idx="1991">
                  <c:v>28.4</c:v>
                </c:pt>
                <c:pt idx="1992">
                  <c:v>28.4</c:v>
                </c:pt>
                <c:pt idx="1993">
                  <c:v>28.4</c:v>
                </c:pt>
                <c:pt idx="1994">
                  <c:v>28.4</c:v>
                </c:pt>
                <c:pt idx="1995">
                  <c:v>28.4</c:v>
                </c:pt>
                <c:pt idx="1996">
                  <c:v>28.4</c:v>
                </c:pt>
                <c:pt idx="1997">
                  <c:v>28.4</c:v>
                </c:pt>
                <c:pt idx="1998">
                  <c:v>28.4</c:v>
                </c:pt>
                <c:pt idx="1999">
                  <c:v>28.4</c:v>
                </c:pt>
                <c:pt idx="2000">
                  <c:v>28.4</c:v>
                </c:pt>
                <c:pt idx="2001">
                  <c:v>28.3</c:v>
                </c:pt>
                <c:pt idx="2002">
                  <c:v>28.3</c:v>
                </c:pt>
                <c:pt idx="2003">
                  <c:v>28.3</c:v>
                </c:pt>
                <c:pt idx="2004">
                  <c:v>28.3</c:v>
                </c:pt>
                <c:pt idx="2005">
                  <c:v>28.2</c:v>
                </c:pt>
                <c:pt idx="2006">
                  <c:v>28.2</c:v>
                </c:pt>
                <c:pt idx="2007">
                  <c:v>28.3</c:v>
                </c:pt>
                <c:pt idx="2008">
                  <c:v>28.2</c:v>
                </c:pt>
                <c:pt idx="2009">
                  <c:v>28.3</c:v>
                </c:pt>
                <c:pt idx="2010">
                  <c:v>28.3</c:v>
                </c:pt>
                <c:pt idx="2011">
                  <c:v>28.3</c:v>
                </c:pt>
                <c:pt idx="2012">
                  <c:v>28.3</c:v>
                </c:pt>
                <c:pt idx="2013">
                  <c:v>28.3</c:v>
                </c:pt>
                <c:pt idx="2014">
                  <c:v>28.3</c:v>
                </c:pt>
                <c:pt idx="2015">
                  <c:v>28.3</c:v>
                </c:pt>
                <c:pt idx="2016">
                  <c:v>28.2</c:v>
                </c:pt>
                <c:pt idx="2017">
                  <c:v>28.2</c:v>
                </c:pt>
                <c:pt idx="2018">
                  <c:v>28.2</c:v>
                </c:pt>
                <c:pt idx="2019">
                  <c:v>28.2</c:v>
                </c:pt>
                <c:pt idx="2020">
                  <c:v>28.2</c:v>
                </c:pt>
                <c:pt idx="2021">
                  <c:v>28.2</c:v>
                </c:pt>
                <c:pt idx="2022">
                  <c:v>28.2</c:v>
                </c:pt>
                <c:pt idx="2023">
                  <c:v>28.2</c:v>
                </c:pt>
                <c:pt idx="2024">
                  <c:v>28.2</c:v>
                </c:pt>
                <c:pt idx="2025">
                  <c:v>28.1</c:v>
                </c:pt>
                <c:pt idx="2026">
                  <c:v>28.2</c:v>
                </c:pt>
                <c:pt idx="2027">
                  <c:v>28.2</c:v>
                </c:pt>
                <c:pt idx="2028">
                  <c:v>28.1</c:v>
                </c:pt>
                <c:pt idx="2029">
                  <c:v>28.1</c:v>
                </c:pt>
                <c:pt idx="2030">
                  <c:v>28.1</c:v>
                </c:pt>
                <c:pt idx="2031">
                  <c:v>28.2</c:v>
                </c:pt>
                <c:pt idx="2032">
                  <c:v>28.1</c:v>
                </c:pt>
                <c:pt idx="2033">
                  <c:v>28.2</c:v>
                </c:pt>
                <c:pt idx="2034">
                  <c:v>28.2</c:v>
                </c:pt>
                <c:pt idx="2035">
                  <c:v>28.1</c:v>
                </c:pt>
                <c:pt idx="2036">
                  <c:v>28.1</c:v>
                </c:pt>
                <c:pt idx="2037">
                  <c:v>28.1</c:v>
                </c:pt>
                <c:pt idx="2038">
                  <c:v>28.1</c:v>
                </c:pt>
                <c:pt idx="2039">
                  <c:v>28.1</c:v>
                </c:pt>
                <c:pt idx="2040">
                  <c:v>28.1</c:v>
                </c:pt>
                <c:pt idx="2041">
                  <c:v>28.1</c:v>
                </c:pt>
                <c:pt idx="2042">
                  <c:v>28.1</c:v>
                </c:pt>
                <c:pt idx="2043">
                  <c:v>28.1</c:v>
                </c:pt>
                <c:pt idx="2044">
                  <c:v>28.1</c:v>
                </c:pt>
                <c:pt idx="2045">
                  <c:v>28.1</c:v>
                </c:pt>
                <c:pt idx="2046">
                  <c:v>28.1</c:v>
                </c:pt>
                <c:pt idx="2047">
                  <c:v>28.1</c:v>
                </c:pt>
                <c:pt idx="2048">
                  <c:v>28.1</c:v>
                </c:pt>
                <c:pt idx="2049">
                  <c:v>28.1</c:v>
                </c:pt>
                <c:pt idx="2050">
                  <c:v>28.1</c:v>
                </c:pt>
                <c:pt idx="2051">
                  <c:v>28</c:v>
                </c:pt>
                <c:pt idx="2052">
                  <c:v>28</c:v>
                </c:pt>
                <c:pt idx="2053">
                  <c:v>28</c:v>
                </c:pt>
                <c:pt idx="2054">
                  <c:v>28</c:v>
                </c:pt>
                <c:pt idx="2055">
                  <c:v>28</c:v>
                </c:pt>
                <c:pt idx="2056">
                  <c:v>28</c:v>
                </c:pt>
                <c:pt idx="2057">
                  <c:v>28</c:v>
                </c:pt>
                <c:pt idx="2058">
                  <c:v>28</c:v>
                </c:pt>
                <c:pt idx="2059">
                  <c:v>28</c:v>
                </c:pt>
                <c:pt idx="2060">
                  <c:v>28</c:v>
                </c:pt>
                <c:pt idx="2061">
                  <c:v>27.9</c:v>
                </c:pt>
                <c:pt idx="2062">
                  <c:v>27.9</c:v>
                </c:pt>
                <c:pt idx="2063">
                  <c:v>27.9</c:v>
                </c:pt>
                <c:pt idx="2064">
                  <c:v>27.9</c:v>
                </c:pt>
                <c:pt idx="2065">
                  <c:v>27.9</c:v>
                </c:pt>
                <c:pt idx="2066">
                  <c:v>27.9</c:v>
                </c:pt>
                <c:pt idx="2067">
                  <c:v>27.9</c:v>
                </c:pt>
                <c:pt idx="2068">
                  <c:v>27.9</c:v>
                </c:pt>
                <c:pt idx="2069">
                  <c:v>27.9</c:v>
                </c:pt>
                <c:pt idx="2070">
                  <c:v>27.9</c:v>
                </c:pt>
                <c:pt idx="2071">
                  <c:v>27.8</c:v>
                </c:pt>
                <c:pt idx="2072">
                  <c:v>27.9</c:v>
                </c:pt>
                <c:pt idx="2073">
                  <c:v>27.8</c:v>
                </c:pt>
                <c:pt idx="2074">
                  <c:v>27.8</c:v>
                </c:pt>
                <c:pt idx="2075">
                  <c:v>27.8</c:v>
                </c:pt>
                <c:pt idx="2076">
                  <c:v>27.9</c:v>
                </c:pt>
                <c:pt idx="2077">
                  <c:v>27.8</c:v>
                </c:pt>
                <c:pt idx="2078">
                  <c:v>27.8</c:v>
                </c:pt>
                <c:pt idx="2079">
                  <c:v>27.8</c:v>
                </c:pt>
                <c:pt idx="2080">
                  <c:v>27.8</c:v>
                </c:pt>
                <c:pt idx="2081">
                  <c:v>27.8</c:v>
                </c:pt>
                <c:pt idx="2082">
                  <c:v>27.8</c:v>
                </c:pt>
                <c:pt idx="2083">
                  <c:v>27.7</c:v>
                </c:pt>
                <c:pt idx="2084">
                  <c:v>27.7</c:v>
                </c:pt>
                <c:pt idx="2085">
                  <c:v>27.7</c:v>
                </c:pt>
                <c:pt idx="2086">
                  <c:v>27.7</c:v>
                </c:pt>
                <c:pt idx="2087">
                  <c:v>27.7</c:v>
                </c:pt>
                <c:pt idx="2088">
                  <c:v>27.7</c:v>
                </c:pt>
                <c:pt idx="2089">
                  <c:v>27.7</c:v>
                </c:pt>
                <c:pt idx="2090">
                  <c:v>27.7</c:v>
                </c:pt>
                <c:pt idx="2091">
                  <c:v>27.7</c:v>
                </c:pt>
                <c:pt idx="2092">
                  <c:v>27.7</c:v>
                </c:pt>
                <c:pt idx="2093">
                  <c:v>27.7</c:v>
                </c:pt>
                <c:pt idx="2094">
                  <c:v>27.6</c:v>
                </c:pt>
                <c:pt idx="2095">
                  <c:v>27.6</c:v>
                </c:pt>
                <c:pt idx="2096">
                  <c:v>27.7</c:v>
                </c:pt>
                <c:pt idx="2097">
                  <c:v>27.6</c:v>
                </c:pt>
                <c:pt idx="2098">
                  <c:v>27.6</c:v>
                </c:pt>
                <c:pt idx="2099">
                  <c:v>27.6</c:v>
                </c:pt>
                <c:pt idx="2100">
                  <c:v>27.6</c:v>
                </c:pt>
                <c:pt idx="2101">
                  <c:v>27.6</c:v>
                </c:pt>
                <c:pt idx="2102">
                  <c:v>27.6</c:v>
                </c:pt>
                <c:pt idx="2103">
                  <c:v>27.5</c:v>
                </c:pt>
                <c:pt idx="2104">
                  <c:v>27.6</c:v>
                </c:pt>
                <c:pt idx="2105">
                  <c:v>27.5</c:v>
                </c:pt>
                <c:pt idx="2106">
                  <c:v>27.5</c:v>
                </c:pt>
                <c:pt idx="2107">
                  <c:v>27.5</c:v>
                </c:pt>
                <c:pt idx="2108">
                  <c:v>27.5</c:v>
                </c:pt>
                <c:pt idx="2109">
                  <c:v>27.5</c:v>
                </c:pt>
                <c:pt idx="2110">
                  <c:v>27.5</c:v>
                </c:pt>
                <c:pt idx="2111">
                  <c:v>27.5</c:v>
                </c:pt>
                <c:pt idx="2112">
                  <c:v>27.5</c:v>
                </c:pt>
                <c:pt idx="2113">
                  <c:v>27.5</c:v>
                </c:pt>
                <c:pt idx="2114">
                  <c:v>27.5</c:v>
                </c:pt>
                <c:pt idx="2115">
                  <c:v>27.5</c:v>
                </c:pt>
                <c:pt idx="2116">
                  <c:v>27.5</c:v>
                </c:pt>
                <c:pt idx="2117">
                  <c:v>27.4</c:v>
                </c:pt>
                <c:pt idx="2118">
                  <c:v>27.4</c:v>
                </c:pt>
                <c:pt idx="2119">
                  <c:v>27.4</c:v>
                </c:pt>
                <c:pt idx="2120">
                  <c:v>27.4</c:v>
                </c:pt>
                <c:pt idx="2121">
                  <c:v>27.4</c:v>
                </c:pt>
                <c:pt idx="2122">
                  <c:v>27.4</c:v>
                </c:pt>
                <c:pt idx="2123">
                  <c:v>27.4</c:v>
                </c:pt>
                <c:pt idx="2124">
                  <c:v>27.4</c:v>
                </c:pt>
                <c:pt idx="2125">
                  <c:v>27.4</c:v>
                </c:pt>
                <c:pt idx="2126">
                  <c:v>27.4</c:v>
                </c:pt>
                <c:pt idx="2127">
                  <c:v>27.4</c:v>
                </c:pt>
                <c:pt idx="2128">
                  <c:v>27.4</c:v>
                </c:pt>
                <c:pt idx="2129">
                  <c:v>27.4</c:v>
                </c:pt>
                <c:pt idx="2130">
                  <c:v>27.4</c:v>
                </c:pt>
                <c:pt idx="2131">
                  <c:v>27.3</c:v>
                </c:pt>
                <c:pt idx="2132">
                  <c:v>27.3</c:v>
                </c:pt>
                <c:pt idx="2133">
                  <c:v>27.3</c:v>
                </c:pt>
                <c:pt idx="2134">
                  <c:v>27.3</c:v>
                </c:pt>
                <c:pt idx="2135">
                  <c:v>27.3</c:v>
                </c:pt>
                <c:pt idx="2136">
                  <c:v>27.3</c:v>
                </c:pt>
                <c:pt idx="2137">
                  <c:v>27.3</c:v>
                </c:pt>
                <c:pt idx="2138">
                  <c:v>27.3</c:v>
                </c:pt>
                <c:pt idx="2139">
                  <c:v>27.3</c:v>
                </c:pt>
                <c:pt idx="2140">
                  <c:v>27.3</c:v>
                </c:pt>
                <c:pt idx="2141">
                  <c:v>27.3</c:v>
                </c:pt>
                <c:pt idx="2142">
                  <c:v>27.3</c:v>
                </c:pt>
                <c:pt idx="2143">
                  <c:v>27.3</c:v>
                </c:pt>
                <c:pt idx="2144">
                  <c:v>27.3</c:v>
                </c:pt>
                <c:pt idx="2145">
                  <c:v>27.3</c:v>
                </c:pt>
                <c:pt idx="2146">
                  <c:v>27.2</c:v>
                </c:pt>
                <c:pt idx="2147">
                  <c:v>27.2</c:v>
                </c:pt>
                <c:pt idx="2148">
                  <c:v>27.2</c:v>
                </c:pt>
                <c:pt idx="2149">
                  <c:v>27.2</c:v>
                </c:pt>
                <c:pt idx="2150">
                  <c:v>27.2</c:v>
                </c:pt>
                <c:pt idx="2151">
                  <c:v>27.2</c:v>
                </c:pt>
                <c:pt idx="2152">
                  <c:v>27.2</c:v>
                </c:pt>
                <c:pt idx="2153">
                  <c:v>27.2</c:v>
                </c:pt>
                <c:pt idx="2154">
                  <c:v>27.2</c:v>
                </c:pt>
                <c:pt idx="2155">
                  <c:v>27.2</c:v>
                </c:pt>
                <c:pt idx="2156">
                  <c:v>27.2</c:v>
                </c:pt>
                <c:pt idx="2157">
                  <c:v>27.1</c:v>
                </c:pt>
                <c:pt idx="2158">
                  <c:v>27.2</c:v>
                </c:pt>
                <c:pt idx="2159">
                  <c:v>27.1</c:v>
                </c:pt>
                <c:pt idx="2160">
                  <c:v>27.1</c:v>
                </c:pt>
                <c:pt idx="2161">
                  <c:v>27.1</c:v>
                </c:pt>
                <c:pt idx="2162">
                  <c:v>27.1</c:v>
                </c:pt>
                <c:pt idx="2163">
                  <c:v>27.1</c:v>
                </c:pt>
                <c:pt idx="2164">
                  <c:v>27.1</c:v>
                </c:pt>
                <c:pt idx="2165">
                  <c:v>27.1</c:v>
                </c:pt>
                <c:pt idx="2166">
                  <c:v>27.1</c:v>
                </c:pt>
                <c:pt idx="2167">
                  <c:v>27.1</c:v>
                </c:pt>
                <c:pt idx="2168">
                  <c:v>27.1</c:v>
                </c:pt>
                <c:pt idx="2169">
                  <c:v>27.1</c:v>
                </c:pt>
                <c:pt idx="2170">
                  <c:v>27.1</c:v>
                </c:pt>
                <c:pt idx="2171">
                  <c:v>27.1</c:v>
                </c:pt>
                <c:pt idx="2172">
                  <c:v>27.1</c:v>
                </c:pt>
                <c:pt idx="2173">
                  <c:v>27</c:v>
                </c:pt>
                <c:pt idx="2174">
                  <c:v>27</c:v>
                </c:pt>
                <c:pt idx="2175">
                  <c:v>27</c:v>
                </c:pt>
                <c:pt idx="2176">
                  <c:v>27</c:v>
                </c:pt>
                <c:pt idx="2177">
                  <c:v>27</c:v>
                </c:pt>
                <c:pt idx="2178">
                  <c:v>27</c:v>
                </c:pt>
                <c:pt idx="2179">
                  <c:v>27</c:v>
                </c:pt>
                <c:pt idx="2180">
                  <c:v>27</c:v>
                </c:pt>
                <c:pt idx="2181">
                  <c:v>27</c:v>
                </c:pt>
                <c:pt idx="2182">
                  <c:v>27</c:v>
                </c:pt>
                <c:pt idx="2183">
                  <c:v>27</c:v>
                </c:pt>
                <c:pt idx="2184">
                  <c:v>26.9</c:v>
                </c:pt>
                <c:pt idx="2185">
                  <c:v>27</c:v>
                </c:pt>
                <c:pt idx="2186">
                  <c:v>27</c:v>
                </c:pt>
                <c:pt idx="2187">
                  <c:v>26.9</c:v>
                </c:pt>
                <c:pt idx="2188">
                  <c:v>26.9</c:v>
                </c:pt>
                <c:pt idx="2189">
                  <c:v>26.9</c:v>
                </c:pt>
                <c:pt idx="2190">
                  <c:v>26.9</c:v>
                </c:pt>
                <c:pt idx="2191">
                  <c:v>26.9</c:v>
                </c:pt>
                <c:pt idx="2192">
                  <c:v>26.9</c:v>
                </c:pt>
                <c:pt idx="2193">
                  <c:v>26.9</c:v>
                </c:pt>
                <c:pt idx="2194">
                  <c:v>26.9</c:v>
                </c:pt>
                <c:pt idx="2195">
                  <c:v>26.8</c:v>
                </c:pt>
                <c:pt idx="2196">
                  <c:v>26.8</c:v>
                </c:pt>
                <c:pt idx="2197">
                  <c:v>26.8</c:v>
                </c:pt>
                <c:pt idx="2198">
                  <c:v>26.8</c:v>
                </c:pt>
                <c:pt idx="2199">
                  <c:v>26.8</c:v>
                </c:pt>
                <c:pt idx="2200">
                  <c:v>26.8</c:v>
                </c:pt>
                <c:pt idx="2201">
                  <c:v>26.8</c:v>
                </c:pt>
                <c:pt idx="2202">
                  <c:v>26.8</c:v>
                </c:pt>
                <c:pt idx="2203">
                  <c:v>26.8</c:v>
                </c:pt>
                <c:pt idx="2204">
                  <c:v>26.8</c:v>
                </c:pt>
                <c:pt idx="2205">
                  <c:v>26.8</c:v>
                </c:pt>
                <c:pt idx="2206">
                  <c:v>26.8</c:v>
                </c:pt>
                <c:pt idx="2207">
                  <c:v>26.7</c:v>
                </c:pt>
                <c:pt idx="2208">
                  <c:v>26.8</c:v>
                </c:pt>
                <c:pt idx="2209">
                  <c:v>26.7</c:v>
                </c:pt>
                <c:pt idx="2210">
                  <c:v>26.7</c:v>
                </c:pt>
                <c:pt idx="2211">
                  <c:v>26.7</c:v>
                </c:pt>
                <c:pt idx="2212">
                  <c:v>26.7</c:v>
                </c:pt>
                <c:pt idx="2213">
                  <c:v>26.7</c:v>
                </c:pt>
                <c:pt idx="2214">
                  <c:v>26.7</c:v>
                </c:pt>
                <c:pt idx="2215">
                  <c:v>26.7</c:v>
                </c:pt>
                <c:pt idx="2216">
                  <c:v>26.7</c:v>
                </c:pt>
                <c:pt idx="2217">
                  <c:v>26.7</c:v>
                </c:pt>
                <c:pt idx="2218">
                  <c:v>26.6</c:v>
                </c:pt>
                <c:pt idx="2219">
                  <c:v>26.6</c:v>
                </c:pt>
                <c:pt idx="2220">
                  <c:v>26.6</c:v>
                </c:pt>
                <c:pt idx="2221">
                  <c:v>26.6</c:v>
                </c:pt>
                <c:pt idx="2222">
                  <c:v>26.7</c:v>
                </c:pt>
                <c:pt idx="2223">
                  <c:v>26.6</c:v>
                </c:pt>
                <c:pt idx="2224">
                  <c:v>26.6</c:v>
                </c:pt>
                <c:pt idx="2225">
                  <c:v>26.6</c:v>
                </c:pt>
                <c:pt idx="2226">
                  <c:v>26.6</c:v>
                </c:pt>
                <c:pt idx="2227">
                  <c:v>26.6</c:v>
                </c:pt>
                <c:pt idx="2228">
                  <c:v>26.6</c:v>
                </c:pt>
                <c:pt idx="2229">
                  <c:v>26.6</c:v>
                </c:pt>
                <c:pt idx="2230">
                  <c:v>26.6</c:v>
                </c:pt>
                <c:pt idx="2231">
                  <c:v>26.6</c:v>
                </c:pt>
                <c:pt idx="2232">
                  <c:v>26.6</c:v>
                </c:pt>
                <c:pt idx="2233">
                  <c:v>26.6</c:v>
                </c:pt>
                <c:pt idx="2234">
                  <c:v>26.6</c:v>
                </c:pt>
                <c:pt idx="2235">
                  <c:v>26.6</c:v>
                </c:pt>
                <c:pt idx="2236">
                  <c:v>26.6</c:v>
                </c:pt>
                <c:pt idx="2237">
                  <c:v>26.5</c:v>
                </c:pt>
                <c:pt idx="2238">
                  <c:v>26.5</c:v>
                </c:pt>
                <c:pt idx="2239">
                  <c:v>26.5</c:v>
                </c:pt>
                <c:pt idx="2240">
                  <c:v>26.5</c:v>
                </c:pt>
                <c:pt idx="2241">
                  <c:v>26.5</c:v>
                </c:pt>
                <c:pt idx="2242">
                  <c:v>26.5</c:v>
                </c:pt>
                <c:pt idx="2243">
                  <c:v>26.5</c:v>
                </c:pt>
                <c:pt idx="2244">
                  <c:v>26.5</c:v>
                </c:pt>
                <c:pt idx="2245">
                  <c:v>26.5</c:v>
                </c:pt>
                <c:pt idx="2246">
                  <c:v>26.5</c:v>
                </c:pt>
                <c:pt idx="2247">
                  <c:v>26.5</c:v>
                </c:pt>
                <c:pt idx="2248">
                  <c:v>26.4</c:v>
                </c:pt>
                <c:pt idx="2249">
                  <c:v>26.4</c:v>
                </c:pt>
                <c:pt idx="2250">
                  <c:v>26.5</c:v>
                </c:pt>
                <c:pt idx="2251">
                  <c:v>26.4</c:v>
                </c:pt>
                <c:pt idx="2252">
                  <c:v>26.4</c:v>
                </c:pt>
                <c:pt idx="2253">
                  <c:v>26.5</c:v>
                </c:pt>
                <c:pt idx="2254">
                  <c:v>26.4</c:v>
                </c:pt>
                <c:pt idx="2255">
                  <c:v>26.4</c:v>
                </c:pt>
                <c:pt idx="2256">
                  <c:v>26.4</c:v>
                </c:pt>
                <c:pt idx="2257">
                  <c:v>26.4</c:v>
                </c:pt>
                <c:pt idx="2258">
                  <c:v>26.4</c:v>
                </c:pt>
                <c:pt idx="2259">
                  <c:v>26.4</c:v>
                </c:pt>
                <c:pt idx="2260">
                  <c:v>26.4</c:v>
                </c:pt>
                <c:pt idx="2261">
                  <c:v>26.4</c:v>
                </c:pt>
                <c:pt idx="2262">
                  <c:v>26.4</c:v>
                </c:pt>
                <c:pt idx="2263">
                  <c:v>26.4</c:v>
                </c:pt>
                <c:pt idx="2264">
                  <c:v>26.4</c:v>
                </c:pt>
                <c:pt idx="2265">
                  <c:v>26.4</c:v>
                </c:pt>
                <c:pt idx="2266">
                  <c:v>26.4</c:v>
                </c:pt>
                <c:pt idx="2267">
                  <c:v>26.3</c:v>
                </c:pt>
                <c:pt idx="2268">
                  <c:v>26.4</c:v>
                </c:pt>
                <c:pt idx="2269">
                  <c:v>26.3</c:v>
                </c:pt>
                <c:pt idx="2270">
                  <c:v>26.3</c:v>
                </c:pt>
                <c:pt idx="2271">
                  <c:v>26.3</c:v>
                </c:pt>
                <c:pt idx="2272">
                  <c:v>26.3</c:v>
                </c:pt>
                <c:pt idx="2273">
                  <c:v>26.3</c:v>
                </c:pt>
                <c:pt idx="2274">
                  <c:v>26.3</c:v>
                </c:pt>
                <c:pt idx="2275">
                  <c:v>26.3</c:v>
                </c:pt>
                <c:pt idx="2276">
                  <c:v>26.3</c:v>
                </c:pt>
                <c:pt idx="2277">
                  <c:v>26.3</c:v>
                </c:pt>
                <c:pt idx="2278">
                  <c:v>26.2</c:v>
                </c:pt>
                <c:pt idx="2279">
                  <c:v>26.3</c:v>
                </c:pt>
                <c:pt idx="2280">
                  <c:v>26.2</c:v>
                </c:pt>
                <c:pt idx="2281">
                  <c:v>26.2</c:v>
                </c:pt>
                <c:pt idx="2282">
                  <c:v>26.3</c:v>
                </c:pt>
                <c:pt idx="2283">
                  <c:v>26.3</c:v>
                </c:pt>
                <c:pt idx="2284">
                  <c:v>26.2</c:v>
                </c:pt>
                <c:pt idx="2285">
                  <c:v>26.2</c:v>
                </c:pt>
                <c:pt idx="2286">
                  <c:v>26.2</c:v>
                </c:pt>
                <c:pt idx="2287">
                  <c:v>26.2</c:v>
                </c:pt>
                <c:pt idx="2288">
                  <c:v>26.2</c:v>
                </c:pt>
                <c:pt idx="2289">
                  <c:v>26.2</c:v>
                </c:pt>
                <c:pt idx="2290">
                  <c:v>26.2</c:v>
                </c:pt>
                <c:pt idx="2291">
                  <c:v>26.2</c:v>
                </c:pt>
                <c:pt idx="2292">
                  <c:v>26.2</c:v>
                </c:pt>
                <c:pt idx="2293">
                  <c:v>26.2</c:v>
                </c:pt>
                <c:pt idx="2294">
                  <c:v>26.2</c:v>
                </c:pt>
                <c:pt idx="2295">
                  <c:v>26.2</c:v>
                </c:pt>
                <c:pt idx="2296">
                  <c:v>26.1</c:v>
                </c:pt>
                <c:pt idx="2297">
                  <c:v>26.2</c:v>
                </c:pt>
                <c:pt idx="2298">
                  <c:v>26.1</c:v>
                </c:pt>
                <c:pt idx="2299">
                  <c:v>26.1</c:v>
                </c:pt>
                <c:pt idx="2300">
                  <c:v>26.1</c:v>
                </c:pt>
                <c:pt idx="2301">
                  <c:v>26.1</c:v>
                </c:pt>
                <c:pt idx="2302">
                  <c:v>26</c:v>
                </c:pt>
                <c:pt idx="2303">
                  <c:v>26</c:v>
                </c:pt>
                <c:pt idx="2304">
                  <c:v>26</c:v>
                </c:pt>
                <c:pt idx="2305">
                  <c:v>26</c:v>
                </c:pt>
                <c:pt idx="2306">
                  <c:v>26</c:v>
                </c:pt>
                <c:pt idx="2307">
                  <c:v>26</c:v>
                </c:pt>
                <c:pt idx="2308">
                  <c:v>26</c:v>
                </c:pt>
                <c:pt idx="2309">
                  <c:v>26</c:v>
                </c:pt>
                <c:pt idx="2310">
                  <c:v>26</c:v>
                </c:pt>
                <c:pt idx="2311">
                  <c:v>26</c:v>
                </c:pt>
                <c:pt idx="2312">
                  <c:v>26</c:v>
                </c:pt>
                <c:pt idx="2313">
                  <c:v>26</c:v>
                </c:pt>
                <c:pt idx="2314">
                  <c:v>26</c:v>
                </c:pt>
                <c:pt idx="2315">
                  <c:v>26</c:v>
                </c:pt>
                <c:pt idx="2316">
                  <c:v>25.9</c:v>
                </c:pt>
                <c:pt idx="2317">
                  <c:v>25.9</c:v>
                </c:pt>
                <c:pt idx="2318">
                  <c:v>26</c:v>
                </c:pt>
                <c:pt idx="2319">
                  <c:v>26</c:v>
                </c:pt>
                <c:pt idx="2320">
                  <c:v>25.9</c:v>
                </c:pt>
                <c:pt idx="2321">
                  <c:v>25.9</c:v>
                </c:pt>
                <c:pt idx="2322">
                  <c:v>25.9</c:v>
                </c:pt>
                <c:pt idx="2323">
                  <c:v>25.9</c:v>
                </c:pt>
                <c:pt idx="2324">
                  <c:v>25.9</c:v>
                </c:pt>
                <c:pt idx="2325">
                  <c:v>25.9</c:v>
                </c:pt>
                <c:pt idx="2326">
                  <c:v>25.9</c:v>
                </c:pt>
                <c:pt idx="2327">
                  <c:v>25.9</c:v>
                </c:pt>
                <c:pt idx="2328">
                  <c:v>25.9</c:v>
                </c:pt>
                <c:pt idx="2329">
                  <c:v>25.9</c:v>
                </c:pt>
                <c:pt idx="2330">
                  <c:v>25.9</c:v>
                </c:pt>
                <c:pt idx="2331">
                  <c:v>25.9</c:v>
                </c:pt>
                <c:pt idx="2332">
                  <c:v>25.9</c:v>
                </c:pt>
                <c:pt idx="2333">
                  <c:v>25.9</c:v>
                </c:pt>
                <c:pt idx="2334">
                  <c:v>25.9</c:v>
                </c:pt>
                <c:pt idx="2335">
                  <c:v>25.9</c:v>
                </c:pt>
                <c:pt idx="2336">
                  <c:v>25.9</c:v>
                </c:pt>
                <c:pt idx="2337">
                  <c:v>25.9</c:v>
                </c:pt>
                <c:pt idx="2338">
                  <c:v>25.9</c:v>
                </c:pt>
                <c:pt idx="2339">
                  <c:v>25.9</c:v>
                </c:pt>
                <c:pt idx="2340">
                  <c:v>25.8</c:v>
                </c:pt>
                <c:pt idx="2341">
                  <c:v>25.8</c:v>
                </c:pt>
                <c:pt idx="2342">
                  <c:v>25.8</c:v>
                </c:pt>
                <c:pt idx="2343">
                  <c:v>25.8</c:v>
                </c:pt>
                <c:pt idx="2344">
                  <c:v>25.8</c:v>
                </c:pt>
                <c:pt idx="2345">
                  <c:v>25.8</c:v>
                </c:pt>
                <c:pt idx="2346">
                  <c:v>25.8</c:v>
                </c:pt>
                <c:pt idx="2347">
                  <c:v>25.8</c:v>
                </c:pt>
                <c:pt idx="2348">
                  <c:v>25.8</c:v>
                </c:pt>
                <c:pt idx="2349">
                  <c:v>25.8</c:v>
                </c:pt>
                <c:pt idx="2350">
                  <c:v>25.8</c:v>
                </c:pt>
                <c:pt idx="2351">
                  <c:v>25.8</c:v>
                </c:pt>
                <c:pt idx="2352">
                  <c:v>25.8</c:v>
                </c:pt>
                <c:pt idx="2353">
                  <c:v>25.8</c:v>
                </c:pt>
                <c:pt idx="2354">
                  <c:v>25.8</c:v>
                </c:pt>
                <c:pt idx="2355">
                  <c:v>25.8</c:v>
                </c:pt>
                <c:pt idx="2356">
                  <c:v>25.8</c:v>
                </c:pt>
                <c:pt idx="2357">
                  <c:v>25.7</c:v>
                </c:pt>
                <c:pt idx="2358">
                  <c:v>25.7</c:v>
                </c:pt>
                <c:pt idx="2359">
                  <c:v>25.7</c:v>
                </c:pt>
                <c:pt idx="2360">
                  <c:v>25.7</c:v>
                </c:pt>
                <c:pt idx="2361">
                  <c:v>25.7</c:v>
                </c:pt>
                <c:pt idx="2362">
                  <c:v>25.7</c:v>
                </c:pt>
                <c:pt idx="2363">
                  <c:v>25.7</c:v>
                </c:pt>
                <c:pt idx="2364">
                  <c:v>25.7</c:v>
                </c:pt>
                <c:pt idx="2365">
                  <c:v>25.7</c:v>
                </c:pt>
                <c:pt idx="2366">
                  <c:v>25.7</c:v>
                </c:pt>
                <c:pt idx="2367">
                  <c:v>25.7</c:v>
                </c:pt>
                <c:pt idx="2368">
                  <c:v>25.7</c:v>
                </c:pt>
                <c:pt idx="2369">
                  <c:v>25.7</c:v>
                </c:pt>
                <c:pt idx="2370">
                  <c:v>25.7</c:v>
                </c:pt>
                <c:pt idx="2371">
                  <c:v>25.7</c:v>
                </c:pt>
                <c:pt idx="2372">
                  <c:v>25.7</c:v>
                </c:pt>
                <c:pt idx="2373">
                  <c:v>25.7</c:v>
                </c:pt>
                <c:pt idx="2374">
                  <c:v>25.6</c:v>
                </c:pt>
                <c:pt idx="2375">
                  <c:v>25.6</c:v>
                </c:pt>
                <c:pt idx="2376">
                  <c:v>25.6</c:v>
                </c:pt>
                <c:pt idx="2377">
                  <c:v>25.7</c:v>
                </c:pt>
                <c:pt idx="2378">
                  <c:v>25.6</c:v>
                </c:pt>
                <c:pt idx="2379">
                  <c:v>25.6</c:v>
                </c:pt>
                <c:pt idx="2380">
                  <c:v>25.6</c:v>
                </c:pt>
                <c:pt idx="2381">
                  <c:v>25.6</c:v>
                </c:pt>
                <c:pt idx="2382">
                  <c:v>25.6</c:v>
                </c:pt>
                <c:pt idx="2383">
                  <c:v>25.6</c:v>
                </c:pt>
                <c:pt idx="2384">
                  <c:v>25.6</c:v>
                </c:pt>
                <c:pt idx="2385">
                  <c:v>25.6</c:v>
                </c:pt>
                <c:pt idx="2386">
                  <c:v>25.6</c:v>
                </c:pt>
                <c:pt idx="2387">
                  <c:v>25.6</c:v>
                </c:pt>
                <c:pt idx="2388">
                  <c:v>25.6</c:v>
                </c:pt>
                <c:pt idx="2389">
                  <c:v>25.6</c:v>
                </c:pt>
                <c:pt idx="2390">
                  <c:v>25.6</c:v>
                </c:pt>
                <c:pt idx="2391">
                  <c:v>25.6</c:v>
                </c:pt>
                <c:pt idx="2392">
                  <c:v>25.5</c:v>
                </c:pt>
                <c:pt idx="2393">
                  <c:v>25.6</c:v>
                </c:pt>
                <c:pt idx="2394">
                  <c:v>25.5</c:v>
                </c:pt>
                <c:pt idx="2395">
                  <c:v>25.5</c:v>
                </c:pt>
                <c:pt idx="2396">
                  <c:v>25.5</c:v>
                </c:pt>
                <c:pt idx="2397">
                  <c:v>25.5</c:v>
                </c:pt>
                <c:pt idx="2398">
                  <c:v>25.5</c:v>
                </c:pt>
                <c:pt idx="2399">
                  <c:v>25.5</c:v>
                </c:pt>
                <c:pt idx="2400">
                  <c:v>25.5</c:v>
                </c:pt>
                <c:pt idx="2401">
                  <c:v>25.5</c:v>
                </c:pt>
                <c:pt idx="2402">
                  <c:v>25.5</c:v>
                </c:pt>
                <c:pt idx="2403">
                  <c:v>25.5</c:v>
                </c:pt>
                <c:pt idx="2404">
                  <c:v>25.5</c:v>
                </c:pt>
                <c:pt idx="2405">
                  <c:v>25.5</c:v>
                </c:pt>
                <c:pt idx="2406">
                  <c:v>25.4</c:v>
                </c:pt>
                <c:pt idx="2407">
                  <c:v>25.5</c:v>
                </c:pt>
                <c:pt idx="2408">
                  <c:v>25.4</c:v>
                </c:pt>
                <c:pt idx="2409">
                  <c:v>25.4</c:v>
                </c:pt>
                <c:pt idx="2410">
                  <c:v>25.4</c:v>
                </c:pt>
                <c:pt idx="2411">
                  <c:v>25.4</c:v>
                </c:pt>
                <c:pt idx="2412">
                  <c:v>25.4</c:v>
                </c:pt>
                <c:pt idx="2413">
                  <c:v>25.4</c:v>
                </c:pt>
                <c:pt idx="2414">
                  <c:v>25.3</c:v>
                </c:pt>
                <c:pt idx="2415">
                  <c:v>25.4</c:v>
                </c:pt>
                <c:pt idx="2416">
                  <c:v>25.4</c:v>
                </c:pt>
                <c:pt idx="2417">
                  <c:v>25.4</c:v>
                </c:pt>
                <c:pt idx="2418">
                  <c:v>25.4</c:v>
                </c:pt>
                <c:pt idx="2419">
                  <c:v>25.4</c:v>
                </c:pt>
                <c:pt idx="2420">
                  <c:v>25.4</c:v>
                </c:pt>
                <c:pt idx="2421">
                  <c:v>25.4</c:v>
                </c:pt>
                <c:pt idx="2422">
                  <c:v>25.3</c:v>
                </c:pt>
                <c:pt idx="2423">
                  <c:v>25.4</c:v>
                </c:pt>
                <c:pt idx="2424">
                  <c:v>25.3</c:v>
                </c:pt>
                <c:pt idx="2425">
                  <c:v>25.3</c:v>
                </c:pt>
                <c:pt idx="2426">
                  <c:v>25.3</c:v>
                </c:pt>
                <c:pt idx="2427">
                  <c:v>25.3</c:v>
                </c:pt>
                <c:pt idx="2428">
                  <c:v>25.3</c:v>
                </c:pt>
                <c:pt idx="2429">
                  <c:v>25.3</c:v>
                </c:pt>
                <c:pt idx="2430">
                  <c:v>25.3</c:v>
                </c:pt>
                <c:pt idx="2431">
                  <c:v>25.3</c:v>
                </c:pt>
                <c:pt idx="2432">
                  <c:v>25.3</c:v>
                </c:pt>
                <c:pt idx="2433">
                  <c:v>25.3</c:v>
                </c:pt>
                <c:pt idx="2434">
                  <c:v>25.3</c:v>
                </c:pt>
                <c:pt idx="2435">
                  <c:v>25.3</c:v>
                </c:pt>
                <c:pt idx="2436">
                  <c:v>25.3</c:v>
                </c:pt>
                <c:pt idx="2437">
                  <c:v>25.2</c:v>
                </c:pt>
                <c:pt idx="2438">
                  <c:v>25.2</c:v>
                </c:pt>
                <c:pt idx="2439">
                  <c:v>25.3</c:v>
                </c:pt>
                <c:pt idx="2440">
                  <c:v>25.2</c:v>
                </c:pt>
                <c:pt idx="2441">
                  <c:v>25.2</c:v>
                </c:pt>
                <c:pt idx="2442">
                  <c:v>25.2</c:v>
                </c:pt>
                <c:pt idx="2443">
                  <c:v>25.2</c:v>
                </c:pt>
                <c:pt idx="2444">
                  <c:v>25.2</c:v>
                </c:pt>
                <c:pt idx="2445">
                  <c:v>25.2</c:v>
                </c:pt>
                <c:pt idx="2446">
                  <c:v>25.2</c:v>
                </c:pt>
                <c:pt idx="2447">
                  <c:v>25.2</c:v>
                </c:pt>
                <c:pt idx="2448">
                  <c:v>25.2</c:v>
                </c:pt>
                <c:pt idx="2449">
                  <c:v>25.2</c:v>
                </c:pt>
                <c:pt idx="2450">
                  <c:v>25.2</c:v>
                </c:pt>
                <c:pt idx="2451">
                  <c:v>25.2</c:v>
                </c:pt>
                <c:pt idx="2452">
                  <c:v>25.2</c:v>
                </c:pt>
                <c:pt idx="2453">
                  <c:v>25.2</c:v>
                </c:pt>
                <c:pt idx="2454">
                  <c:v>25.2</c:v>
                </c:pt>
                <c:pt idx="2455">
                  <c:v>25.2</c:v>
                </c:pt>
                <c:pt idx="2456">
                  <c:v>25.2</c:v>
                </c:pt>
                <c:pt idx="2457">
                  <c:v>25.2</c:v>
                </c:pt>
                <c:pt idx="2458">
                  <c:v>25.2</c:v>
                </c:pt>
                <c:pt idx="2459">
                  <c:v>25.2</c:v>
                </c:pt>
                <c:pt idx="2460">
                  <c:v>25.2</c:v>
                </c:pt>
                <c:pt idx="2461">
                  <c:v>25.2</c:v>
                </c:pt>
                <c:pt idx="2462">
                  <c:v>25.2</c:v>
                </c:pt>
                <c:pt idx="2463">
                  <c:v>25.2</c:v>
                </c:pt>
                <c:pt idx="2464">
                  <c:v>25.2</c:v>
                </c:pt>
                <c:pt idx="2465">
                  <c:v>25.2</c:v>
                </c:pt>
                <c:pt idx="2466">
                  <c:v>25.2</c:v>
                </c:pt>
                <c:pt idx="2467">
                  <c:v>25.1</c:v>
                </c:pt>
                <c:pt idx="2468">
                  <c:v>25.2</c:v>
                </c:pt>
                <c:pt idx="2469">
                  <c:v>25.1</c:v>
                </c:pt>
                <c:pt idx="2470">
                  <c:v>25.2</c:v>
                </c:pt>
                <c:pt idx="2471">
                  <c:v>25.1</c:v>
                </c:pt>
                <c:pt idx="2472">
                  <c:v>25.1</c:v>
                </c:pt>
                <c:pt idx="2473">
                  <c:v>25.1</c:v>
                </c:pt>
                <c:pt idx="2474">
                  <c:v>25.1</c:v>
                </c:pt>
                <c:pt idx="2475">
                  <c:v>25.1</c:v>
                </c:pt>
                <c:pt idx="2476">
                  <c:v>25.1</c:v>
                </c:pt>
                <c:pt idx="2477">
                  <c:v>25.1</c:v>
                </c:pt>
                <c:pt idx="2478">
                  <c:v>25.1</c:v>
                </c:pt>
                <c:pt idx="2479">
                  <c:v>25.1</c:v>
                </c:pt>
                <c:pt idx="2480">
                  <c:v>25.1</c:v>
                </c:pt>
                <c:pt idx="2481">
                  <c:v>25.1</c:v>
                </c:pt>
                <c:pt idx="2482">
                  <c:v>25.1</c:v>
                </c:pt>
                <c:pt idx="2483">
                  <c:v>25.1</c:v>
                </c:pt>
                <c:pt idx="2484">
                  <c:v>25.1</c:v>
                </c:pt>
                <c:pt idx="2485">
                  <c:v>25.1</c:v>
                </c:pt>
                <c:pt idx="2486">
                  <c:v>25.1</c:v>
                </c:pt>
                <c:pt idx="2487">
                  <c:v>25</c:v>
                </c:pt>
                <c:pt idx="2488">
                  <c:v>25.1</c:v>
                </c:pt>
                <c:pt idx="2489">
                  <c:v>25</c:v>
                </c:pt>
                <c:pt idx="2490">
                  <c:v>25</c:v>
                </c:pt>
                <c:pt idx="2491">
                  <c:v>25</c:v>
                </c:pt>
                <c:pt idx="2492">
                  <c:v>25</c:v>
                </c:pt>
                <c:pt idx="2493">
                  <c:v>25</c:v>
                </c:pt>
                <c:pt idx="2494">
                  <c:v>25</c:v>
                </c:pt>
                <c:pt idx="2495">
                  <c:v>25</c:v>
                </c:pt>
                <c:pt idx="2496">
                  <c:v>25</c:v>
                </c:pt>
                <c:pt idx="2497">
                  <c:v>25</c:v>
                </c:pt>
                <c:pt idx="2498">
                  <c:v>25</c:v>
                </c:pt>
                <c:pt idx="2499">
                  <c:v>25</c:v>
                </c:pt>
                <c:pt idx="2500">
                  <c:v>25</c:v>
                </c:pt>
                <c:pt idx="2501">
                  <c:v>25</c:v>
                </c:pt>
                <c:pt idx="2502">
                  <c:v>25</c:v>
                </c:pt>
                <c:pt idx="2503">
                  <c:v>25</c:v>
                </c:pt>
                <c:pt idx="2504">
                  <c:v>25</c:v>
                </c:pt>
                <c:pt idx="2505">
                  <c:v>25</c:v>
                </c:pt>
                <c:pt idx="2506">
                  <c:v>25</c:v>
                </c:pt>
                <c:pt idx="2507">
                  <c:v>25</c:v>
                </c:pt>
                <c:pt idx="2508">
                  <c:v>25</c:v>
                </c:pt>
                <c:pt idx="2509">
                  <c:v>25</c:v>
                </c:pt>
                <c:pt idx="2510">
                  <c:v>24.9</c:v>
                </c:pt>
                <c:pt idx="2511">
                  <c:v>25</c:v>
                </c:pt>
                <c:pt idx="2512">
                  <c:v>25</c:v>
                </c:pt>
                <c:pt idx="2513">
                  <c:v>24.9</c:v>
                </c:pt>
                <c:pt idx="2514">
                  <c:v>25</c:v>
                </c:pt>
                <c:pt idx="2515">
                  <c:v>24.9</c:v>
                </c:pt>
                <c:pt idx="2516">
                  <c:v>24.9</c:v>
                </c:pt>
                <c:pt idx="2517">
                  <c:v>24.9</c:v>
                </c:pt>
                <c:pt idx="2518">
                  <c:v>24.9</c:v>
                </c:pt>
                <c:pt idx="2519">
                  <c:v>24.9</c:v>
                </c:pt>
                <c:pt idx="2520">
                  <c:v>24.9</c:v>
                </c:pt>
                <c:pt idx="2521">
                  <c:v>24.9</c:v>
                </c:pt>
                <c:pt idx="2522">
                  <c:v>24.9</c:v>
                </c:pt>
                <c:pt idx="2523">
                  <c:v>24.9</c:v>
                </c:pt>
                <c:pt idx="2524">
                  <c:v>24.9</c:v>
                </c:pt>
                <c:pt idx="2525">
                  <c:v>24.9</c:v>
                </c:pt>
                <c:pt idx="2526">
                  <c:v>24.9</c:v>
                </c:pt>
                <c:pt idx="2527">
                  <c:v>24.8</c:v>
                </c:pt>
                <c:pt idx="2528">
                  <c:v>24.8</c:v>
                </c:pt>
                <c:pt idx="2529">
                  <c:v>24.8</c:v>
                </c:pt>
                <c:pt idx="2530">
                  <c:v>24.8</c:v>
                </c:pt>
                <c:pt idx="2531">
                  <c:v>24.8</c:v>
                </c:pt>
                <c:pt idx="2532">
                  <c:v>24.8</c:v>
                </c:pt>
                <c:pt idx="2533">
                  <c:v>24.9</c:v>
                </c:pt>
                <c:pt idx="2534">
                  <c:v>24.9</c:v>
                </c:pt>
                <c:pt idx="2535">
                  <c:v>24.8</c:v>
                </c:pt>
                <c:pt idx="2536">
                  <c:v>24.8</c:v>
                </c:pt>
                <c:pt idx="2537">
                  <c:v>24.8</c:v>
                </c:pt>
                <c:pt idx="2538">
                  <c:v>24.8</c:v>
                </c:pt>
                <c:pt idx="2539">
                  <c:v>24.8</c:v>
                </c:pt>
                <c:pt idx="2540">
                  <c:v>24.8</c:v>
                </c:pt>
                <c:pt idx="2541">
                  <c:v>24.8</c:v>
                </c:pt>
                <c:pt idx="2542">
                  <c:v>24.8</c:v>
                </c:pt>
                <c:pt idx="2543">
                  <c:v>24.8</c:v>
                </c:pt>
                <c:pt idx="2544">
                  <c:v>24.8</c:v>
                </c:pt>
                <c:pt idx="2545">
                  <c:v>24.8</c:v>
                </c:pt>
                <c:pt idx="2546">
                  <c:v>24.8</c:v>
                </c:pt>
                <c:pt idx="2547">
                  <c:v>24.8</c:v>
                </c:pt>
                <c:pt idx="2548">
                  <c:v>24.8</c:v>
                </c:pt>
                <c:pt idx="2549">
                  <c:v>24.7</c:v>
                </c:pt>
                <c:pt idx="2550">
                  <c:v>24.7</c:v>
                </c:pt>
                <c:pt idx="2551">
                  <c:v>24.7</c:v>
                </c:pt>
                <c:pt idx="2552">
                  <c:v>24.7</c:v>
                </c:pt>
                <c:pt idx="2553">
                  <c:v>24.8</c:v>
                </c:pt>
                <c:pt idx="2554">
                  <c:v>24.7</c:v>
                </c:pt>
                <c:pt idx="2555">
                  <c:v>24.7</c:v>
                </c:pt>
                <c:pt idx="2556">
                  <c:v>24.7</c:v>
                </c:pt>
                <c:pt idx="2557">
                  <c:v>24.7</c:v>
                </c:pt>
                <c:pt idx="2558">
                  <c:v>24.7</c:v>
                </c:pt>
                <c:pt idx="2559">
                  <c:v>24.7</c:v>
                </c:pt>
                <c:pt idx="2560">
                  <c:v>24.7</c:v>
                </c:pt>
                <c:pt idx="2561">
                  <c:v>24.7</c:v>
                </c:pt>
                <c:pt idx="2562">
                  <c:v>24.7</c:v>
                </c:pt>
                <c:pt idx="2563">
                  <c:v>24.7</c:v>
                </c:pt>
                <c:pt idx="2564">
                  <c:v>24.7</c:v>
                </c:pt>
                <c:pt idx="2565">
                  <c:v>24.7</c:v>
                </c:pt>
                <c:pt idx="2566">
                  <c:v>24.6</c:v>
                </c:pt>
                <c:pt idx="2567">
                  <c:v>24.7</c:v>
                </c:pt>
                <c:pt idx="2568">
                  <c:v>24.6</c:v>
                </c:pt>
                <c:pt idx="2569">
                  <c:v>24.6</c:v>
                </c:pt>
                <c:pt idx="2570">
                  <c:v>24.6</c:v>
                </c:pt>
                <c:pt idx="2571">
                  <c:v>24.6</c:v>
                </c:pt>
                <c:pt idx="2572">
                  <c:v>24.6</c:v>
                </c:pt>
                <c:pt idx="2573">
                  <c:v>24.6</c:v>
                </c:pt>
                <c:pt idx="2574">
                  <c:v>24.6</c:v>
                </c:pt>
                <c:pt idx="2575">
                  <c:v>24.6</c:v>
                </c:pt>
                <c:pt idx="2576">
                  <c:v>24.6</c:v>
                </c:pt>
                <c:pt idx="2577">
                  <c:v>24.6</c:v>
                </c:pt>
                <c:pt idx="2578">
                  <c:v>24.6</c:v>
                </c:pt>
                <c:pt idx="2579">
                  <c:v>24.6</c:v>
                </c:pt>
                <c:pt idx="2580">
                  <c:v>24.6</c:v>
                </c:pt>
                <c:pt idx="2581">
                  <c:v>24.6</c:v>
                </c:pt>
                <c:pt idx="2582">
                  <c:v>24.6</c:v>
                </c:pt>
                <c:pt idx="2583">
                  <c:v>24.6</c:v>
                </c:pt>
                <c:pt idx="2584">
                  <c:v>24.6</c:v>
                </c:pt>
                <c:pt idx="2585">
                  <c:v>24.6</c:v>
                </c:pt>
                <c:pt idx="2586">
                  <c:v>24.6</c:v>
                </c:pt>
                <c:pt idx="2587">
                  <c:v>24.6</c:v>
                </c:pt>
                <c:pt idx="2588">
                  <c:v>24.6</c:v>
                </c:pt>
                <c:pt idx="2589">
                  <c:v>24.6</c:v>
                </c:pt>
                <c:pt idx="2590">
                  <c:v>24.6</c:v>
                </c:pt>
                <c:pt idx="2591">
                  <c:v>24.6</c:v>
                </c:pt>
                <c:pt idx="2592">
                  <c:v>24.6</c:v>
                </c:pt>
                <c:pt idx="2593">
                  <c:v>24.6</c:v>
                </c:pt>
                <c:pt idx="2594">
                  <c:v>24.6</c:v>
                </c:pt>
                <c:pt idx="2595">
                  <c:v>24.6</c:v>
                </c:pt>
                <c:pt idx="2596">
                  <c:v>24.6</c:v>
                </c:pt>
                <c:pt idx="2597">
                  <c:v>24.6</c:v>
                </c:pt>
                <c:pt idx="2598">
                  <c:v>24.6</c:v>
                </c:pt>
                <c:pt idx="2599">
                  <c:v>24.6</c:v>
                </c:pt>
                <c:pt idx="2600">
                  <c:v>24.6</c:v>
                </c:pt>
                <c:pt idx="2601">
                  <c:v>24.6</c:v>
                </c:pt>
                <c:pt idx="2602">
                  <c:v>24.6</c:v>
                </c:pt>
                <c:pt idx="2603">
                  <c:v>24.6</c:v>
                </c:pt>
                <c:pt idx="2604">
                  <c:v>24.5</c:v>
                </c:pt>
                <c:pt idx="2605">
                  <c:v>24.6</c:v>
                </c:pt>
                <c:pt idx="2606">
                  <c:v>24.6</c:v>
                </c:pt>
                <c:pt idx="2607">
                  <c:v>24.5</c:v>
                </c:pt>
                <c:pt idx="2608">
                  <c:v>24.5</c:v>
                </c:pt>
                <c:pt idx="2609">
                  <c:v>24.5</c:v>
                </c:pt>
                <c:pt idx="2610">
                  <c:v>24.5</c:v>
                </c:pt>
                <c:pt idx="2611">
                  <c:v>24.5</c:v>
                </c:pt>
                <c:pt idx="2612">
                  <c:v>24.5</c:v>
                </c:pt>
                <c:pt idx="2613">
                  <c:v>24.5</c:v>
                </c:pt>
                <c:pt idx="2614">
                  <c:v>24.5</c:v>
                </c:pt>
                <c:pt idx="2615">
                  <c:v>24.5</c:v>
                </c:pt>
                <c:pt idx="2616">
                  <c:v>24.5</c:v>
                </c:pt>
                <c:pt idx="2617">
                  <c:v>24.5</c:v>
                </c:pt>
                <c:pt idx="2618">
                  <c:v>24.5</c:v>
                </c:pt>
                <c:pt idx="2619">
                  <c:v>24.5</c:v>
                </c:pt>
                <c:pt idx="2620">
                  <c:v>24.5</c:v>
                </c:pt>
                <c:pt idx="2621">
                  <c:v>24.5</c:v>
                </c:pt>
                <c:pt idx="2622">
                  <c:v>24.5</c:v>
                </c:pt>
                <c:pt idx="2623">
                  <c:v>24.5</c:v>
                </c:pt>
                <c:pt idx="2624">
                  <c:v>24.5</c:v>
                </c:pt>
                <c:pt idx="2625">
                  <c:v>24.5</c:v>
                </c:pt>
                <c:pt idx="2626">
                  <c:v>24.5</c:v>
                </c:pt>
                <c:pt idx="2627">
                  <c:v>24.5</c:v>
                </c:pt>
                <c:pt idx="2628">
                  <c:v>24.5</c:v>
                </c:pt>
                <c:pt idx="2629">
                  <c:v>24.5</c:v>
                </c:pt>
                <c:pt idx="2630">
                  <c:v>24.5</c:v>
                </c:pt>
                <c:pt idx="2631">
                  <c:v>24.5</c:v>
                </c:pt>
                <c:pt idx="2632">
                  <c:v>24.5</c:v>
                </c:pt>
                <c:pt idx="2633">
                  <c:v>24.5</c:v>
                </c:pt>
                <c:pt idx="2634">
                  <c:v>24.5</c:v>
                </c:pt>
                <c:pt idx="2635">
                  <c:v>24.4</c:v>
                </c:pt>
                <c:pt idx="2636">
                  <c:v>24.4</c:v>
                </c:pt>
                <c:pt idx="2637">
                  <c:v>24.4</c:v>
                </c:pt>
                <c:pt idx="2638">
                  <c:v>24.4</c:v>
                </c:pt>
                <c:pt idx="2639">
                  <c:v>24.4</c:v>
                </c:pt>
                <c:pt idx="2640">
                  <c:v>24.4</c:v>
                </c:pt>
                <c:pt idx="2641">
                  <c:v>24.4</c:v>
                </c:pt>
                <c:pt idx="2642">
                  <c:v>24.4</c:v>
                </c:pt>
                <c:pt idx="2643">
                  <c:v>24.4</c:v>
                </c:pt>
                <c:pt idx="2644">
                  <c:v>24.4</c:v>
                </c:pt>
                <c:pt idx="2645">
                  <c:v>24.4</c:v>
                </c:pt>
                <c:pt idx="2646">
                  <c:v>24.4</c:v>
                </c:pt>
                <c:pt idx="2647">
                  <c:v>24.4</c:v>
                </c:pt>
                <c:pt idx="2648">
                  <c:v>24.4</c:v>
                </c:pt>
                <c:pt idx="2649">
                  <c:v>24.4</c:v>
                </c:pt>
                <c:pt idx="2650">
                  <c:v>24.4</c:v>
                </c:pt>
                <c:pt idx="2651">
                  <c:v>24.4</c:v>
                </c:pt>
                <c:pt idx="2652">
                  <c:v>24.4</c:v>
                </c:pt>
                <c:pt idx="2653">
                  <c:v>24.4</c:v>
                </c:pt>
                <c:pt idx="2654">
                  <c:v>24.4</c:v>
                </c:pt>
                <c:pt idx="2655">
                  <c:v>24.4</c:v>
                </c:pt>
                <c:pt idx="2656">
                  <c:v>24.4</c:v>
                </c:pt>
                <c:pt idx="2657">
                  <c:v>24.4</c:v>
                </c:pt>
                <c:pt idx="2658">
                  <c:v>24.4</c:v>
                </c:pt>
                <c:pt idx="2659">
                  <c:v>24.4</c:v>
                </c:pt>
                <c:pt idx="2660">
                  <c:v>24.4</c:v>
                </c:pt>
                <c:pt idx="2661">
                  <c:v>24.4</c:v>
                </c:pt>
                <c:pt idx="2662">
                  <c:v>24.4</c:v>
                </c:pt>
                <c:pt idx="2663">
                  <c:v>24.4</c:v>
                </c:pt>
                <c:pt idx="2664">
                  <c:v>24.3</c:v>
                </c:pt>
                <c:pt idx="2665">
                  <c:v>24.3</c:v>
                </c:pt>
                <c:pt idx="2666">
                  <c:v>24.3</c:v>
                </c:pt>
                <c:pt idx="2667">
                  <c:v>24.3</c:v>
                </c:pt>
                <c:pt idx="2668">
                  <c:v>24.3</c:v>
                </c:pt>
                <c:pt idx="2669">
                  <c:v>24.4</c:v>
                </c:pt>
                <c:pt idx="2670">
                  <c:v>24.4</c:v>
                </c:pt>
                <c:pt idx="2671">
                  <c:v>24.4</c:v>
                </c:pt>
                <c:pt idx="2672">
                  <c:v>24.4</c:v>
                </c:pt>
                <c:pt idx="2673">
                  <c:v>24.3</c:v>
                </c:pt>
                <c:pt idx="2674">
                  <c:v>24.3</c:v>
                </c:pt>
                <c:pt idx="2675">
                  <c:v>24.3</c:v>
                </c:pt>
                <c:pt idx="2676">
                  <c:v>24.3</c:v>
                </c:pt>
                <c:pt idx="2677">
                  <c:v>24.3</c:v>
                </c:pt>
                <c:pt idx="2678">
                  <c:v>24.3</c:v>
                </c:pt>
                <c:pt idx="2679">
                  <c:v>24.3</c:v>
                </c:pt>
                <c:pt idx="2680">
                  <c:v>24.3</c:v>
                </c:pt>
                <c:pt idx="2681">
                  <c:v>24.3</c:v>
                </c:pt>
                <c:pt idx="2682">
                  <c:v>24.3</c:v>
                </c:pt>
                <c:pt idx="2683">
                  <c:v>24.3</c:v>
                </c:pt>
                <c:pt idx="2684">
                  <c:v>24.3</c:v>
                </c:pt>
                <c:pt idx="2685">
                  <c:v>24.3</c:v>
                </c:pt>
                <c:pt idx="2686">
                  <c:v>24.3</c:v>
                </c:pt>
                <c:pt idx="2687">
                  <c:v>24.3</c:v>
                </c:pt>
                <c:pt idx="2688">
                  <c:v>24.3</c:v>
                </c:pt>
                <c:pt idx="2689">
                  <c:v>24.2</c:v>
                </c:pt>
                <c:pt idx="2690">
                  <c:v>24.3</c:v>
                </c:pt>
                <c:pt idx="2691">
                  <c:v>24.3</c:v>
                </c:pt>
                <c:pt idx="2692">
                  <c:v>24.3</c:v>
                </c:pt>
                <c:pt idx="2693">
                  <c:v>24.2</c:v>
                </c:pt>
                <c:pt idx="2694">
                  <c:v>24.2</c:v>
                </c:pt>
                <c:pt idx="2695">
                  <c:v>24.2</c:v>
                </c:pt>
                <c:pt idx="2696">
                  <c:v>24.3</c:v>
                </c:pt>
                <c:pt idx="2697">
                  <c:v>24.2</c:v>
                </c:pt>
                <c:pt idx="2698">
                  <c:v>24.2</c:v>
                </c:pt>
                <c:pt idx="2699">
                  <c:v>24.2</c:v>
                </c:pt>
                <c:pt idx="2700">
                  <c:v>24.2</c:v>
                </c:pt>
                <c:pt idx="2701">
                  <c:v>24.2</c:v>
                </c:pt>
                <c:pt idx="2702">
                  <c:v>24.2</c:v>
                </c:pt>
                <c:pt idx="2703">
                  <c:v>24.2</c:v>
                </c:pt>
                <c:pt idx="2704">
                  <c:v>24.2</c:v>
                </c:pt>
                <c:pt idx="2705">
                  <c:v>24.2</c:v>
                </c:pt>
                <c:pt idx="2706">
                  <c:v>24.2</c:v>
                </c:pt>
                <c:pt idx="2707">
                  <c:v>24.2</c:v>
                </c:pt>
                <c:pt idx="2708">
                  <c:v>24.2</c:v>
                </c:pt>
                <c:pt idx="2709">
                  <c:v>24.2</c:v>
                </c:pt>
                <c:pt idx="2710">
                  <c:v>24.2</c:v>
                </c:pt>
                <c:pt idx="2711">
                  <c:v>24.2</c:v>
                </c:pt>
                <c:pt idx="2712">
                  <c:v>24.2</c:v>
                </c:pt>
                <c:pt idx="2713">
                  <c:v>24.2</c:v>
                </c:pt>
                <c:pt idx="2714">
                  <c:v>24.1</c:v>
                </c:pt>
                <c:pt idx="2715">
                  <c:v>24.1</c:v>
                </c:pt>
                <c:pt idx="2716">
                  <c:v>24.2</c:v>
                </c:pt>
                <c:pt idx="2717">
                  <c:v>24.1</c:v>
                </c:pt>
                <c:pt idx="2718">
                  <c:v>24.1</c:v>
                </c:pt>
                <c:pt idx="2719">
                  <c:v>24.1</c:v>
                </c:pt>
                <c:pt idx="2720">
                  <c:v>24.1</c:v>
                </c:pt>
                <c:pt idx="2721">
                  <c:v>24.1</c:v>
                </c:pt>
                <c:pt idx="2722">
                  <c:v>24.2</c:v>
                </c:pt>
                <c:pt idx="2723">
                  <c:v>24.1</c:v>
                </c:pt>
                <c:pt idx="2724">
                  <c:v>24.1</c:v>
                </c:pt>
                <c:pt idx="2725">
                  <c:v>24.1</c:v>
                </c:pt>
                <c:pt idx="2726">
                  <c:v>24.1</c:v>
                </c:pt>
                <c:pt idx="2727">
                  <c:v>24.1</c:v>
                </c:pt>
                <c:pt idx="2728">
                  <c:v>24.1</c:v>
                </c:pt>
                <c:pt idx="2729">
                  <c:v>24.1</c:v>
                </c:pt>
                <c:pt idx="2730">
                  <c:v>24.1</c:v>
                </c:pt>
                <c:pt idx="2731">
                  <c:v>24.1</c:v>
                </c:pt>
                <c:pt idx="2732">
                  <c:v>24.1</c:v>
                </c:pt>
                <c:pt idx="2733">
                  <c:v>24.1</c:v>
                </c:pt>
                <c:pt idx="2734">
                  <c:v>24.1</c:v>
                </c:pt>
                <c:pt idx="2735">
                  <c:v>24.1</c:v>
                </c:pt>
                <c:pt idx="2736">
                  <c:v>24.1</c:v>
                </c:pt>
                <c:pt idx="2737">
                  <c:v>24.1</c:v>
                </c:pt>
                <c:pt idx="2738">
                  <c:v>24.1</c:v>
                </c:pt>
                <c:pt idx="2739">
                  <c:v>24.1</c:v>
                </c:pt>
                <c:pt idx="2740">
                  <c:v>24.1</c:v>
                </c:pt>
                <c:pt idx="2741">
                  <c:v>24.1</c:v>
                </c:pt>
                <c:pt idx="2742">
                  <c:v>24.1</c:v>
                </c:pt>
                <c:pt idx="2743">
                  <c:v>24.1</c:v>
                </c:pt>
                <c:pt idx="2744">
                  <c:v>24.1</c:v>
                </c:pt>
                <c:pt idx="2745">
                  <c:v>24.1</c:v>
                </c:pt>
                <c:pt idx="2746">
                  <c:v>24.1</c:v>
                </c:pt>
                <c:pt idx="2747">
                  <c:v>24.1</c:v>
                </c:pt>
                <c:pt idx="2748">
                  <c:v>24.1</c:v>
                </c:pt>
                <c:pt idx="2749">
                  <c:v>24</c:v>
                </c:pt>
                <c:pt idx="2750">
                  <c:v>24.1</c:v>
                </c:pt>
                <c:pt idx="2751">
                  <c:v>24.1</c:v>
                </c:pt>
                <c:pt idx="2752">
                  <c:v>24</c:v>
                </c:pt>
                <c:pt idx="2753">
                  <c:v>24</c:v>
                </c:pt>
                <c:pt idx="2754">
                  <c:v>24.1</c:v>
                </c:pt>
                <c:pt idx="2755">
                  <c:v>24</c:v>
                </c:pt>
                <c:pt idx="2756">
                  <c:v>24</c:v>
                </c:pt>
                <c:pt idx="2757">
                  <c:v>24</c:v>
                </c:pt>
                <c:pt idx="2758">
                  <c:v>24</c:v>
                </c:pt>
                <c:pt idx="2759">
                  <c:v>24</c:v>
                </c:pt>
                <c:pt idx="2760">
                  <c:v>24</c:v>
                </c:pt>
                <c:pt idx="2761">
                  <c:v>24</c:v>
                </c:pt>
                <c:pt idx="2762">
                  <c:v>24</c:v>
                </c:pt>
                <c:pt idx="2763">
                  <c:v>24</c:v>
                </c:pt>
                <c:pt idx="2764">
                  <c:v>24</c:v>
                </c:pt>
                <c:pt idx="2765">
                  <c:v>24</c:v>
                </c:pt>
                <c:pt idx="2766">
                  <c:v>24</c:v>
                </c:pt>
                <c:pt idx="2767">
                  <c:v>24</c:v>
                </c:pt>
                <c:pt idx="2768">
                  <c:v>24</c:v>
                </c:pt>
                <c:pt idx="2769">
                  <c:v>24</c:v>
                </c:pt>
                <c:pt idx="2770">
                  <c:v>24</c:v>
                </c:pt>
                <c:pt idx="2771">
                  <c:v>24</c:v>
                </c:pt>
                <c:pt idx="2772">
                  <c:v>24</c:v>
                </c:pt>
                <c:pt idx="2773">
                  <c:v>24</c:v>
                </c:pt>
                <c:pt idx="2774">
                  <c:v>24</c:v>
                </c:pt>
                <c:pt idx="2775">
                  <c:v>24</c:v>
                </c:pt>
                <c:pt idx="2776">
                  <c:v>24</c:v>
                </c:pt>
                <c:pt idx="2777">
                  <c:v>24</c:v>
                </c:pt>
                <c:pt idx="2778">
                  <c:v>24</c:v>
                </c:pt>
                <c:pt idx="2779">
                  <c:v>24</c:v>
                </c:pt>
                <c:pt idx="2780">
                  <c:v>24</c:v>
                </c:pt>
                <c:pt idx="2781">
                  <c:v>24</c:v>
                </c:pt>
                <c:pt idx="2782">
                  <c:v>24</c:v>
                </c:pt>
                <c:pt idx="2783">
                  <c:v>24</c:v>
                </c:pt>
                <c:pt idx="2784">
                  <c:v>24</c:v>
                </c:pt>
                <c:pt idx="2785">
                  <c:v>24</c:v>
                </c:pt>
                <c:pt idx="2786">
                  <c:v>24</c:v>
                </c:pt>
                <c:pt idx="2787">
                  <c:v>24</c:v>
                </c:pt>
                <c:pt idx="2788">
                  <c:v>24</c:v>
                </c:pt>
                <c:pt idx="2789">
                  <c:v>24</c:v>
                </c:pt>
                <c:pt idx="2790">
                  <c:v>24</c:v>
                </c:pt>
                <c:pt idx="2791">
                  <c:v>24</c:v>
                </c:pt>
                <c:pt idx="2792">
                  <c:v>24</c:v>
                </c:pt>
                <c:pt idx="2793">
                  <c:v>24</c:v>
                </c:pt>
                <c:pt idx="2794">
                  <c:v>23.9</c:v>
                </c:pt>
                <c:pt idx="2795">
                  <c:v>24</c:v>
                </c:pt>
                <c:pt idx="2796">
                  <c:v>24</c:v>
                </c:pt>
                <c:pt idx="2797">
                  <c:v>24</c:v>
                </c:pt>
                <c:pt idx="2798">
                  <c:v>24</c:v>
                </c:pt>
                <c:pt idx="2799">
                  <c:v>24</c:v>
                </c:pt>
                <c:pt idx="2800">
                  <c:v>24</c:v>
                </c:pt>
                <c:pt idx="2801">
                  <c:v>24</c:v>
                </c:pt>
                <c:pt idx="2802">
                  <c:v>24</c:v>
                </c:pt>
                <c:pt idx="2803">
                  <c:v>23.9</c:v>
                </c:pt>
                <c:pt idx="2804">
                  <c:v>24</c:v>
                </c:pt>
                <c:pt idx="2805">
                  <c:v>24</c:v>
                </c:pt>
                <c:pt idx="2806">
                  <c:v>23.9</c:v>
                </c:pt>
                <c:pt idx="2807">
                  <c:v>23.9</c:v>
                </c:pt>
                <c:pt idx="2808">
                  <c:v>24</c:v>
                </c:pt>
                <c:pt idx="2809">
                  <c:v>23.9</c:v>
                </c:pt>
                <c:pt idx="2810">
                  <c:v>24</c:v>
                </c:pt>
                <c:pt idx="2811">
                  <c:v>24</c:v>
                </c:pt>
                <c:pt idx="2812">
                  <c:v>23.9</c:v>
                </c:pt>
                <c:pt idx="2813">
                  <c:v>23.9</c:v>
                </c:pt>
                <c:pt idx="2814">
                  <c:v>23.9</c:v>
                </c:pt>
                <c:pt idx="2815">
                  <c:v>24</c:v>
                </c:pt>
                <c:pt idx="2816">
                  <c:v>23.9</c:v>
                </c:pt>
                <c:pt idx="2817">
                  <c:v>23.9</c:v>
                </c:pt>
                <c:pt idx="2818">
                  <c:v>23.9</c:v>
                </c:pt>
                <c:pt idx="2819">
                  <c:v>23.9</c:v>
                </c:pt>
                <c:pt idx="2820">
                  <c:v>23.9</c:v>
                </c:pt>
                <c:pt idx="2821">
                  <c:v>23.9</c:v>
                </c:pt>
                <c:pt idx="2822">
                  <c:v>23.9</c:v>
                </c:pt>
                <c:pt idx="2823">
                  <c:v>23.9</c:v>
                </c:pt>
                <c:pt idx="2824">
                  <c:v>23.9</c:v>
                </c:pt>
                <c:pt idx="2825">
                  <c:v>23.9</c:v>
                </c:pt>
                <c:pt idx="2826">
                  <c:v>23.9</c:v>
                </c:pt>
                <c:pt idx="2827">
                  <c:v>23.9</c:v>
                </c:pt>
                <c:pt idx="2828">
                  <c:v>23.9</c:v>
                </c:pt>
                <c:pt idx="2829">
                  <c:v>23.9</c:v>
                </c:pt>
                <c:pt idx="2830">
                  <c:v>23.9</c:v>
                </c:pt>
                <c:pt idx="2831">
                  <c:v>23.9</c:v>
                </c:pt>
                <c:pt idx="2832">
                  <c:v>23.9</c:v>
                </c:pt>
                <c:pt idx="2833">
                  <c:v>23.9</c:v>
                </c:pt>
                <c:pt idx="2834">
                  <c:v>23.8</c:v>
                </c:pt>
                <c:pt idx="2835">
                  <c:v>23.8</c:v>
                </c:pt>
                <c:pt idx="2836">
                  <c:v>23.9</c:v>
                </c:pt>
                <c:pt idx="2837">
                  <c:v>23.9</c:v>
                </c:pt>
                <c:pt idx="2838">
                  <c:v>23.9</c:v>
                </c:pt>
                <c:pt idx="2839">
                  <c:v>23.9</c:v>
                </c:pt>
                <c:pt idx="2840">
                  <c:v>23.8</c:v>
                </c:pt>
                <c:pt idx="2841">
                  <c:v>23.8</c:v>
                </c:pt>
                <c:pt idx="2842">
                  <c:v>23.8</c:v>
                </c:pt>
                <c:pt idx="2843">
                  <c:v>23.8</c:v>
                </c:pt>
                <c:pt idx="2844">
                  <c:v>23.8</c:v>
                </c:pt>
                <c:pt idx="2845">
                  <c:v>23.8</c:v>
                </c:pt>
                <c:pt idx="2846">
                  <c:v>23.8</c:v>
                </c:pt>
                <c:pt idx="2847">
                  <c:v>23.8</c:v>
                </c:pt>
                <c:pt idx="2848">
                  <c:v>23.8</c:v>
                </c:pt>
                <c:pt idx="2849">
                  <c:v>23.8</c:v>
                </c:pt>
                <c:pt idx="2850">
                  <c:v>23.8</c:v>
                </c:pt>
                <c:pt idx="2851">
                  <c:v>23.8</c:v>
                </c:pt>
                <c:pt idx="2852">
                  <c:v>23.8</c:v>
                </c:pt>
                <c:pt idx="2853">
                  <c:v>23.8</c:v>
                </c:pt>
                <c:pt idx="2854">
                  <c:v>23.8</c:v>
                </c:pt>
                <c:pt idx="2855">
                  <c:v>23.8</c:v>
                </c:pt>
                <c:pt idx="2856">
                  <c:v>23.8</c:v>
                </c:pt>
                <c:pt idx="2857">
                  <c:v>23.8</c:v>
                </c:pt>
                <c:pt idx="2858">
                  <c:v>23.8</c:v>
                </c:pt>
                <c:pt idx="2859">
                  <c:v>23.8</c:v>
                </c:pt>
                <c:pt idx="2860">
                  <c:v>23.8</c:v>
                </c:pt>
                <c:pt idx="2861">
                  <c:v>23.8</c:v>
                </c:pt>
                <c:pt idx="2862">
                  <c:v>23.8</c:v>
                </c:pt>
                <c:pt idx="2863">
                  <c:v>23.8</c:v>
                </c:pt>
                <c:pt idx="2864">
                  <c:v>23.8</c:v>
                </c:pt>
                <c:pt idx="2865">
                  <c:v>23.8</c:v>
                </c:pt>
                <c:pt idx="2866">
                  <c:v>23.8</c:v>
                </c:pt>
                <c:pt idx="2867">
                  <c:v>23.8</c:v>
                </c:pt>
                <c:pt idx="2868">
                  <c:v>23.8</c:v>
                </c:pt>
                <c:pt idx="2869">
                  <c:v>23.8</c:v>
                </c:pt>
                <c:pt idx="2870">
                  <c:v>23.8</c:v>
                </c:pt>
                <c:pt idx="2871">
                  <c:v>23.8</c:v>
                </c:pt>
                <c:pt idx="2872">
                  <c:v>23.8</c:v>
                </c:pt>
                <c:pt idx="2873">
                  <c:v>23.8</c:v>
                </c:pt>
                <c:pt idx="2874">
                  <c:v>23.8</c:v>
                </c:pt>
                <c:pt idx="2875">
                  <c:v>23.8</c:v>
                </c:pt>
                <c:pt idx="2876">
                  <c:v>23.7</c:v>
                </c:pt>
                <c:pt idx="2877">
                  <c:v>23.7</c:v>
                </c:pt>
                <c:pt idx="2878">
                  <c:v>23.8</c:v>
                </c:pt>
                <c:pt idx="2879">
                  <c:v>23.8</c:v>
                </c:pt>
                <c:pt idx="2880">
                  <c:v>23.8</c:v>
                </c:pt>
                <c:pt idx="2881">
                  <c:v>23.7</c:v>
                </c:pt>
                <c:pt idx="2882">
                  <c:v>23.8</c:v>
                </c:pt>
                <c:pt idx="2883">
                  <c:v>23.8</c:v>
                </c:pt>
                <c:pt idx="2884">
                  <c:v>23.8</c:v>
                </c:pt>
                <c:pt idx="2885">
                  <c:v>23.7</c:v>
                </c:pt>
                <c:pt idx="2886">
                  <c:v>23.7</c:v>
                </c:pt>
                <c:pt idx="2887">
                  <c:v>23.7</c:v>
                </c:pt>
                <c:pt idx="2888">
                  <c:v>23.7</c:v>
                </c:pt>
                <c:pt idx="2889">
                  <c:v>23.7</c:v>
                </c:pt>
                <c:pt idx="2890">
                  <c:v>23.7</c:v>
                </c:pt>
                <c:pt idx="2891">
                  <c:v>23.7</c:v>
                </c:pt>
                <c:pt idx="2892">
                  <c:v>23.7</c:v>
                </c:pt>
                <c:pt idx="2893">
                  <c:v>23.7</c:v>
                </c:pt>
                <c:pt idx="2894">
                  <c:v>23.7</c:v>
                </c:pt>
                <c:pt idx="2895">
                  <c:v>23.7</c:v>
                </c:pt>
                <c:pt idx="2896">
                  <c:v>23.7</c:v>
                </c:pt>
                <c:pt idx="2897">
                  <c:v>23.7</c:v>
                </c:pt>
                <c:pt idx="2898">
                  <c:v>23.7</c:v>
                </c:pt>
                <c:pt idx="2899">
                  <c:v>23.7</c:v>
                </c:pt>
                <c:pt idx="2900">
                  <c:v>23.7</c:v>
                </c:pt>
                <c:pt idx="2901">
                  <c:v>23.7</c:v>
                </c:pt>
                <c:pt idx="2902">
                  <c:v>23.7</c:v>
                </c:pt>
                <c:pt idx="2903">
                  <c:v>23.7</c:v>
                </c:pt>
                <c:pt idx="2904">
                  <c:v>23.7</c:v>
                </c:pt>
                <c:pt idx="2905">
                  <c:v>23.7</c:v>
                </c:pt>
                <c:pt idx="2906">
                  <c:v>23.7</c:v>
                </c:pt>
                <c:pt idx="2907">
                  <c:v>23.7</c:v>
                </c:pt>
                <c:pt idx="2908">
                  <c:v>23.7</c:v>
                </c:pt>
                <c:pt idx="2909">
                  <c:v>23.7</c:v>
                </c:pt>
                <c:pt idx="2910">
                  <c:v>23.7</c:v>
                </c:pt>
                <c:pt idx="2911">
                  <c:v>23.7</c:v>
                </c:pt>
                <c:pt idx="2912">
                  <c:v>23.7</c:v>
                </c:pt>
                <c:pt idx="2913">
                  <c:v>23.7</c:v>
                </c:pt>
                <c:pt idx="2914">
                  <c:v>23.7</c:v>
                </c:pt>
                <c:pt idx="2915">
                  <c:v>23.7</c:v>
                </c:pt>
                <c:pt idx="2916">
                  <c:v>23.7</c:v>
                </c:pt>
                <c:pt idx="2917">
                  <c:v>23.7</c:v>
                </c:pt>
                <c:pt idx="2918">
                  <c:v>23.7</c:v>
                </c:pt>
                <c:pt idx="2919">
                  <c:v>23.7</c:v>
                </c:pt>
                <c:pt idx="2920">
                  <c:v>23.7</c:v>
                </c:pt>
                <c:pt idx="2921">
                  <c:v>23.7</c:v>
                </c:pt>
                <c:pt idx="2922">
                  <c:v>23.7</c:v>
                </c:pt>
                <c:pt idx="2923">
                  <c:v>23.7</c:v>
                </c:pt>
                <c:pt idx="2924">
                  <c:v>23.7</c:v>
                </c:pt>
                <c:pt idx="2925">
                  <c:v>23.7</c:v>
                </c:pt>
                <c:pt idx="2926">
                  <c:v>23.7</c:v>
                </c:pt>
                <c:pt idx="2927">
                  <c:v>23.7</c:v>
                </c:pt>
                <c:pt idx="2928">
                  <c:v>23.7</c:v>
                </c:pt>
                <c:pt idx="2929">
                  <c:v>23.7</c:v>
                </c:pt>
                <c:pt idx="2930">
                  <c:v>23.7</c:v>
                </c:pt>
                <c:pt idx="2931">
                  <c:v>23.7</c:v>
                </c:pt>
                <c:pt idx="2932">
                  <c:v>23.7</c:v>
                </c:pt>
                <c:pt idx="2933">
                  <c:v>23.7</c:v>
                </c:pt>
                <c:pt idx="2934">
                  <c:v>23.7</c:v>
                </c:pt>
                <c:pt idx="2935">
                  <c:v>23.7</c:v>
                </c:pt>
                <c:pt idx="2936">
                  <c:v>23.7</c:v>
                </c:pt>
                <c:pt idx="2937">
                  <c:v>23.7</c:v>
                </c:pt>
                <c:pt idx="2938">
                  <c:v>23.7</c:v>
                </c:pt>
                <c:pt idx="2939">
                  <c:v>23.7</c:v>
                </c:pt>
                <c:pt idx="2940">
                  <c:v>23.7</c:v>
                </c:pt>
                <c:pt idx="2941">
                  <c:v>23.7</c:v>
                </c:pt>
                <c:pt idx="2942">
                  <c:v>23.7</c:v>
                </c:pt>
                <c:pt idx="2943">
                  <c:v>23.7</c:v>
                </c:pt>
                <c:pt idx="2944">
                  <c:v>23.7</c:v>
                </c:pt>
                <c:pt idx="2945">
                  <c:v>23.7</c:v>
                </c:pt>
                <c:pt idx="2946">
                  <c:v>23.7</c:v>
                </c:pt>
                <c:pt idx="2947">
                  <c:v>23.6</c:v>
                </c:pt>
                <c:pt idx="2948">
                  <c:v>23.6</c:v>
                </c:pt>
                <c:pt idx="2949">
                  <c:v>23.6</c:v>
                </c:pt>
                <c:pt idx="2950">
                  <c:v>23.6</c:v>
                </c:pt>
                <c:pt idx="2951">
                  <c:v>23.6</c:v>
                </c:pt>
                <c:pt idx="2952">
                  <c:v>23.6</c:v>
                </c:pt>
                <c:pt idx="2953">
                  <c:v>23.6</c:v>
                </c:pt>
                <c:pt idx="2954">
                  <c:v>23.6</c:v>
                </c:pt>
                <c:pt idx="2955">
                  <c:v>23.6</c:v>
                </c:pt>
                <c:pt idx="2956">
                  <c:v>23.6</c:v>
                </c:pt>
                <c:pt idx="2957">
                  <c:v>23.6</c:v>
                </c:pt>
                <c:pt idx="2958">
                  <c:v>23.6</c:v>
                </c:pt>
                <c:pt idx="2959">
                  <c:v>23.6</c:v>
                </c:pt>
                <c:pt idx="2960">
                  <c:v>23.6</c:v>
                </c:pt>
                <c:pt idx="2961">
                  <c:v>23.6</c:v>
                </c:pt>
                <c:pt idx="2962">
                  <c:v>23.6</c:v>
                </c:pt>
                <c:pt idx="2963">
                  <c:v>23.6</c:v>
                </c:pt>
                <c:pt idx="2964">
                  <c:v>23.6</c:v>
                </c:pt>
                <c:pt idx="2965">
                  <c:v>23.6</c:v>
                </c:pt>
                <c:pt idx="2966">
                  <c:v>23.6</c:v>
                </c:pt>
                <c:pt idx="2967">
                  <c:v>23.6</c:v>
                </c:pt>
                <c:pt idx="2968">
                  <c:v>23.6</c:v>
                </c:pt>
                <c:pt idx="2969">
                  <c:v>23.6</c:v>
                </c:pt>
                <c:pt idx="2970">
                  <c:v>23.6</c:v>
                </c:pt>
                <c:pt idx="2971">
                  <c:v>23.6</c:v>
                </c:pt>
                <c:pt idx="2972">
                  <c:v>23.6</c:v>
                </c:pt>
                <c:pt idx="2973">
                  <c:v>23.6</c:v>
                </c:pt>
                <c:pt idx="2974">
                  <c:v>23.6</c:v>
                </c:pt>
                <c:pt idx="2975">
                  <c:v>23.6</c:v>
                </c:pt>
                <c:pt idx="2976">
                  <c:v>23.6</c:v>
                </c:pt>
                <c:pt idx="2977">
                  <c:v>23.6</c:v>
                </c:pt>
                <c:pt idx="2978">
                  <c:v>23.6</c:v>
                </c:pt>
                <c:pt idx="2979">
                  <c:v>23.6</c:v>
                </c:pt>
                <c:pt idx="2980">
                  <c:v>23.6</c:v>
                </c:pt>
                <c:pt idx="2981">
                  <c:v>23.6</c:v>
                </c:pt>
                <c:pt idx="2982">
                  <c:v>23.6</c:v>
                </c:pt>
                <c:pt idx="2983">
                  <c:v>23.6</c:v>
                </c:pt>
                <c:pt idx="2984">
                  <c:v>23.6</c:v>
                </c:pt>
                <c:pt idx="2985">
                  <c:v>23.6</c:v>
                </c:pt>
                <c:pt idx="2986">
                  <c:v>23.6</c:v>
                </c:pt>
                <c:pt idx="2987">
                  <c:v>23.6</c:v>
                </c:pt>
                <c:pt idx="2988">
                  <c:v>23.6</c:v>
                </c:pt>
                <c:pt idx="2989">
                  <c:v>23.6</c:v>
                </c:pt>
                <c:pt idx="2990">
                  <c:v>23.6</c:v>
                </c:pt>
                <c:pt idx="2991">
                  <c:v>23.6</c:v>
                </c:pt>
                <c:pt idx="2992">
                  <c:v>23.6</c:v>
                </c:pt>
                <c:pt idx="2993">
                  <c:v>23.6</c:v>
                </c:pt>
                <c:pt idx="2994">
                  <c:v>23.6</c:v>
                </c:pt>
                <c:pt idx="2995">
                  <c:v>23.6</c:v>
                </c:pt>
                <c:pt idx="2996">
                  <c:v>23.6</c:v>
                </c:pt>
                <c:pt idx="2997">
                  <c:v>23.6</c:v>
                </c:pt>
                <c:pt idx="2998">
                  <c:v>23.6</c:v>
                </c:pt>
                <c:pt idx="2999">
                  <c:v>23.5</c:v>
                </c:pt>
                <c:pt idx="3000">
                  <c:v>23.5</c:v>
                </c:pt>
                <c:pt idx="3001">
                  <c:v>23.6</c:v>
                </c:pt>
                <c:pt idx="3002">
                  <c:v>23.6</c:v>
                </c:pt>
                <c:pt idx="3003">
                  <c:v>23.6</c:v>
                </c:pt>
                <c:pt idx="3004">
                  <c:v>23.5</c:v>
                </c:pt>
                <c:pt idx="3005">
                  <c:v>23.5</c:v>
                </c:pt>
                <c:pt idx="3006">
                  <c:v>23.5</c:v>
                </c:pt>
                <c:pt idx="3007">
                  <c:v>23.5</c:v>
                </c:pt>
                <c:pt idx="3008">
                  <c:v>23.5</c:v>
                </c:pt>
                <c:pt idx="3009">
                  <c:v>23.5</c:v>
                </c:pt>
                <c:pt idx="3010">
                  <c:v>23.5</c:v>
                </c:pt>
                <c:pt idx="3011">
                  <c:v>23.5</c:v>
                </c:pt>
                <c:pt idx="3012">
                  <c:v>23.5</c:v>
                </c:pt>
                <c:pt idx="3013">
                  <c:v>23.5</c:v>
                </c:pt>
                <c:pt idx="3014">
                  <c:v>23.5</c:v>
                </c:pt>
                <c:pt idx="3015">
                  <c:v>23.5</c:v>
                </c:pt>
                <c:pt idx="3016">
                  <c:v>23.5</c:v>
                </c:pt>
                <c:pt idx="3017">
                  <c:v>23.5</c:v>
                </c:pt>
                <c:pt idx="3018">
                  <c:v>23.5</c:v>
                </c:pt>
                <c:pt idx="3019">
                  <c:v>23.5</c:v>
                </c:pt>
                <c:pt idx="3020">
                  <c:v>23.5</c:v>
                </c:pt>
                <c:pt idx="3021">
                  <c:v>23.5</c:v>
                </c:pt>
                <c:pt idx="3022">
                  <c:v>23.5</c:v>
                </c:pt>
                <c:pt idx="3023">
                  <c:v>23.5</c:v>
                </c:pt>
                <c:pt idx="3024">
                  <c:v>23.5</c:v>
                </c:pt>
                <c:pt idx="3025">
                  <c:v>23.5</c:v>
                </c:pt>
                <c:pt idx="3026">
                  <c:v>23.5</c:v>
                </c:pt>
                <c:pt idx="3027">
                  <c:v>23.5</c:v>
                </c:pt>
                <c:pt idx="3028">
                  <c:v>23.5</c:v>
                </c:pt>
                <c:pt idx="3029">
                  <c:v>23.5</c:v>
                </c:pt>
                <c:pt idx="3030">
                  <c:v>23.4</c:v>
                </c:pt>
                <c:pt idx="3031">
                  <c:v>23.5</c:v>
                </c:pt>
                <c:pt idx="3032">
                  <c:v>23.4</c:v>
                </c:pt>
                <c:pt idx="3033">
                  <c:v>23.5</c:v>
                </c:pt>
                <c:pt idx="3034">
                  <c:v>23.5</c:v>
                </c:pt>
                <c:pt idx="3035">
                  <c:v>23.4</c:v>
                </c:pt>
                <c:pt idx="3036">
                  <c:v>23.5</c:v>
                </c:pt>
                <c:pt idx="3037">
                  <c:v>23.5</c:v>
                </c:pt>
                <c:pt idx="3038">
                  <c:v>23.4</c:v>
                </c:pt>
                <c:pt idx="3039">
                  <c:v>23.4</c:v>
                </c:pt>
                <c:pt idx="3040">
                  <c:v>23.4</c:v>
                </c:pt>
                <c:pt idx="3041">
                  <c:v>23.4</c:v>
                </c:pt>
                <c:pt idx="3042">
                  <c:v>23.5</c:v>
                </c:pt>
                <c:pt idx="3043">
                  <c:v>23.4</c:v>
                </c:pt>
                <c:pt idx="3044">
                  <c:v>23.5</c:v>
                </c:pt>
                <c:pt idx="3045">
                  <c:v>23.4</c:v>
                </c:pt>
                <c:pt idx="3046">
                  <c:v>23.4</c:v>
                </c:pt>
                <c:pt idx="3047">
                  <c:v>23.5</c:v>
                </c:pt>
                <c:pt idx="3048">
                  <c:v>23.5</c:v>
                </c:pt>
                <c:pt idx="3049">
                  <c:v>23.5</c:v>
                </c:pt>
                <c:pt idx="3050">
                  <c:v>23.5</c:v>
                </c:pt>
                <c:pt idx="3051">
                  <c:v>23.4</c:v>
                </c:pt>
                <c:pt idx="3052">
                  <c:v>23.4</c:v>
                </c:pt>
                <c:pt idx="3053">
                  <c:v>23.5</c:v>
                </c:pt>
                <c:pt idx="3054">
                  <c:v>23.4</c:v>
                </c:pt>
                <c:pt idx="3055">
                  <c:v>23.4</c:v>
                </c:pt>
                <c:pt idx="3056">
                  <c:v>23.4</c:v>
                </c:pt>
                <c:pt idx="3057">
                  <c:v>23.4</c:v>
                </c:pt>
                <c:pt idx="3058">
                  <c:v>23.4</c:v>
                </c:pt>
                <c:pt idx="3059">
                  <c:v>23.4</c:v>
                </c:pt>
                <c:pt idx="3060">
                  <c:v>23.4</c:v>
                </c:pt>
                <c:pt idx="3061">
                  <c:v>23.4</c:v>
                </c:pt>
                <c:pt idx="3062">
                  <c:v>23.4</c:v>
                </c:pt>
                <c:pt idx="3063">
                  <c:v>23.4</c:v>
                </c:pt>
                <c:pt idx="3064">
                  <c:v>23.4</c:v>
                </c:pt>
                <c:pt idx="3065">
                  <c:v>23.4</c:v>
                </c:pt>
                <c:pt idx="3066">
                  <c:v>23.4</c:v>
                </c:pt>
                <c:pt idx="3067">
                  <c:v>23.4</c:v>
                </c:pt>
                <c:pt idx="3068">
                  <c:v>23.4</c:v>
                </c:pt>
                <c:pt idx="3069">
                  <c:v>23.4</c:v>
                </c:pt>
                <c:pt idx="3070">
                  <c:v>23.4</c:v>
                </c:pt>
                <c:pt idx="3071">
                  <c:v>23.4</c:v>
                </c:pt>
                <c:pt idx="3072">
                  <c:v>23.4</c:v>
                </c:pt>
                <c:pt idx="3073">
                  <c:v>23.4</c:v>
                </c:pt>
                <c:pt idx="3074">
                  <c:v>23.4</c:v>
                </c:pt>
                <c:pt idx="3075">
                  <c:v>23.4</c:v>
                </c:pt>
                <c:pt idx="3076">
                  <c:v>23.4</c:v>
                </c:pt>
                <c:pt idx="3077">
                  <c:v>23.4</c:v>
                </c:pt>
                <c:pt idx="3078">
                  <c:v>23.4</c:v>
                </c:pt>
                <c:pt idx="3079">
                  <c:v>23.4</c:v>
                </c:pt>
                <c:pt idx="3080">
                  <c:v>23.4</c:v>
                </c:pt>
                <c:pt idx="3081">
                  <c:v>23.4</c:v>
                </c:pt>
                <c:pt idx="3082">
                  <c:v>23.4</c:v>
                </c:pt>
                <c:pt idx="3083">
                  <c:v>23.4</c:v>
                </c:pt>
                <c:pt idx="3084">
                  <c:v>23.4</c:v>
                </c:pt>
                <c:pt idx="3085">
                  <c:v>23.4</c:v>
                </c:pt>
                <c:pt idx="3086">
                  <c:v>23.4</c:v>
                </c:pt>
                <c:pt idx="3087">
                  <c:v>23.4</c:v>
                </c:pt>
                <c:pt idx="3088">
                  <c:v>23.4</c:v>
                </c:pt>
                <c:pt idx="3089">
                  <c:v>23.4</c:v>
                </c:pt>
                <c:pt idx="3090">
                  <c:v>23.4</c:v>
                </c:pt>
                <c:pt idx="3091">
                  <c:v>23.4</c:v>
                </c:pt>
                <c:pt idx="3092">
                  <c:v>23.4</c:v>
                </c:pt>
                <c:pt idx="3093">
                  <c:v>23.4</c:v>
                </c:pt>
                <c:pt idx="3094">
                  <c:v>23.4</c:v>
                </c:pt>
                <c:pt idx="3095">
                  <c:v>23.4</c:v>
                </c:pt>
                <c:pt idx="3096">
                  <c:v>23.4</c:v>
                </c:pt>
                <c:pt idx="3097">
                  <c:v>23.4</c:v>
                </c:pt>
                <c:pt idx="3098">
                  <c:v>23.4</c:v>
                </c:pt>
                <c:pt idx="3099">
                  <c:v>23.4</c:v>
                </c:pt>
                <c:pt idx="3100">
                  <c:v>23.4</c:v>
                </c:pt>
                <c:pt idx="3101">
                  <c:v>23.4</c:v>
                </c:pt>
                <c:pt idx="3102">
                  <c:v>23.4</c:v>
                </c:pt>
                <c:pt idx="3103">
                  <c:v>23.4</c:v>
                </c:pt>
                <c:pt idx="3104">
                  <c:v>23.4</c:v>
                </c:pt>
                <c:pt idx="3105">
                  <c:v>23.4</c:v>
                </c:pt>
                <c:pt idx="3106">
                  <c:v>23.4</c:v>
                </c:pt>
                <c:pt idx="3107">
                  <c:v>23.4</c:v>
                </c:pt>
                <c:pt idx="3108">
                  <c:v>23.4</c:v>
                </c:pt>
                <c:pt idx="3109">
                  <c:v>23.4</c:v>
                </c:pt>
                <c:pt idx="3110">
                  <c:v>23.4</c:v>
                </c:pt>
                <c:pt idx="3111">
                  <c:v>23.4</c:v>
                </c:pt>
                <c:pt idx="3112">
                  <c:v>23.4</c:v>
                </c:pt>
                <c:pt idx="3113">
                  <c:v>23.4</c:v>
                </c:pt>
                <c:pt idx="3114">
                  <c:v>23.4</c:v>
                </c:pt>
                <c:pt idx="3115">
                  <c:v>23.4</c:v>
                </c:pt>
                <c:pt idx="3116">
                  <c:v>23.4</c:v>
                </c:pt>
                <c:pt idx="3117">
                  <c:v>23.4</c:v>
                </c:pt>
                <c:pt idx="3118">
                  <c:v>23.4</c:v>
                </c:pt>
                <c:pt idx="3119">
                  <c:v>23.4</c:v>
                </c:pt>
                <c:pt idx="3120">
                  <c:v>23.4</c:v>
                </c:pt>
                <c:pt idx="3121">
                  <c:v>23.4</c:v>
                </c:pt>
                <c:pt idx="3122">
                  <c:v>23.4</c:v>
                </c:pt>
                <c:pt idx="3123">
                  <c:v>23.4</c:v>
                </c:pt>
                <c:pt idx="3124">
                  <c:v>23.4</c:v>
                </c:pt>
                <c:pt idx="3125">
                  <c:v>23.4</c:v>
                </c:pt>
                <c:pt idx="3126">
                  <c:v>23.4</c:v>
                </c:pt>
                <c:pt idx="3127">
                  <c:v>23.4</c:v>
                </c:pt>
                <c:pt idx="3128">
                  <c:v>23.4</c:v>
                </c:pt>
                <c:pt idx="3129">
                  <c:v>23.4</c:v>
                </c:pt>
                <c:pt idx="3130">
                  <c:v>23.4</c:v>
                </c:pt>
                <c:pt idx="3131">
                  <c:v>23.4</c:v>
                </c:pt>
                <c:pt idx="3132">
                  <c:v>23.4</c:v>
                </c:pt>
                <c:pt idx="3133">
                  <c:v>23.4</c:v>
                </c:pt>
                <c:pt idx="3134">
                  <c:v>23.4</c:v>
                </c:pt>
                <c:pt idx="3135">
                  <c:v>23.4</c:v>
                </c:pt>
                <c:pt idx="3136">
                  <c:v>23.4</c:v>
                </c:pt>
                <c:pt idx="3137">
                  <c:v>23.4</c:v>
                </c:pt>
                <c:pt idx="3138">
                  <c:v>23.4</c:v>
                </c:pt>
                <c:pt idx="3139">
                  <c:v>23.4</c:v>
                </c:pt>
                <c:pt idx="3140">
                  <c:v>23.4</c:v>
                </c:pt>
                <c:pt idx="3141">
                  <c:v>23.4</c:v>
                </c:pt>
                <c:pt idx="3142">
                  <c:v>23.4</c:v>
                </c:pt>
                <c:pt idx="3143">
                  <c:v>23.4</c:v>
                </c:pt>
                <c:pt idx="3144">
                  <c:v>23.4</c:v>
                </c:pt>
                <c:pt idx="3145">
                  <c:v>23.4</c:v>
                </c:pt>
                <c:pt idx="3146">
                  <c:v>23.4</c:v>
                </c:pt>
                <c:pt idx="3147">
                  <c:v>23.4</c:v>
                </c:pt>
                <c:pt idx="3148">
                  <c:v>23.4</c:v>
                </c:pt>
                <c:pt idx="3149">
                  <c:v>23.4</c:v>
                </c:pt>
                <c:pt idx="3150">
                  <c:v>23.4</c:v>
                </c:pt>
                <c:pt idx="3151">
                  <c:v>23.4</c:v>
                </c:pt>
                <c:pt idx="3152">
                  <c:v>23.4</c:v>
                </c:pt>
                <c:pt idx="3153">
                  <c:v>23.4</c:v>
                </c:pt>
                <c:pt idx="3154">
                  <c:v>23.4</c:v>
                </c:pt>
                <c:pt idx="3155">
                  <c:v>23.4</c:v>
                </c:pt>
                <c:pt idx="3156">
                  <c:v>23.4</c:v>
                </c:pt>
                <c:pt idx="3157">
                  <c:v>23.4</c:v>
                </c:pt>
                <c:pt idx="3158">
                  <c:v>23.4</c:v>
                </c:pt>
                <c:pt idx="3159">
                  <c:v>23.4</c:v>
                </c:pt>
                <c:pt idx="3160">
                  <c:v>23.4</c:v>
                </c:pt>
                <c:pt idx="3161">
                  <c:v>23.4</c:v>
                </c:pt>
                <c:pt idx="3162">
                  <c:v>23.4</c:v>
                </c:pt>
                <c:pt idx="3163">
                  <c:v>23.4</c:v>
                </c:pt>
                <c:pt idx="3164">
                  <c:v>23.4</c:v>
                </c:pt>
                <c:pt idx="3165">
                  <c:v>23.4</c:v>
                </c:pt>
                <c:pt idx="3166">
                  <c:v>23.4</c:v>
                </c:pt>
                <c:pt idx="3167">
                  <c:v>23.4</c:v>
                </c:pt>
                <c:pt idx="3168">
                  <c:v>23.4</c:v>
                </c:pt>
                <c:pt idx="3169">
                  <c:v>23.4</c:v>
                </c:pt>
                <c:pt idx="3170">
                  <c:v>23.4</c:v>
                </c:pt>
                <c:pt idx="3171">
                  <c:v>23.4</c:v>
                </c:pt>
                <c:pt idx="3172">
                  <c:v>23.3</c:v>
                </c:pt>
                <c:pt idx="3173">
                  <c:v>23.4</c:v>
                </c:pt>
                <c:pt idx="3174">
                  <c:v>23.4</c:v>
                </c:pt>
                <c:pt idx="3175">
                  <c:v>23.3</c:v>
                </c:pt>
                <c:pt idx="3176">
                  <c:v>23.4</c:v>
                </c:pt>
                <c:pt idx="3177">
                  <c:v>23.4</c:v>
                </c:pt>
                <c:pt idx="3178">
                  <c:v>23.4</c:v>
                </c:pt>
                <c:pt idx="3179">
                  <c:v>23.4</c:v>
                </c:pt>
                <c:pt idx="3180">
                  <c:v>23.4</c:v>
                </c:pt>
                <c:pt idx="3181">
                  <c:v>23.4</c:v>
                </c:pt>
                <c:pt idx="3182">
                  <c:v>23.4</c:v>
                </c:pt>
                <c:pt idx="3183">
                  <c:v>23.3</c:v>
                </c:pt>
                <c:pt idx="3184">
                  <c:v>23.4</c:v>
                </c:pt>
                <c:pt idx="3185">
                  <c:v>23.3</c:v>
                </c:pt>
                <c:pt idx="3186">
                  <c:v>23.4</c:v>
                </c:pt>
                <c:pt idx="3187">
                  <c:v>23.4</c:v>
                </c:pt>
                <c:pt idx="3188">
                  <c:v>23.3</c:v>
                </c:pt>
                <c:pt idx="3189">
                  <c:v>23.3</c:v>
                </c:pt>
                <c:pt idx="3190">
                  <c:v>23.3</c:v>
                </c:pt>
                <c:pt idx="3191">
                  <c:v>23.3</c:v>
                </c:pt>
                <c:pt idx="3192">
                  <c:v>23.3</c:v>
                </c:pt>
                <c:pt idx="3193">
                  <c:v>23.3</c:v>
                </c:pt>
                <c:pt idx="3194">
                  <c:v>23.3</c:v>
                </c:pt>
                <c:pt idx="3195">
                  <c:v>23.3</c:v>
                </c:pt>
                <c:pt idx="3196">
                  <c:v>23.3</c:v>
                </c:pt>
                <c:pt idx="3197">
                  <c:v>23.3</c:v>
                </c:pt>
                <c:pt idx="3198">
                  <c:v>23.3</c:v>
                </c:pt>
                <c:pt idx="3199">
                  <c:v>23.4</c:v>
                </c:pt>
                <c:pt idx="3200">
                  <c:v>23.4</c:v>
                </c:pt>
                <c:pt idx="3201">
                  <c:v>23.3</c:v>
                </c:pt>
                <c:pt idx="3202">
                  <c:v>23.4</c:v>
                </c:pt>
                <c:pt idx="3203">
                  <c:v>23.4</c:v>
                </c:pt>
                <c:pt idx="3204">
                  <c:v>23.3</c:v>
                </c:pt>
                <c:pt idx="3205">
                  <c:v>23.4</c:v>
                </c:pt>
                <c:pt idx="3206">
                  <c:v>23.4</c:v>
                </c:pt>
                <c:pt idx="3207">
                  <c:v>23.3</c:v>
                </c:pt>
                <c:pt idx="3208">
                  <c:v>23.3</c:v>
                </c:pt>
                <c:pt idx="3209">
                  <c:v>23.3</c:v>
                </c:pt>
                <c:pt idx="3210">
                  <c:v>23.3</c:v>
                </c:pt>
                <c:pt idx="3211">
                  <c:v>23.3</c:v>
                </c:pt>
                <c:pt idx="3212">
                  <c:v>23.3</c:v>
                </c:pt>
                <c:pt idx="3213">
                  <c:v>23.3</c:v>
                </c:pt>
                <c:pt idx="3214">
                  <c:v>23.3</c:v>
                </c:pt>
                <c:pt idx="3215">
                  <c:v>23.3</c:v>
                </c:pt>
                <c:pt idx="3216">
                  <c:v>23.3</c:v>
                </c:pt>
                <c:pt idx="3217">
                  <c:v>23.3</c:v>
                </c:pt>
                <c:pt idx="3218">
                  <c:v>23.3</c:v>
                </c:pt>
                <c:pt idx="3219">
                  <c:v>23.3</c:v>
                </c:pt>
                <c:pt idx="3220">
                  <c:v>23.3</c:v>
                </c:pt>
                <c:pt idx="3221">
                  <c:v>23.3</c:v>
                </c:pt>
                <c:pt idx="3222">
                  <c:v>23.3</c:v>
                </c:pt>
                <c:pt idx="3223">
                  <c:v>23.3</c:v>
                </c:pt>
                <c:pt idx="3224">
                  <c:v>23.3</c:v>
                </c:pt>
                <c:pt idx="3225">
                  <c:v>23.3</c:v>
                </c:pt>
                <c:pt idx="3226">
                  <c:v>23.3</c:v>
                </c:pt>
                <c:pt idx="3227">
                  <c:v>23.3</c:v>
                </c:pt>
                <c:pt idx="3228">
                  <c:v>23.3</c:v>
                </c:pt>
                <c:pt idx="3229">
                  <c:v>23.3</c:v>
                </c:pt>
                <c:pt idx="3230">
                  <c:v>23.3</c:v>
                </c:pt>
                <c:pt idx="3231">
                  <c:v>23.3</c:v>
                </c:pt>
                <c:pt idx="3232">
                  <c:v>23.3</c:v>
                </c:pt>
                <c:pt idx="3233">
                  <c:v>23.3</c:v>
                </c:pt>
                <c:pt idx="3234">
                  <c:v>23.3</c:v>
                </c:pt>
                <c:pt idx="3235">
                  <c:v>23.3</c:v>
                </c:pt>
                <c:pt idx="3236">
                  <c:v>23.3</c:v>
                </c:pt>
                <c:pt idx="3237">
                  <c:v>23.3</c:v>
                </c:pt>
                <c:pt idx="3238">
                  <c:v>23.3</c:v>
                </c:pt>
                <c:pt idx="3239">
                  <c:v>23.3</c:v>
                </c:pt>
                <c:pt idx="3240">
                  <c:v>23.3</c:v>
                </c:pt>
                <c:pt idx="3241">
                  <c:v>23.3</c:v>
                </c:pt>
                <c:pt idx="3242">
                  <c:v>23.3</c:v>
                </c:pt>
                <c:pt idx="3243">
                  <c:v>23.3</c:v>
                </c:pt>
                <c:pt idx="3244">
                  <c:v>23.3</c:v>
                </c:pt>
                <c:pt idx="3245">
                  <c:v>23.3</c:v>
                </c:pt>
                <c:pt idx="3246">
                  <c:v>23.3</c:v>
                </c:pt>
                <c:pt idx="3247">
                  <c:v>23.3</c:v>
                </c:pt>
                <c:pt idx="3248">
                  <c:v>23.3</c:v>
                </c:pt>
                <c:pt idx="3249">
                  <c:v>23.3</c:v>
                </c:pt>
                <c:pt idx="3250">
                  <c:v>23.3</c:v>
                </c:pt>
                <c:pt idx="3251">
                  <c:v>23.3</c:v>
                </c:pt>
                <c:pt idx="3252">
                  <c:v>23.3</c:v>
                </c:pt>
                <c:pt idx="3253">
                  <c:v>23.3</c:v>
                </c:pt>
                <c:pt idx="3254">
                  <c:v>23.3</c:v>
                </c:pt>
                <c:pt idx="3255">
                  <c:v>23.3</c:v>
                </c:pt>
                <c:pt idx="3256">
                  <c:v>23.3</c:v>
                </c:pt>
                <c:pt idx="3257">
                  <c:v>23.3</c:v>
                </c:pt>
                <c:pt idx="3258">
                  <c:v>23.3</c:v>
                </c:pt>
                <c:pt idx="3259">
                  <c:v>23.3</c:v>
                </c:pt>
                <c:pt idx="3260">
                  <c:v>23.3</c:v>
                </c:pt>
                <c:pt idx="3261">
                  <c:v>23.3</c:v>
                </c:pt>
                <c:pt idx="3262">
                  <c:v>23.3</c:v>
                </c:pt>
                <c:pt idx="3263">
                  <c:v>23.3</c:v>
                </c:pt>
                <c:pt idx="3264">
                  <c:v>23.3</c:v>
                </c:pt>
                <c:pt idx="3265">
                  <c:v>23.3</c:v>
                </c:pt>
                <c:pt idx="3266">
                  <c:v>23.3</c:v>
                </c:pt>
                <c:pt idx="3267">
                  <c:v>23.3</c:v>
                </c:pt>
                <c:pt idx="3268">
                  <c:v>23.3</c:v>
                </c:pt>
                <c:pt idx="3269">
                  <c:v>23.3</c:v>
                </c:pt>
                <c:pt idx="3270">
                  <c:v>23.3</c:v>
                </c:pt>
                <c:pt idx="3271">
                  <c:v>23.3</c:v>
                </c:pt>
                <c:pt idx="3272">
                  <c:v>23.3</c:v>
                </c:pt>
                <c:pt idx="3273">
                  <c:v>23.3</c:v>
                </c:pt>
                <c:pt idx="3274">
                  <c:v>23.3</c:v>
                </c:pt>
                <c:pt idx="3275">
                  <c:v>23.3</c:v>
                </c:pt>
                <c:pt idx="3276">
                  <c:v>23.3</c:v>
                </c:pt>
                <c:pt idx="3277">
                  <c:v>23.3</c:v>
                </c:pt>
                <c:pt idx="3278">
                  <c:v>23.3</c:v>
                </c:pt>
                <c:pt idx="3279">
                  <c:v>23.3</c:v>
                </c:pt>
                <c:pt idx="3280">
                  <c:v>23.3</c:v>
                </c:pt>
                <c:pt idx="3281">
                  <c:v>23.3</c:v>
                </c:pt>
                <c:pt idx="3282">
                  <c:v>23.3</c:v>
                </c:pt>
                <c:pt idx="3283">
                  <c:v>23.3</c:v>
                </c:pt>
                <c:pt idx="3284">
                  <c:v>23.3</c:v>
                </c:pt>
                <c:pt idx="3285">
                  <c:v>23.3</c:v>
                </c:pt>
                <c:pt idx="3286">
                  <c:v>23.3</c:v>
                </c:pt>
                <c:pt idx="3287">
                  <c:v>23.3</c:v>
                </c:pt>
                <c:pt idx="3288">
                  <c:v>23.3</c:v>
                </c:pt>
                <c:pt idx="3289">
                  <c:v>23.3</c:v>
                </c:pt>
                <c:pt idx="3290">
                  <c:v>23.3</c:v>
                </c:pt>
                <c:pt idx="3291">
                  <c:v>23.3</c:v>
                </c:pt>
                <c:pt idx="3292">
                  <c:v>23.3</c:v>
                </c:pt>
                <c:pt idx="3293">
                  <c:v>23.3</c:v>
                </c:pt>
                <c:pt idx="3294">
                  <c:v>23.3</c:v>
                </c:pt>
                <c:pt idx="3295">
                  <c:v>23.3</c:v>
                </c:pt>
                <c:pt idx="3296">
                  <c:v>23.3</c:v>
                </c:pt>
                <c:pt idx="3297">
                  <c:v>23.3</c:v>
                </c:pt>
                <c:pt idx="3298">
                  <c:v>23.3</c:v>
                </c:pt>
                <c:pt idx="3299">
                  <c:v>23.3</c:v>
                </c:pt>
                <c:pt idx="3300">
                  <c:v>23.3</c:v>
                </c:pt>
                <c:pt idx="3301">
                  <c:v>23.3</c:v>
                </c:pt>
                <c:pt idx="3302">
                  <c:v>23.3</c:v>
                </c:pt>
                <c:pt idx="3303">
                  <c:v>23.3</c:v>
                </c:pt>
                <c:pt idx="3304">
                  <c:v>23.3</c:v>
                </c:pt>
                <c:pt idx="3305">
                  <c:v>23.3</c:v>
                </c:pt>
                <c:pt idx="3306">
                  <c:v>23.3</c:v>
                </c:pt>
                <c:pt idx="3307">
                  <c:v>23.3</c:v>
                </c:pt>
                <c:pt idx="3308">
                  <c:v>23.3</c:v>
                </c:pt>
                <c:pt idx="3309">
                  <c:v>23.3</c:v>
                </c:pt>
                <c:pt idx="3310">
                  <c:v>23.3</c:v>
                </c:pt>
                <c:pt idx="3311">
                  <c:v>23.3</c:v>
                </c:pt>
                <c:pt idx="3312">
                  <c:v>23.3</c:v>
                </c:pt>
                <c:pt idx="3313">
                  <c:v>23.3</c:v>
                </c:pt>
                <c:pt idx="3314">
                  <c:v>23.3</c:v>
                </c:pt>
                <c:pt idx="3315">
                  <c:v>23.3</c:v>
                </c:pt>
                <c:pt idx="3316">
                  <c:v>23.3</c:v>
                </c:pt>
                <c:pt idx="3317">
                  <c:v>23.2</c:v>
                </c:pt>
                <c:pt idx="3318">
                  <c:v>23.3</c:v>
                </c:pt>
                <c:pt idx="3319">
                  <c:v>23.2</c:v>
                </c:pt>
                <c:pt idx="3320">
                  <c:v>23.3</c:v>
                </c:pt>
                <c:pt idx="3321">
                  <c:v>23.3</c:v>
                </c:pt>
                <c:pt idx="3322">
                  <c:v>23.3</c:v>
                </c:pt>
                <c:pt idx="3323">
                  <c:v>23.3</c:v>
                </c:pt>
                <c:pt idx="3324">
                  <c:v>23.3</c:v>
                </c:pt>
                <c:pt idx="3325">
                  <c:v>23.3</c:v>
                </c:pt>
                <c:pt idx="3326">
                  <c:v>23.2</c:v>
                </c:pt>
                <c:pt idx="3327">
                  <c:v>23.3</c:v>
                </c:pt>
                <c:pt idx="3328">
                  <c:v>23.2</c:v>
                </c:pt>
                <c:pt idx="3329">
                  <c:v>23.2</c:v>
                </c:pt>
                <c:pt idx="3330">
                  <c:v>23.3</c:v>
                </c:pt>
                <c:pt idx="3331">
                  <c:v>23.3</c:v>
                </c:pt>
                <c:pt idx="3332">
                  <c:v>23.2</c:v>
                </c:pt>
                <c:pt idx="3333">
                  <c:v>23.2</c:v>
                </c:pt>
                <c:pt idx="3334">
                  <c:v>23.2</c:v>
                </c:pt>
                <c:pt idx="3335">
                  <c:v>23.2</c:v>
                </c:pt>
                <c:pt idx="3336">
                  <c:v>23.2</c:v>
                </c:pt>
                <c:pt idx="3337">
                  <c:v>23.2</c:v>
                </c:pt>
                <c:pt idx="3338">
                  <c:v>23.2</c:v>
                </c:pt>
                <c:pt idx="3339">
                  <c:v>23.2</c:v>
                </c:pt>
                <c:pt idx="3340">
                  <c:v>23.2</c:v>
                </c:pt>
                <c:pt idx="3341">
                  <c:v>23.3</c:v>
                </c:pt>
                <c:pt idx="3342">
                  <c:v>23.2</c:v>
                </c:pt>
                <c:pt idx="3343">
                  <c:v>23.2</c:v>
                </c:pt>
                <c:pt idx="3344">
                  <c:v>23.2</c:v>
                </c:pt>
                <c:pt idx="3345">
                  <c:v>23.2</c:v>
                </c:pt>
                <c:pt idx="3346">
                  <c:v>23.2</c:v>
                </c:pt>
                <c:pt idx="3347">
                  <c:v>23.2</c:v>
                </c:pt>
                <c:pt idx="3348">
                  <c:v>23.2</c:v>
                </c:pt>
                <c:pt idx="3349">
                  <c:v>23.2</c:v>
                </c:pt>
                <c:pt idx="3350">
                  <c:v>23.2</c:v>
                </c:pt>
                <c:pt idx="3351">
                  <c:v>23.2</c:v>
                </c:pt>
                <c:pt idx="3352">
                  <c:v>23.2</c:v>
                </c:pt>
                <c:pt idx="3353">
                  <c:v>23.2</c:v>
                </c:pt>
                <c:pt idx="3354">
                  <c:v>23.2</c:v>
                </c:pt>
                <c:pt idx="3355">
                  <c:v>23.2</c:v>
                </c:pt>
                <c:pt idx="3356">
                  <c:v>23.2</c:v>
                </c:pt>
                <c:pt idx="3357">
                  <c:v>23.2</c:v>
                </c:pt>
                <c:pt idx="3358">
                  <c:v>23.2</c:v>
                </c:pt>
                <c:pt idx="3359">
                  <c:v>23.2</c:v>
                </c:pt>
                <c:pt idx="3360">
                  <c:v>23.2</c:v>
                </c:pt>
                <c:pt idx="3361">
                  <c:v>23.2</c:v>
                </c:pt>
                <c:pt idx="3362">
                  <c:v>23.2</c:v>
                </c:pt>
                <c:pt idx="3363">
                  <c:v>23.2</c:v>
                </c:pt>
                <c:pt idx="3364">
                  <c:v>23.2</c:v>
                </c:pt>
                <c:pt idx="3365">
                  <c:v>23.2</c:v>
                </c:pt>
                <c:pt idx="3366">
                  <c:v>23.2</c:v>
                </c:pt>
                <c:pt idx="3367">
                  <c:v>23.2</c:v>
                </c:pt>
                <c:pt idx="3368">
                  <c:v>23.2</c:v>
                </c:pt>
                <c:pt idx="3369">
                  <c:v>23.2</c:v>
                </c:pt>
                <c:pt idx="3370">
                  <c:v>23.2</c:v>
                </c:pt>
                <c:pt idx="3371">
                  <c:v>23.2</c:v>
                </c:pt>
                <c:pt idx="3372">
                  <c:v>23.2</c:v>
                </c:pt>
                <c:pt idx="3373">
                  <c:v>23.2</c:v>
                </c:pt>
                <c:pt idx="3374">
                  <c:v>23.2</c:v>
                </c:pt>
                <c:pt idx="3375">
                  <c:v>23.2</c:v>
                </c:pt>
                <c:pt idx="3376">
                  <c:v>23.2</c:v>
                </c:pt>
                <c:pt idx="3377">
                  <c:v>23.2</c:v>
                </c:pt>
                <c:pt idx="3378">
                  <c:v>23.2</c:v>
                </c:pt>
                <c:pt idx="3379">
                  <c:v>23.2</c:v>
                </c:pt>
                <c:pt idx="3380">
                  <c:v>23.2</c:v>
                </c:pt>
                <c:pt idx="3381">
                  <c:v>23.2</c:v>
                </c:pt>
                <c:pt idx="3382">
                  <c:v>23.2</c:v>
                </c:pt>
                <c:pt idx="3383">
                  <c:v>23.2</c:v>
                </c:pt>
                <c:pt idx="3384">
                  <c:v>23.2</c:v>
                </c:pt>
                <c:pt idx="3385">
                  <c:v>23.2</c:v>
                </c:pt>
                <c:pt idx="3386">
                  <c:v>23.2</c:v>
                </c:pt>
                <c:pt idx="3387">
                  <c:v>23.2</c:v>
                </c:pt>
                <c:pt idx="3388">
                  <c:v>23.2</c:v>
                </c:pt>
                <c:pt idx="3389">
                  <c:v>23.2</c:v>
                </c:pt>
                <c:pt idx="3390">
                  <c:v>23.2</c:v>
                </c:pt>
                <c:pt idx="3391">
                  <c:v>23.2</c:v>
                </c:pt>
                <c:pt idx="3392">
                  <c:v>23.2</c:v>
                </c:pt>
                <c:pt idx="3393">
                  <c:v>23.2</c:v>
                </c:pt>
                <c:pt idx="3394">
                  <c:v>23.2</c:v>
                </c:pt>
                <c:pt idx="3395">
                  <c:v>23.2</c:v>
                </c:pt>
                <c:pt idx="3396">
                  <c:v>23.2</c:v>
                </c:pt>
                <c:pt idx="3397">
                  <c:v>23.2</c:v>
                </c:pt>
                <c:pt idx="3398">
                  <c:v>23.2</c:v>
                </c:pt>
                <c:pt idx="3399">
                  <c:v>23.2</c:v>
                </c:pt>
                <c:pt idx="3400">
                  <c:v>23.2</c:v>
                </c:pt>
                <c:pt idx="3401">
                  <c:v>23.2</c:v>
                </c:pt>
                <c:pt idx="3402">
                  <c:v>23.2</c:v>
                </c:pt>
                <c:pt idx="3403">
                  <c:v>23.2</c:v>
                </c:pt>
                <c:pt idx="3404">
                  <c:v>23.2</c:v>
                </c:pt>
                <c:pt idx="3405">
                  <c:v>23.2</c:v>
                </c:pt>
                <c:pt idx="3406">
                  <c:v>23.2</c:v>
                </c:pt>
                <c:pt idx="3407">
                  <c:v>23.2</c:v>
                </c:pt>
                <c:pt idx="3408">
                  <c:v>23.2</c:v>
                </c:pt>
                <c:pt idx="3409">
                  <c:v>23.2</c:v>
                </c:pt>
                <c:pt idx="3410">
                  <c:v>23.2</c:v>
                </c:pt>
                <c:pt idx="3411">
                  <c:v>23.2</c:v>
                </c:pt>
                <c:pt idx="3412">
                  <c:v>23.2</c:v>
                </c:pt>
                <c:pt idx="3413">
                  <c:v>23.2</c:v>
                </c:pt>
                <c:pt idx="3414">
                  <c:v>23.2</c:v>
                </c:pt>
                <c:pt idx="3415">
                  <c:v>23.2</c:v>
                </c:pt>
                <c:pt idx="3416">
                  <c:v>23.2</c:v>
                </c:pt>
                <c:pt idx="3417">
                  <c:v>23.2</c:v>
                </c:pt>
                <c:pt idx="3418">
                  <c:v>23.2</c:v>
                </c:pt>
                <c:pt idx="3419">
                  <c:v>23.2</c:v>
                </c:pt>
                <c:pt idx="3420">
                  <c:v>23.2</c:v>
                </c:pt>
                <c:pt idx="3421">
                  <c:v>23.2</c:v>
                </c:pt>
                <c:pt idx="3422">
                  <c:v>23.2</c:v>
                </c:pt>
                <c:pt idx="3423">
                  <c:v>23.2</c:v>
                </c:pt>
                <c:pt idx="3424">
                  <c:v>23.2</c:v>
                </c:pt>
                <c:pt idx="3425">
                  <c:v>23.2</c:v>
                </c:pt>
                <c:pt idx="3426">
                  <c:v>23.2</c:v>
                </c:pt>
                <c:pt idx="3427">
                  <c:v>23.2</c:v>
                </c:pt>
                <c:pt idx="3428">
                  <c:v>23.2</c:v>
                </c:pt>
                <c:pt idx="3429">
                  <c:v>23.2</c:v>
                </c:pt>
                <c:pt idx="3430">
                  <c:v>23.2</c:v>
                </c:pt>
                <c:pt idx="3431">
                  <c:v>23.2</c:v>
                </c:pt>
                <c:pt idx="3432">
                  <c:v>23.2</c:v>
                </c:pt>
                <c:pt idx="3433">
                  <c:v>23.2</c:v>
                </c:pt>
                <c:pt idx="3434">
                  <c:v>23.2</c:v>
                </c:pt>
                <c:pt idx="3435">
                  <c:v>23.2</c:v>
                </c:pt>
                <c:pt idx="3436">
                  <c:v>23.2</c:v>
                </c:pt>
                <c:pt idx="3437">
                  <c:v>23.2</c:v>
                </c:pt>
                <c:pt idx="3438">
                  <c:v>23.2</c:v>
                </c:pt>
                <c:pt idx="3439">
                  <c:v>23.2</c:v>
                </c:pt>
                <c:pt idx="3440">
                  <c:v>23.2</c:v>
                </c:pt>
                <c:pt idx="3441">
                  <c:v>23.2</c:v>
                </c:pt>
                <c:pt idx="3442">
                  <c:v>23.2</c:v>
                </c:pt>
                <c:pt idx="3443">
                  <c:v>23.2</c:v>
                </c:pt>
                <c:pt idx="3444">
                  <c:v>23.2</c:v>
                </c:pt>
                <c:pt idx="3445">
                  <c:v>23.2</c:v>
                </c:pt>
                <c:pt idx="3446">
                  <c:v>23.2</c:v>
                </c:pt>
                <c:pt idx="3447">
                  <c:v>23.2</c:v>
                </c:pt>
                <c:pt idx="3448">
                  <c:v>23.2</c:v>
                </c:pt>
                <c:pt idx="3449">
                  <c:v>23.2</c:v>
                </c:pt>
                <c:pt idx="3450">
                  <c:v>23.2</c:v>
                </c:pt>
                <c:pt idx="3451">
                  <c:v>23.2</c:v>
                </c:pt>
                <c:pt idx="3452">
                  <c:v>23.2</c:v>
                </c:pt>
                <c:pt idx="3453">
                  <c:v>23.2</c:v>
                </c:pt>
                <c:pt idx="3454">
                  <c:v>23.2</c:v>
                </c:pt>
                <c:pt idx="3455">
                  <c:v>23.2</c:v>
                </c:pt>
              </c:numCache>
            </c:numRef>
          </c:yVal>
          <c:smooth val="0"/>
        </c:ser>
        <c:ser>
          <c:idx val="2"/>
          <c:order val="2"/>
          <c:tx>
            <c:v>Motor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Sheet1!$C$5:$C$3460</c:f>
              <c:numCache>
                <c:formatCode>0.00</c:formatCode>
                <c:ptCount val="3456"/>
                <c:pt idx="0">
                  <c:v>8.3333333333333329E-2</c:v>
                </c:pt>
                <c:pt idx="1">
                  <c:v>0.16666666666666666</c:v>
                </c:pt>
                <c:pt idx="2">
                  <c:v>0.25</c:v>
                </c:pt>
                <c:pt idx="3">
                  <c:v>0.33333333333333331</c:v>
                </c:pt>
                <c:pt idx="4">
                  <c:v>0.41666666666666663</c:v>
                </c:pt>
                <c:pt idx="5">
                  <c:v>0.49999999999999994</c:v>
                </c:pt>
                <c:pt idx="6">
                  <c:v>0.58333333333333326</c:v>
                </c:pt>
                <c:pt idx="7">
                  <c:v>0.66666666666666663</c:v>
                </c:pt>
                <c:pt idx="8">
                  <c:v>0.75</c:v>
                </c:pt>
                <c:pt idx="9">
                  <c:v>0.83333333333333337</c:v>
                </c:pt>
                <c:pt idx="10">
                  <c:v>0.91666666666666674</c:v>
                </c:pt>
                <c:pt idx="11">
                  <c:v>1</c:v>
                </c:pt>
                <c:pt idx="12">
                  <c:v>1.0833333333333333</c:v>
                </c:pt>
                <c:pt idx="13">
                  <c:v>1.1666666666666665</c:v>
                </c:pt>
                <c:pt idx="14">
                  <c:v>1.2499999999999998</c:v>
                </c:pt>
                <c:pt idx="15">
                  <c:v>1.333333333333333</c:v>
                </c:pt>
                <c:pt idx="16">
                  <c:v>1.4166666666666663</c:v>
                </c:pt>
                <c:pt idx="17">
                  <c:v>1.4999999999999996</c:v>
                </c:pt>
                <c:pt idx="18">
                  <c:v>1.5833333333333328</c:v>
                </c:pt>
                <c:pt idx="19">
                  <c:v>1.6666666666666661</c:v>
                </c:pt>
                <c:pt idx="20">
                  <c:v>1.7499999999999993</c:v>
                </c:pt>
                <c:pt idx="21">
                  <c:v>1.8333333333333326</c:v>
                </c:pt>
                <c:pt idx="22">
                  <c:v>1.9166666666666659</c:v>
                </c:pt>
                <c:pt idx="23">
                  <c:v>1.9999999999999991</c:v>
                </c:pt>
                <c:pt idx="24">
                  <c:v>2.0833333333333326</c:v>
                </c:pt>
                <c:pt idx="25">
                  <c:v>2.1666666666666661</c:v>
                </c:pt>
                <c:pt idx="26">
                  <c:v>2.2499999999999996</c:v>
                </c:pt>
                <c:pt idx="27">
                  <c:v>2.333333333333333</c:v>
                </c:pt>
                <c:pt idx="28">
                  <c:v>2.4166666666666665</c:v>
                </c:pt>
                <c:pt idx="29">
                  <c:v>2.5</c:v>
                </c:pt>
                <c:pt idx="30">
                  <c:v>2.5833333333333335</c:v>
                </c:pt>
                <c:pt idx="31">
                  <c:v>2.666666666666667</c:v>
                </c:pt>
                <c:pt idx="32">
                  <c:v>2.7500000000000004</c:v>
                </c:pt>
                <c:pt idx="33">
                  <c:v>2.8333333333333339</c:v>
                </c:pt>
                <c:pt idx="34">
                  <c:v>2.9166666666666674</c:v>
                </c:pt>
                <c:pt idx="35">
                  <c:v>3.0000000000000009</c:v>
                </c:pt>
                <c:pt idx="36">
                  <c:v>3.0833333333333344</c:v>
                </c:pt>
                <c:pt idx="37">
                  <c:v>3.1666666666666679</c:v>
                </c:pt>
                <c:pt idx="38">
                  <c:v>3.2500000000000013</c:v>
                </c:pt>
                <c:pt idx="39">
                  <c:v>3.3333333333333348</c:v>
                </c:pt>
                <c:pt idx="40">
                  <c:v>3.4166666666666683</c:v>
                </c:pt>
                <c:pt idx="41">
                  <c:v>3.5000000000000018</c:v>
                </c:pt>
                <c:pt idx="42">
                  <c:v>3.5833333333333353</c:v>
                </c:pt>
                <c:pt idx="43">
                  <c:v>3.6666666666666687</c:v>
                </c:pt>
                <c:pt idx="44">
                  <c:v>3.7500000000000022</c:v>
                </c:pt>
                <c:pt idx="45">
                  <c:v>3.8333333333333357</c:v>
                </c:pt>
                <c:pt idx="46">
                  <c:v>3.9166666666666692</c:v>
                </c:pt>
                <c:pt idx="47">
                  <c:v>4.0000000000000027</c:v>
                </c:pt>
                <c:pt idx="48">
                  <c:v>4.0833333333333357</c:v>
                </c:pt>
                <c:pt idx="49">
                  <c:v>4.1666666666666687</c:v>
                </c:pt>
                <c:pt idx="50">
                  <c:v>4.2500000000000018</c:v>
                </c:pt>
                <c:pt idx="51">
                  <c:v>4.3333333333333348</c:v>
                </c:pt>
                <c:pt idx="52">
                  <c:v>4.4166666666666679</c:v>
                </c:pt>
                <c:pt idx="53">
                  <c:v>4.5000000000000009</c:v>
                </c:pt>
                <c:pt idx="54">
                  <c:v>4.5833333333333339</c:v>
                </c:pt>
                <c:pt idx="55">
                  <c:v>4.666666666666667</c:v>
                </c:pt>
                <c:pt idx="56">
                  <c:v>4.75</c:v>
                </c:pt>
                <c:pt idx="57">
                  <c:v>4.833333333333333</c:v>
                </c:pt>
                <c:pt idx="58">
                  <c:v>4.9166666666666661</c:v>
                </c:pt>
                <c:pt idx="59">
                  <c:v>4.9999999999999991</c:v>
                </c:pt>
                <c:pt idx="60">
                  <c:v>5.0833333333333321</c:v>
                </c:pt>
                <c:pt idx="61">
                  <c:v>5.1666666666666652</c:v>
                </c:pt>
                <c:pt idx="62">
                  <c:v>5.2499999999999982</c:v>
                </c:pt>
                <c:pt idx="63">
                  <c:v>5.3333333333333313</c:v>
                </c:pt>
                <c:pt idx="64">
                  <c:v>5.4166666666666643</c:v>
                </c:pt>
                <c:pt idx="65">
                  <c:v>5.4999999999999973</c:v>
                </c:pt>
                <c:pt idx="66">
                  <c:v>5.5833333333333304</c:v>
                </c:pt>
                <c:pt idx="67">
                  <c:v>5.6666666666666634</c:v>
                </c:pt>
                <c:pt idx="68">
                  <c:v>5.7499999999999964</c:v>
                </c:pt>
                <c:pt idx="69">
                  <c:v>5.8333333333333295</c:v>
                </c:pt>
                <c:pt idx="70">
                  <c:v>5.9166666666666625</c:v>
                </c:pt>
                <c:pt idx="71">
                  <c:v>5.9999999999999956</c:v>
                </c:pt>
                <c:pt idx="72">
                  <c:v>6.0833333333333286</c:v>
                </c:pt>
                <c:pt idx="73">
                  <c:v>6.1666666666666616</c:v>
                </c:pt>
                <c:pt idx="74">
                  <c:v>6.2499999999999947</c:v>
                </c:pt>
                <c:pt idx="75">
                  <c:v>6.3333333333333277</c:v>
                </c:pt>
                <c:pt idx="76">
                  <c:v>6.4166666666666607</c:v>
                </c:pt>
                <c:pt idx="77">
                  <c:v>6.4999999999999938</c:v>
                </c:pt>
                <c:pt idx="78">
                  <c:v>6.5833333333333268</c:v>
                </c:pt>
                <c:pt idx="79">
                  <c:v>6.6666666666666599</c:v>
                </c:pt>
                <c:pt idx="80">
                  <c:v>6.7499999999999929</c:v>
                </c:pt>
                <c:pt idx="81">
                  <c:v>6.8333333333333259</c:v>
                </c:pt>
                <c:pt idx="82">
                  <c:v>6.916666666666659</c:v>
                </c:pt>
                <c:pt idx="83">
                  <c:v>6.999999999999992</c:v>
                </c:pt>
                <c:pt idx="84">
                  <c:v>7.083333333333325</c:v>
                </c:pt>
                <c:pt idx="85">
                  <c:v>7.1666666666666581</c:v>
                </c:pt>
                <c:pt idx="86">
                  <c:v>7.2499999999999911</c:v>
                </c:pt>
                <c:pt idx="87">
                  <c:v>7.3333333333333242</c:v>
                </c:pt>
                <c:pt idx="88">
                  <c:v>7.4166666666666572</c:v>
                </c:pt>
                <c:pt idx="89">
                  <c:v>7.4999999999999902</c:v>
                </c:pt>
                <c:pt idx="90">
                  <c:v>7.5833333333333233</c:v>
                </c:pt>
                <c:pt idx="91">
                  <c:v>7.6666666666666563</c:v>
                </c:pt>
                <c:pt idx="92">
                  <c:v>7.7499999999999893</c:v>
                </c:pt>
                <c:pt idx="93">
                  <c:v>7.8333333333333224</c:v>
                </c:pt>
                <c:pt idx="94">
                  <c:v>7.9166666666666554</c:v>
                </c:pt>
                <c:pt idx="95">
                  <c:v>7.9999999999999885</c:v>
                </c:pt>
                <c:pt idx="96">
                  <c:v>8.0833333333333215</c:v>
                </c:pt>
                <c:pt idx="97">
                  <c:v>8.1666666666666554</c:v>
                </c:pt>
                <c:pt idx="98">
                  <c:v>8.2499999999999893</c:v>
                </c:pt>
                <c:pt idx="99">
                  <c:v>8.3333333333333233</c:v>
                </c:pt>
                <c:pt idx="100">
                  <c:v>8.4166666666666572</c:v>
                </c:pt>
                <c:pt idx="101">
                  <c:v>8.4999999999999911</c:v>
                </c:pt>
                <c:pt idx="102">
                  <c:v>8.583333333333325</c:v>
                </c:pt>
                <c:pt idx="103">
                  <c:v>8.666666666666659</c:v>
                </c:pt>
                <c:pt idx="104">
                  <c:v>8.7499999999999929</c:v>
                </c:pt>
                <c:pt idx="105">
                  <c:v>8.8333333333333268</c:v>
                </c:pt>
                <c:pt idx="106">
                  <c:v>8.9166666666666607</c:v>
                </c:pt>
                <c:pt idx="107">
                  <c:v>8.9999999999999947</c:v>
                </c:pt>
                <c:pt idx="108">
                  <c:v>9.0833333333333286</c:v>
                </c:pt>
                <c:pt idx="109">
                  <c:v>9.1666666666666625</c:v>
                </c:pt>
                <c:pt idx="110">
                  <c:v>9.2499999999999964</c:v>
                </c:pt>
                <c:pt idx="111">
                  <c:v>9.3333333333333304</c:v>
                </c:pt>
                <c:pt idx="112">
                  <c:v>9.4166666666666643</c:v>
                </c:pt>
                <c:pt idx="113">
                  <c:v>9.4999999999999982</c:v>
                </c:pt>
                <c:pt idx="114">
                  <c:v>9.5833333333333321</c:v>
                </c:pt>
                <c:pt idx="115">
                  <c:v>9.6666666666666661</c:v>
                </c:pt>
                <c:pt idx="116">
                  <c:v>9.75</c:v>
                </c:pt>
                <c:pt idx="117">
                  <c:v>9.8333333333333339</c:v>
                </c:pt>
                <c:pt idx="118">
                  <c:v>9.9166666666666679</c:v>
                </c:pt>
                <c:pt idx="119">
                  <c:v>10.000000000000002</c:v>
                </c:pt>
                <c:pt idx="120">
                  <c:v>10.083333333333336</c:v>
                </c:pt>
                <c:pt idx="121">
                  <c:v>10.16666666666667</c:v>
                </c:pt>
                <c:pt idx="122">
                  <c:v>10.250000000000004</c:v>
                </c:pt>
                <c:pt idx="123">
                  <c:v>10.333333333333337</c:v>
                </c:pt>
                <c:pt idx="124">
                  <c:v>10.416666666666671</c:v>
                </c:pt>
                <c:pt idx="125">
                  <c:v>10.500000000000005</c:v>
                </c:pt>
                <c:pt idx="126">
                  <c:v>10.583333333333339</c:v>
                </c:pt>
                <c:pt idx="127">
                  <c:v>10.666666666666673</c:v>
                </c:pt>
                <c:pt idx="128">
                  <c:v>10.750000000000007</c:v>
                </c:pt>
                <c:pt idx="129">
                  <c:v>10.833333333333341</c:v>
                </c:pt>
                <c:pt idx="130">
                  <c:v>10.916666666666675</c:v>
                </c:pt>
                <c:pt idx="131">
                  <c:v>11.000000000000009</c:v>
                </c:pt>
                <c:pt idx="132">
                  <c:v>11.083333333333343</c:v>
                </c:pt>
                <c:pt idx="133">
                  <c:v>11.166666666666677</c:v>
                </c:pt>
                <c:pt idx="134">
                  <c:v>11.250000000000011</c:v>
                </c:pt>
                <c:pt idx="135">
                  <c:v>11.333333333333345</c:v>
                </c:pt>
                <c:pt idx="136">
                  <c:v>11.416666666666679</c:v>
                </c:pt>
                <c:pt idx="137">
                  <c:v>11.500000000000012</c:v>
                </c:pt>
                <c:pt idx="138">
                  <c:v>11.583333333333346</c:v>
                </c:pt>
                <c:pt idx="139">
                  <c:v>11.66666666666668</c:v>
                </c:pt>
                <c:pt idx="140">
                  <c:v>11.750000000000014</c:v>
                </c:pt>
                <c:pt idx="141">
                  <c:v>11.833333333333348</c:v>
                </c:pt>
                <c:pt idx="142">
                  <c:v>11.916666666666682</c:v>
                </c:pt>
                <c:pt idx="143">
                  <c:v>12.000000000000016</c:v>
                </c:pt>
                <c:pt idx="144">
                  <c:v>12.08333333333335</c:v>
                </c:pt>
                <c:pt idx="145">
                  <c:v>12.166666666666684</c:v>
                </c:pt>
                <c:pt idx="146">
                  <c:v>12.250000000000018</c:v>
                </c:pt>
                <c:pt idx="147">
                  <c:v>12.333333333333352</c:v>
                </c:pt>
                <c:pt idx="148">
                  <c:v>12.416666666666686</c:v>
                </c:pt>
                <c:pt idx="149">
                  <c:v>12.50000000000002</c:v>
                </c:pt>
                <c:pt idx="150">
                  <c:v>12.583333333333353</c:v>
                </c:pt>
                <c:pt idx="151">
                  <c:v>12.666666666666687</c:v>
                </c:pt>
                <c:pt idx="152">
                  <c:v>12.750000000000021</c:v>
                </c:pt>
                <c:pt idx="153">
                  <c:v>12.833333333333355</c:v>
                </c:pt>
                <c:pt idx="154">
                  <c:v>12.916666666666689</c:v>
                </c:pt>
                <c:pt idx="155">
                  <c:v>13.000000000000023</c:v>
                </c:pt>
                <c:pt idx="156">
                  <c:v>13.083333333333357</c:v>
                </c:pt>
                <c:pt idx="157">
                  <c:v>13.166666666666691</c:v>
                </c:pt>
                <c:pt idx="158">
                  <c:v>13.250000000000025</c:v>
                </c:pt>
                <c:pt idx="159">
                  <c:v>13.333333333333359</c:v>
                </c:pt>
                <c:pt idx="160">
                  <c:v>13.416666666666693</c:v>
                </c:pt>
                <c:pt idx="161">
                  <c:v>13.500000000000027</c:v>
                </c:pt>
                <c:pt idx="162">
                  <c:v>13.583333333333361</c:v>
                </c:pt>
                <c:pt idx="163">
                  <c:v>13.666666666666694</c:v>
                </c:pt>
                <c:pt idx="164">
                  <c:v>13.750000000000028</c:v>
                </c:pt>
                <c:pt idx="165">
                  <c:v>13.833333333333362</c:v>
                </c:pt>
                <c:pt idx="166">
                  <c:v>13.916666666666696</c:v>
                </c:pt>
                <c:pt idx="167">
                  <c:v>14.00000000000003</c:v>
                </c:pt>
                <c:pt idx="168">
                  <c:v>14.083333333333364</c:v>
                </c:pt>
                <c:pt idx="169">
                  <c:v>14.166666666666698</c:v>
                </c:pt>
                <c:pt idx="170">
                  <c:v>14.250000000000032</c:v>
                </c:pt>
                <c:pt idx="171">
                  <c:v>14.333333333333366</c:v>
                </c:pt>
                <c:pt idx="172">
                  <c:v>14.4166666666667</c:v>
                </c:pt>
                <c:pt idx="173">
                  <c:v>14.500000000000034</c:v>
                </c:pt>
                <c:pt idx="174">
                  <c:v>14.583333333333368</c:v>
                </c:pt>
                <c:pt idx="175">
                  <c:v>14.666666666666702</c:v>
                </c:pt>
                <c:pt idx="176">
                  <c:v>14.750000000000036</c:v>
                </c:pt>
                <c:pt idx="177">
                  <c:v>14.833333333333369</c:v>
                </c:pt>
                <c:pt idx="178">
                  <c:v>14.916666666666703</c:v>
                </c:pt>
                <c:pt idx="179">
                  <c:v>15.000000000000037</c:v>
                </c:pt>
                <c:pt idx="180">
                  <c:v>15.083333333333371</c:v>
                </c:pt>
                <c:pt idx="181">
                  <c:v>15.166666666666705</c:v>
                </c:pt>
                <c:pt idx="182">
                  <c:v>15.250000000000039</c:v>
                </c:pt>
                <c:pt idx="183">
                  <c:v>15.333333333333373</c:v>
                </c:pt>
                <c:pt idx="184">
                  <c:v>15.416666666666707</c:v>
                </c:pt>
                <c:pt idx="185">
                  <c:v>15.500000000000041</c:v>
                </c:pt>
                <c:pt idx="186">
                  <c:v>15.583333333333375</c:v>
                </c:pt>
                <c:pt idx="187">
                  <c:v>15.666666666666709</c:v>
                </c:pt>
                <c:pt idx="188">
                  <c:v>15.750000000000043</c:v>
                </c:pt>
                <c:pt idx="189">
                  <c:v>15.833333333333377</c:v>
                </c:pt>
                <c:pt idx="190">
                  <c:v>15.91666666666671</c:v>
                </c:pt>
                <c:pt idx="191">
                  <c:v>16.000000000000043</c:v>
                </c:pt>
                <c:pt idx="192">
                  <c:v>16.083333333333375</c:v>
                </c:pt>
                <c:pt idx="193">
                  <c:v>16.166666666666707</c:v>
                </c:pt>
                <c:pt idx="194">
                  <c:v>16.250000000000039</c:v>
                </c:pt>
                <c:pt idx="195">
                  <c:v>16.333333333333371</c:v>
                </c:pt>
                <c:pt idx="196">
                  <c:v>16.416666666666703</c:v>
                </c:pt>
                <c:pt idx="197">
                  <c:v>16.500000000000036</c:v>
                </c:pt>
                <c:pt idx="198">
                  <c:v>16.583333333333368</c:v>
                </c:pt>
                <c:pt idx="199">
                  <c:v>16.6666666666667</c:v>
                </c:pt>
                <c:pt idx="200">
                  <c:v>16.750000000000032</c:v>
                </c:pt>
                <c:pt idx="201">
                  <c:v>16.833333333333364</c:v>
                </c:pt>
                <c:pt idx="202">
                  <c:v>16.916666666666696</c:v>
                </c:pt>
                <c:pt idx="203">
                  <c:v>17.000000000000028</c:v>
                </c:pt>
                <c:pt idx="204">
                  <c:v>17.083333333333361</c:v>
                </c:pt>
                <c:pt idx="205">
                  <c:v>17.166666666666693</c:v>
                </c:pt>
                <c:pt idx="206">
                  <c:v>17.250000000000025</c:v>
                </c:pt>
                <c:pt idx="207">
                  <c:v>17.333333333333357</c:v>
                </c:pt>
                <c:pt idx="208">
                  <c:v>17.416666666666689</c:v>
                </c:pt>
                <c:pt idx="209">
                  <c:v>17.500000000000021</c:v>
                </c:pt>
                <c:pt idx="210">
                  <c:v>17.583333333333353</c:v>
                </c:pt>
                <c:pt idx="211">
                  <c:v>17.666666666666686</c:v>
                </c:pt>
                <c:pt idx="212">
                  <c:v>17.750000000000018</c:v>
                </c:pt>
                <c:pt idx="213">
                  <c:v>17.83333333333335</c:v>
                </c:pt>
                <c:pt idx="214">
                  <c:v>17.916666666666682</c:v>
                </c:pt>
                <c:pt idx="215">
                  <c:v>18.000000000000014</c:v>
                </c:pt>
                <c:pt idx="216">
                  <c:v>18.083333333333346</c:v>
                </c:pt>
                <c:pt idx="217">
                  <c:v>18.166666666666679</c:v>
                </c:pt>
                <c:pt idx="218">
                  <c:v>18.250000000000011</c:v>
                </c:pt>
                <c:pt idx="219">
                  <c:v>18.333333333333343</c:v>
                </c:pt>
                <c:pt idx="220">
                  <c:v>18.416666666666675</c:v>
                </c:pt>
                <c:pt idx="221">
                  <c:v>18.500000000000007</c:v>
                </c:pt>
                <c:pt idx="222">
                  <c:v>18.583333333333339</c:v>
                </c:pt>
                <c:pt idx="223">
                  <c:v>18.666666666666671</c:v>
                </c:pt>
                <c:pt idx="224">
                  <c:v>18.750000000000004</c:v>
                </c:pt>
                <c:pt idx="225">
                  <c:v>18.833333333333336</c:v>
                </c:pt>
                <c:pt idx="226">
                  <c:v>18.916666666666668</c:v>
                </c:pt>
                <c:pt idx="227">
                  <c:v>19</c:v>
                </c:pt>
                <c:pt idx="228">
                  <c:v>19.083333333333332</c:v>
                </c:pt>
                <c:pt idx="229">
                  <c:v>19.166666666666664</c:v>
                </c:pt>
                <c:pt idx="230">
                  <c:v>19.249999999999996</c:v>
                </c:pt>
                <c:pt idx="231">
                  <c:v>19.333333333333329</c:v>
                </c:pt>
                <c:pt idx="232">
                  <c:v>19.416666666666661</c:v>
                </c:pt>
                <c:pt idx="233">
                  <c:v>19.499999999999993</c:v>
                </c:pt>
                <c:pt idx="234">
                  <c:v>19.583333333333325</c:v>
                </c:pt>
                <c:pt idx="235">
                  <c:v>19.666666666666657</c:v>
                </c:pt>
                <c:pt idx="236">
                  <c:v>19.749999999999989</c:v>
                </c:pt>
                <c:pt idx="237">
                  <c:v>19.833333333333321</c:v>
                </c:pt>
                <c:pt idx="238">
                  <c:v>19.916666666666654</c:v>
                </c:pt>
                <c:pt idx="239">
                  <c:v>19.999999999999986</c:v>
                </c:pt>
                <c:pt idx="240">
                  <c:v>20.083333333333318</c:v>
                </c:pt>
                <c:pt idx="241">
                  <c:v>20.16666666666665</c:v>
                </c:pt>
                <c:pt idx="242">
                  <c:v>20.249999999999982</c:v>
                </c:pt>
                <c:pt idx="243">
                  <c:v>20.333333333333314</c:v>
                </c:pt>
                <c:pt idx="244">
                  <c:v>20.416666666666647</c:v>
                </c:pt>
                <c:pt idx="245">
                  <c:v>20.499999999999979</c:v>
                </c:pt>
                <c:pt idx="246">
                  <c:v>20.583333333333311</c:v>
                </c:pt>
                <c:pt idx="247">
                  <c:v>20.666666666666643</c:v>
                </c:pt>
                <c:pt idx="248">
                  <c:v>20.749999999999975</c:v>
                </c:pt>
                <c:pt idx="249">
                  <c:v>20.833333333333307</c:v>
                </c:pt>
                <c:pt idx="250">
                  <c:v>20.916666666666639</c:v>
                </c:pt>
                <c:pt idx="251">
                  <c:v>20.999999999999972</c:v>
                </c:pt>
                <c:pt idx="252">
                  <c:v>21.083333333333304</c:v>
                </c:pt>
                <c:pt idx="253">
                  <c:v>21.166666666666636</c:v>
                </c:pt>
                <c:pt idx="254">
                  <c:v>21.249999999999968</c:v>
                </c:pt>
                <c:pt idx="255">
                  <c:v>21.3333333333333</c:v>
                </c:pt>
                <c:pt idx="256">
                  <c:v>21.416666666666632</c:v>
                </c:pt>
                <c:pt idx="257">
                  <c:v>21.499999999999964</c:v>
                </c:pt>
                <c:pt idx="258">
                  <c:v>21.583333333333297</c:v>
                </c:pt>
                <c:pt idx="259">
                  <c:v>21.666666666666629</c:v>
                </c:pt>
                <c:pt idx="260">
                  <c:v>21.749999999999961</c:v>
                </c:pt>
                <c:pt idx="261">
                  <c:v>21.833333333333293</c:v>
                </c:pt>
                <c:pt idx="262">
                  <c:v>21.916666666666625</c:v>
                </c:pt>
                <c:pt idx="263">
                  <c:v>21.999999999999957</c:v>
                </c:pt>
                <c:pt idx="264">
                  <c:v>22.08333333333329</c:v>
                </c:pt>
                <c:pt idx="265">
                  <c:v>22.166666666666622</c:v>
                </c:pt>
                <c:pt idx="266">
                  <c:v>22.249999999999954</c:v>
                </c:pt>
                <c:pt idx="267">
                  <c:v>22.333333333333286</c:v>
                </c:pt>
                <c:pt idx="268">
                  <c:v>22.416666666666618</c:v>
                </c:pt>
                <c:pt idx="269">
                  <c:v>22.49999999999995</c:v>
                </c:pt>
                <c:pt idx="270">
                  <c:v>22.583333333333282</c:v>
                </c:pt>
                <c:pt idx="271">
                  <c:v>22.666666666666615</c:v>
                </c:pt>
                <c:pt idx="272">
                  <c:v>22.749999999999947</c:v>
                </c:pt>
                <c:pt idx="273">
                  <c:v>22.833333333333279</c:v>
                </c:pt>
                <c:pt idx="274">
                  <c:v>22.916666666666611</c:v>
                </c:pt>
                <c:pt idx="275">
                  <c:v>22.999999999999943</c:v>
                </c:pt>
                <c:pt idx="276">
                  <c:v>23.083333333333275</c:v>
                </c:pt>
                <c:pt idx="277">
                  <c:v>23.166666666666607</c:v>
                </c:pt>
                <c:pt idx="278">
                  <c:v>23.24999999999994</c:v>
                </c:pt>
                <c:pt idx="279">
                  <c:v>23.333333333333272</c:v>
                </c:pt>
                <c:pt idx="280">
                  <c:v>23.416666666666604</c:v>
                </c:pt>
                <c:pt idx="281">
                  <c:v>23.499999999999936</c:v>
                </c:pt>
                <c:pt idx="282">
                  <c:v>23.583333333333268</c:v>
                </c:pt>
                <c:pt idx="283">
                  <c:v>23.6666666666666</c:v>
                </c:pt>
                <c:pt idx="284">
                  <c:v>23.749999999999932</c:v>
                </c:pt>
                <c:pt idx="285">
                  <c:v>23.833333333333265</c:v>
                </c:pt>
                <c:pt idx="286">
                  <c:v>23.916666666666597</c:v>
                </c:pt>
                <c:pt idx="287">
                  <c:v>23.999999999999929</c:v>
                </c:pt>
                <c:pt idx="288">
                  <c:v>24.083333333333261</c:v>
                </c:pt>
                <c:pt idx="289">
                  <c:v>24.166666666666593</c:v>
                </c:pt>
                <c:pt idx="290">
                  <c:v>24.249999999999925</c:v>
                </c:pt>
                <c:pt idx="291">
                  <c:v>24.333333333333258</c:v>
                </c:pt>
                <c:pt idx="292">
                  <c:v>24.41666666666659</c:v>
                </c:pt>
                <c:pt idx="293">
                  <c:v>24.499999999999922</c:v>
                </c:pt>
                <c:pt idx="294">
                  <c:v>24.583333333333254</c:v>
                </c:pt>
                <c:pt idx="295">
                  <c:v>24.666666666666586</c:v>
                </c:pt>
                <c:pt idx="296">
                  <c:v>24.749999999999918</c:v>
                </c:pt>
                <c:pt idx="297">
                  <c:v>24.83333333333325</c:v>
                </c:pt>
                <c:pt idx="298">
                  <c:v>24.916666666666583</c:v>
                </c:pt>
                <c:pt idx="299">
                  <c:v>24.999999999999915</c:v>
                </c:pt>
                <c:pt idx="300">
                  <c:v>25.083333333333247</c:v>
                </c:pt>
                <c:pt idx="301">
                  <c:v>25.166666666666579</c:v>
                </c:pt>
                <c:pt idx="302">
                  <c:v>25.249999999999911</c:v>
                </c:pt>
                <c:pt idx="303">
                  <c:v>25.333333333333243</c:v>
                </c:pt>
                <c:pt idx="304">
                  <c:v>25.416666666666575</c:v>
                </c:pt>
                <c:pt idx="305">
                  <c:v>25.499999999999908</c:v>
                </c:pt>
                <c:pt idx="306">
                  <c:v>25.58333333333324</c:v>
                </c:pt>
                <c:pt idx="307">
                  <c:v>25.666666666666572</c:v>
                </c:pt>
                <c:pt idx="308">
                  <c:v>25.749999999999904</c:v>
                </c:pt>
                <c:pt idx="309">
                  <c:v>25.833333333333236</c:v>
                </c:pt>
                <c:pt idx="310">
                  <c:v>25.916666666666568</c:v>
                </c:pt>
                <c:pt idx="311">
                  <c:v>25.999999999999901</c:v>
                </c:pt>
                <c:pt idx="312">
                  <c:v>26.083333333333233</c:v>
                </c:pt>
                <c:pt idx="313">
                  <c:v>26.166666666666565</c:v>
                </c:pt>
                <c:pt idx="314">
                  <c:v>26.249999999999897</c:v>
                </c:pt>
                <c:pt idx="315">
                  <c:v>26.333333333333229</c:v>
                </c:pt>
                <c:pt idx="316">
                  <c:v>26.416666666666561</c:v>
                </c:pt>
                <c:pt idx="317">
                  <c:v>26.499999999999893</c:v>
                </c:pt>
                <c:pt idx="318">
                  <c:v>26.583333333333226</c:v>
                </c:pt>
                <c:pt idx="319">
                  <c:v>26.666666666666558</c:v>
                </c:pt>
                <c:pt idx="320">
                  <c:v>26.74999999999989</c:v>
                </c:pt>
                <c:pt idx="321">
                  <c:v>26.833333333333222</c:v>
                </c:pt>
                <c:pt idx="322">
                  <c:v>26.916666666666554</c:v>
                </c:pt>
                <c:pt idx="323">
                  <c:v>26.999999999999886</c:v>
                </c:pt>
                <c:pt idx="324">
                  <c:v>27.083333333333218</c:v>
                </c:pt>
                <c:pt idx="325">
                  <c:v>27.166666666666551</c:v>
                </c:pt>
                <c:pt idx="326">
                  <c:v>27.249999999999883</c:v>
                </c:pt>
                <c:pt idx="327">
                  <c:v>27.333333333333215</c:v>
                </c:pt>
                <c:pt idx="328">
                  <c:v>27.416666666666547</c:v>
                </c:pt>
                <c:pt idx="329">
                  <c:v>27.499999999999879</c:v>
                </c:pt>
                <c:pt idx="330">
                  <c:v>27.583333333333211</c:v>
                </c:pt>
                <c:pt idx="331">
                  <c:v>27.666666666666544</c:v>
                </c:pt>
                <c:pt idx="332">
                  <c:v>27.749999999999876</c:v>
                </c:pt>
                <c:pt idx="333">
                  <c:v>27.833333333333208</c:v>
                </c:pt>
                <c:pt idx="334">
                  <c:v>27.91666666666654</c:v>
                </c:pt>
                <c:pt idx="335">
                  <c:v>27.999999999999872</c:v>
                </c:pt>
                <c:pt idx="336">
                  <c:v>28.083333333333204</c:v>
                </c:pt>
                <c:pt idx="337">
                  <c:v>28.166666666666536</c:v>
                </c:pt>
                <c:pt idx="338">
                  <c:v>28.249999999999869</c:v>
                </c:pt>
                <c:pt idx="339">
                  <c:v>28.333333333333201</c:v>
                </c:pt>
                <c:pt idx="340">
                  <c:v>28.416666666666533</c:v>
                </c:pt>
                <c:pt idx="341">
                  <c:v>28.499999999999865</c:v>
                </c:pt>
                <c:pt idx="342">
                  <c:v>28.583333333333197</c:v>
                </c:pt>
                <c:pt idx="343">
                  <c:v>28.666666666666529</c:v>
                </c:pt>
                <c:pt idx="344">
                  <c:v>28.749999999999861</c:v>
                </c:pt>
                <c:pt idx="345">
                  <c:v>28.833333333333194</c:v>
                </c:pt>
                <c:pt idx="346">
                  <c:v>28.916666666666526</c:v>
                </c:pt>
                <c:pt idx="347">
                  <c:v>28.999999999999858</c:v>
                </c:pt>
                <c:pt idx="348">
                  <c:v>29.08333333333319</c:v>
                </c:pt>
                <c:pt idx="349">
                  <c:v>29.166666666666522</c:v>
                </c:pt>
                <c:pt idx="350">
                  <c:v>29.249999999999854</c:v>
                </c:pt>
                <c:pt idx="351">
                  <c:v>29.333333333333186</c:v>
                </c:pt>
                <c:pt idx="352">
                  <c:v>29.416666666666519</c:v>
                </c:pt>
                <c:pt idx="353">
                  <c:v>29.499999999999851</c:v>
                </c:pt>
                <c:pt idx="354">
                  <c:v>29.583333333333183</c:v>
                </c:pt>
                <c:pt idx="355">
                  <c:v>29.666666666666515</c:v>
                </c:pt>
                <c:pt idx="356">
                  <c:v>29.749999999999847</c:v>
                </c:pt>
                <c:pt idx="357">
                  <c:v>29.833333333333179</c:v>
                </c:pt>
                <c:pt idx="358">
                  <c:v>29.916666666666512</c:v>
                </c:pt>
                <c:pt idx="359">
                  <c:v>29.999999999999844</c:v>
                </c:pt>
                <c:pt idx="360">
                  <c:v>30.083333333333176</c:v>
                </c:pt>
                <c:pt idx="361">
                  <c:v>30.166666666666508</c:v>
                </c:pt>
                <c:pt idx="362">
                  <c:v>30.24999999999984</c:v>
                </c:pt>
                <c:pt idx="363">
                  <c:v>30.333333333333172</c:v>
                </c:pt>
                <c:pt idx="364">
                  <c:v>30.416666666666504</c:v>
                </c:pt>
                <c:pt idx="365">
                  <c:v>30.499999999999837</c:v>
                </c:pt>
                <c:pt idx="366">
                  <c:v>30.583333333333169</c:v>
                </c:pt>
                <c:pt idx="367">
                  <c:v>30.666666666666501</c:v>
                </c:pt>
                <c:pt idx="368">
                  <c:v>30.749999999999833</c:v>
                </c:pt>
                <c:pt idx="369">
                  <c:v>30.833333333333165</c:v>
                </c:pt>
                <c:pt idx="370">
                  <c:v>30.916666666666497</c:v>
                </c:pt>
                <c:pt idx="371">
                  <c:v>30.999999999999829</c:v>
                </c:pt>
                <c:pt idx="372">
                  <c:v>31.083333333333162</c:v>
                </c:pt>
                <c:pt idx="373">
                  <c:v>31.166666666666494</c:v>
                </c:pt>
                <c:pt idx="374">
                  <c:v>31.249999999999826</c:v>
                </c:pt>
                <c:pt idx="375">
                  <c:v>31.333333333333158</c:v>
                </c:pt>
                <c:pt idx="376">
                  <c:v>31.41666666666649</c:v>
                </c:pt>
                <c:pt idx="377">
                  <c:v>31.499999999999822</c:v>
                </c:pt>
                <c:pt idx="378">
                  <c:v>31.583333333333155</c:v>
                </c:pt>
                <c:pt idx="379">
                  <c:v>31.666666666666487</c:v>
                </c:pt>
                <c:pt idx="380">
                  <c:v>31.749999999999819</c:v>
                </c:pt>
                <c:pt idx="381">
                  <c:v>31.833333333333151</c:v>
                </c:pt>
                <c:pt idx="382">
                  <c:v>31.916666666666483</c:v>
                </c:pt>
                <c:pt idx="383">
                  <c:v>31.999999999999815</c:v>
                </c:pt>
                <c:pt idx="384">
                  <c:v>32.083333333333151</c:v>
                </c:pt>
                <c:pt idx="385">
                  <c:v>32.166666666666487</c:v>
                </c:pt>
                <c:pt idx="386">
                  <c:v>32.249999999999822</c:v>
                </c:pt>
                <c:pt idx="387">
                  <c:v>32.333333333333158</c:v>
                </c:pt>
                <c:pt idx="388">
                  <c:v>32.416666666666494</c:v>
                </c:pt>
                <c:pt idx="389">
                  <c:v>32.499999999999829</c:v>
                </c:pt>
                <c:pt idx="390">
                  <c:v>32.583333333333165</c:v>
                </c:pt>
                <c:pt idx="391">
                  <c:v>32.666666666666501</c:v>
                </c:pt>
                <c:pt idx="392">
                  <c:v>32.749999999999837</c:v>
                </c:pt>
                <c:pt idx="393">
                  <c:v>32.833333333333172</c:v>
                </c:pt>
                <c:pt idx="394">
                  <c:v>32.916666666666508</c:v>
                </c:pt>
                <c:pt idx="395">
                  <c:v>32.999999999999844</c:v>
                </c:pt>
                <c:pt idx="396">
                  <c:v>33.083333333333179</c:v>
                </c:pt>
                <c:pt idx="397">
                  <c:v>33.166666666666515</c:v>
                </c:pt>
                <c:pt idx="398">
                  <c:v>33.249999999999851</c:v>
                </c:pt>
                <c:pt idx="399">
                  <c:v>33.333333333333186</c:v>
                </c:pt>
                <c:pt idx="400">
                  <c:v>33.416666666666522</c:v>
                </c:pt>
                <c:pt idx="401">
                  <c:v>33.499999999999858</c:v>
                </c:pt>
                <c:pt idx="402">
                  <c:v>33.583333333333194</c:v>
                </c:pt>
                <c:pt idx="403">
                  <c:v>33.666666666666529</c:v>
                </c:pt>
                <c:pt idx="404">
                  <c:v>33.749999999999865</c:v>
                </c:pt>
                <c:pt idx="405">
                  <c:v>33.833333333333201</c:v>
                </c:pt>
                <c:pt idx="406">
                  <c:v>33.916666666666536</c:v>
                </c:pt>
                <c:pt idx="407">
                  <c:v>33.999999999999872</c:v>
                </c:pt>
                <c:pt idx="408">
                  <c:v>34.083333333333208</c:v>
                </c:pt>
                <c:pt idx="409">
                  <c:v>34.166666666666544</c:v>
                </c:pt>
                <c:pt idx="410">
                  <c:v>34.249999999999879</c:v>
                </c:pt>
                <c:pt idx="411">
                  <c:v>34.333333333333215</c:v>
                </c:pt>
                <c:pt idx="412">
                  <c:v>34.416666666666551</c:v>
                </c:pt>
                <c:pt idx="413">
                  <c:v>34.499999999999886</c:v>
                </c:pt>
                <c:pt idx="414">
                  <c:v>34.583333333333222</c:v>
                </c:pt>
                <c:pt idx="415">
                  <c:v>34.666666666666558</c:v>
                </c:pt>
                <c:pt idx="416">
                  <c:v>34.749999999999893</c:v>
                </c:pt>
                <c:pt idx="417">
                  <c:v>34.833333333333229</c:v>
                </c:pt>
                <c:pt idx="418">
                  <c:v>34.916666666666565</c:v>
                </c:pt>
                <c:pt idx="419">
                  <c:v>34.999999999999901</c:v>
                </c:pt>
                <c:pt idx="420">
                  <c:v>35.083333333333236</c:v>
                </c:pt>
                <c:pt idx="421">
                  <c:v>35.166666666666572</c:v>
                </c:pt>
                <c:pt idx="422">
                  <c:v>35.249999999999908</c:v>
                </c:pt>
                <c:pt idx="423">
                  <c:v>35.333333333333243</c:v>
                </c:pt>
                <c:pt idx="424">
                  <c:v>35.416666666666579</c:v>
                </c:pt>
                <c:pt idx="425">
                  <c:v>35.499999999999915</c:v>
                </c:pt>
                <c:pt idx="426">
                  <c:v>35.58333333333325</c:v>
                </c:pt>
                <c:pt idx="427">
                  <c:v>35.666666666666586</c:v>
                </c:pt>
                <c:pt idx="428">
                  <c:v>35.749999999999922</c:v>
                </c:pt>
                <c:pt idx="429">
                  <c:v>35.833333333333258</c:v>
                </c:pt>
                <c:pt idx="430">
                  <c:v>35.916666666666593</c:v>
                </c:pt>
                <c:pt idx="431">
                  <c:v>35.999999999999929</c:v>
                </c:pt>
                <c:pt idx="432">
                  <c:v>36.083333333333265</c:v>
                </c:pt>
                <c:pt idx="433">
                  <c:v>36.1666666666666</c:v>
                </c:pt>
                <c:pt idx="434">
                  <c:v>36.249999999999936</c:v>
                </c:pt>
                <c:pt idx="435">
                  <c:v>36.333333333333272</c:v>
                </c:pt>
                <c:pt idx="436">
                  <c:v>36.416666666666607</c:v>
                </c:pt>
                <c:pt idx="437">
                  <c:v>36.499999999999943</c:v>
                </c:pt>
                <c:pt idx="438">
                  <c:v>36.583333333333279</c:v>
                </c:pt>
                <c:pt idx="439">
                  <c:v>36.666666666666615</c:v>
                </c:pt>
                <c:pt idx="440">
                  <c:v>36.74999999999995</c:v>
                </c:pt>
                <c:pt idx="441">
                  <c:v>36.833333333333286</c:v>
                </c:pt>
                <c:pt idx="442">
                  <c:v>36.916666666666622</c:v>
                </c:pt>
                <c:pt idx="443">
                  <c:v>36.999999999999957</c:v>
                </c:pt>
                <c:pt idx="444">
                  <c:v>37.083333333333293</c:v>
                </c:pt>
                <c:pt idx="445">
                  <c:v>37.166666666666629</c:v>
                </c:pt>
                <c:pt idx="446">
                  <c:v>37.249999999999964</c:v>
                </c:pt>
                <c:pt idx="447">
                  <c:v>37.3333333333333</c:v>
                </c:pt>
                <c:pt idx="448">
                  <c:v>37.416666666666636</c:v>
                </c:pt>
                <c:pt idx="449">
                  <c:v>37.499999999999972</c:v>
                </c:pt>
                <c:pt idx="450">
                  <c:v>37.583333333333307</c:v>
                </c:pt>
                <c:pt idx="451">
                  <c:v>37.666666666666643</c:v>
                </c:pt>
                <c:pt idx="452">
                  <c:v>37.749999999999979</c:v>
                </c:pt>
                <c:pt idx="453">
                  <c:v>37.833333333333314</c:v>
                </c:pt>
                <c:pt idx="454">
                  <c:v>37.91666666666665</c:v>
                </c:pt>
                <c:pt idx="455">
                  <c:v>37.999999999999986</c:v>
                </c:pt>
                <c:pt idx="456">
                  <c:v>38.083333333333321</c:v>
                </c:pt>
                <c:pt idx="457">
                  <c:v>38.166666666666657</c:v>
                </c:pt>
                <c:pt idx="458">
                  <c:v>38.249999999999993</c:v>
                </c:pt>
                <c:pt idx="459">
                  <c:v>38.333333333333329</c:v>
                </c:pt>
                <c:pt idx="460">
                  <c:v>38.416666666666664</c:v>
                </c:pt>
                <c:pt idx="461">
                  <c:v>38.5</c:v>
                </c:pt>
                <c:pt idx="462">
                  <c:v>38.583333333333336</c:v>
                </c:pt>
                <c:pt idx="463">
                  <c:v>38.666666666666671</c:v>
                </c:pt>
                <c:pt idx="464">
                  <c:v>38.750000000000007</c:v>
                </c:pt>
                <c:pt idx="465">
                  <c:v>38.833333333333343</c:v>
                </c:pt>
                <c:pt idx="466">
                  <c:v>38.916666666666679</c:v>
                </c:pt>
                <c:pt idx="467">
                  <c:v>39.000000000000014</c:v>
                </c:pt>
                <c:pt idx="468">
                  <c:v>39.08333333333335</c:v>
                </c:pt>
                <c:pt idx="469">
                  <c:v>39.166666666666686</c:v>
                </c:pt>
                <c:pt idx="470">
                  <c:v>39.250000000000021</c:v>
                </c:pt>
                <c:pt idx="471">
                  <c:v>39.333333333333357</c:v>
                </c:pt>
                <c:pt idx="472">
                  <c:v>39.416666666666693</c:v>
                </c:pt>
                <c:pt idx="473">
                  <c:v>39.500000000000028</c:v>
                </c:pt>
                <c:pt idx="474">
                  <c:v>39.583333333333364</c:v>
                </c:pt>
                <c:pt idx="475">
                  <c:v>39.6666666666667</c:v>
                </c:pt>
                <c:pt idx="476">
                  <c:v>39.750000000000036</c:v>
                </c:pt>
                <c:pt idx="477">
                  <c:v>39.833333333333371</c:v>
                </c:pt>
                <c:pt idx="478">
                  <c:v>39.916666666666707</c:v>
                </c:pt>
                <c:pt idx="479">
                  <c:v>40.000000000000043</c:v>
                </c:pt>
                <c:pt idx="480">
                  <c:v>40.083333333333378</c:v>
                </c:pt>
                <c:pt idx="481">
                  <c:v>40.166666666666714</c:v>
                </c:pt>
                <c:pt idx="482">
                  <c:v>40.25000000000005</c:v>
                </c:pt>
                <c:pt idx="483">
                  <c:v>40.333333333333385</c:v>
                </c:pt>
                <c:pt idx="484">
                  <c:v>40.416666666666721</c:v>
                </c:pt>
                <c:pt idx="485">
                  <c:v>40.500000000000057</c:v>
                </c:pt>
                <c:pt idx="486">
                  <c:v>40.583333333333393</c:v>
                </c:pt>
                <c:pt idx="487">
                  <c:v>40.666666666666728</c:v>
                </c:pt>
                <c:pt idx="488">
                  <c:v>40.750000000000064</c:v>
                </c:pt>
                <c:pt idx="489">
                  <c:v>40.8333333333334</c:v>
                </c:pt>
                <c:pt idx="490">
                  <c:v>40.916666666666735</c:v>
                </c:pt>
                <c:pt idx="491">
                  <c:v>41.000000000000071</c:v>
                </c:pt>
                <c:pt idx="492">
                  <c:v>41.083333333333407</c:v>
                </c:pt>
                <c:pt idx="493">
                  <c:v>41.166666666666742</c:v>
                </c:pt>
                <c:pt idx="494">
                  <c:v>41.250000000000078</c:v>
                </c:pt>
                <c:pt idx="495">
                  <c:v>41.333333333333414</c:v>
                </c:pt>
                <c:pt idx="496">
                  <c:v>41.41666666666675</c:v>
                </c:pt>
                <c:pt idx="497">
                  <c:v>41.500000000000085</c:v>
                </c:pt>
                <c:pt idx="498">
                  <c:v>41.583333333333421</c:v>
                </c:pt>
                <c:pt idx="499">
                  <c:v>41.666666666666757</c:v>
                </c:pt>
                <c:pt idx="500">
                  <c:v>41.750000000000092</c:v>
                </c:pt>
                <c:pt idx="501">
                  <c:v>41.833333333333428</c:v>
                </c:pt>
                <c:pt idx="502">
                  <c:v>41.916666666666764</c:v>
                </c:pt>
                <c:pt idx="503">
                  <c:v>42.000000000000099</c:v>
                </c:pt>
                <c:pt idx="504">
                  <c:v>42.083333333333435</c:v>
                </c:pt>
                <c:pt idx="505">
                  <c:v>42.166666666666771</c:v>
                </c:pt>
                <c:pt idx="506">
                  <c:v>42.250000000000107</c:v>
                </c:pt>
                <c:pt idx="507">
                  <c:v>42.333333333333442</c:v>
                </c:pt>
                <c:pt idx="508">
                  <c:v>42.416666666666778</c:v>
                </c:pt>
                <c:pt idx="509">
                  <c:v>42.500000000000114</c:v>
                </c:pt>
                <c:pt idx="510">
                  <c:v>42.583333333333449</c:v>
                </c:pt>
                <c:pt idx="511">
                  <c:v>42.666666666666785</c:v>
                </c:pt>
                <c:pt idx="512">
                  <c:v>42.750000000000121</c:v>
                </c:pt>
                <c:pt idx="513">
                  <c:v>42.833333333333456</c:v>
                </c:pt>
                <c:pt idx="514">
                  <c:v>42.916666666666792</c:v>
                </c:pt>
                <c:pt idx="515">
                  <c:v>43.000000000000128</c:v>
                </c:pt>
                <c:pt idx="516">
                  <c:v>43.083333333333464</c:v>
                </c:pt>
                <c:pt idx="517">
                  <c:v>43.166666666666799</c:v>
                </c:pt>
                <c:pt idx="518">
                  <c:v>43.250000000000135</c:v>
                </c:pt>
                <c:pt idx="519">
                  <c:v>43.333333333333471</c:v>
                </c:pt>
                <c:pt idx="520">
                  <c:v>43.416666666666806</c:v>
                </c:pt>
                <c:pt idx="521">
                  <c:v>43.500000000000142</c:v>
                </c:pt>
                <c:pt idx="522">
                  <c:v>43.583333333333478</c:v>
                </c:pt>
                <c:pt idx="523">
                  <c:v>43.666666666666814</c:v>
                </c:pt>
                <c:pt idx="524">
                  <c:v>43.750000000000149</c:v>
                </c:pt>
                <c:pt idx="525">
                  <c:v>43.833333333333485</c:v>
                </c:pt>
                <c:pt idx="526">
                  <c:v>43.916666666666821</c:v>
                </c:pt>
                <c:pt idx="527">
                  <c:v>44.000000000000156</c:v>
                </c:pt>
                <c:pt idx="528">
                  <c:v>44.083333333333492</c:v>
                </c:pt>
                <c:pt idx="529">
                  <c:v>44.166666666666828</c:v>
                </c:pt>
                <c:pt idx="530">
                  <c:v>44.250000000000163</c:v>
                </c:pt>
                <c:pt idx="531">
                  <c:v>44.333333333333499</c:v>
                </c:pt>
                <c:pt idx="532">
                  <c:v>44.416666666666835</c:v>
                </c:pt>
                <c:pt idx="533">
                  <c:v>44.500000000000171</c:v>
                </c:pt>
                <c:pt idx="534">
                  <c:v>44.583333333333506</c:v>
                </c:pt>
                <c:pt idx="535">
                  <c:v>44.666666666666842</c:v>
                </c:pt>
                <c:pt idx="536">
                  <c:v>44.750000000000178</c:v>
                </c:pt>
                <c:pt idx="537">
                  <c:v>44.833333333333513</c:v>
                </c:pt>
                <c:pt idx="538">
                  <c:v>44.916666666666849</c:v>
                </c:pt>
                <c:pt idx="539">
                  <c:v>45.000000000000185</c:v>
                </c:pt>
                <c:pt idx="540">
                  <c:v>45.08333333333352</c:v>
                </c:pt>
                <c:pt idx="541">
                  <c:v>45.166666666666856</c:v>
                </c:pt>
                <c:pt idx="542">
                  <c:v>45.250000000000192</c:v>
                </c:pt>
                <c:pt idx="543">
                  <c:v>45.333333333333528</c:v>
                </c:pt>
                <c:pt idx="544">
                  <c:v>45.416666666666863</c:v>
                </c:pt>
                <c:pt idx="545">
                  <c:v>45.500000000000199</c:v>
                </c:pt>
                <c:pt idx="546">
                  <c:v>45.583333333333535</c:v>
                </c:pt>
                <c:pt idx="547">
                  <c:v>45.66666666666687</c:v>
                </c:pt>
                <c:pt idx="548">
                  <c:v>45.750000000000206</c:v>
                </c:pt>
                <c:pt idx="549">
                  <c:v>45.833333333333542</c:v>
                </c:pt>
                <c:pt idx="550">
                  <c:v>45.916666666666877</c:v>
                </c:pt>
                <c:pt idx="551">
                  <c:v>46.000000000000213</c:v>
                </c:pt>
                <c:pt idx="552">
                  <c:v>46.083333333333549</c:v>
                </c:pt>
                <c:pt idx="553">
                  <c:v>46.166666666666885</c:v>
                </c:pt>
                <c:pt idx="554">
                  <c:v>46.25000000000022</c:v>
                </c:pt>
                <c:pt idx="555">
                  <c:v>46.333333333333556</c:v>
                </c:pt>
                <c:pt idx="556">
                  <c:v>46.416666666666892</c:v>
                </c:pt>
                <c:pt idx="557">
                  <c:v>46.500000000000227</c:v>
                </c:pt>
                <c:pt idx="558">
                  <c:v>46.583333333333563</c:v>
                </c:pt>
                <c:pt idx="559">
                  <c:v>46.666666666666899</c:v>
                </c:pt>
                <c:pt idx="560">
                  <c:v>46.750000000000234</c:v>
                </c:pt>
                <c:pt idx="561">
                  <c:v>46.83333333333357</c:v>
                </c:pt>
                <c:pt idx="562">
                  <c:v>46.916666666666906</c:v>
                </c:pt>
                <c:pt idx="563">
                  <c:v>47.000000000000242</c:v>
                </c:pt>
                <c:pt idx="564">
                  <c:v>47.083333333333577</c:v>
                </c:pt>
                <c:pt idx="565">
                  <c:v>47.166666666666913</c:v>
                </c:pt>
                <c:pt idx="566">
                  <c:v>47.250000000000249</c:v>
                </c:pt>
                <c:pt idx="567">
                  <c:v>47.333333333333584</c:v>
                </c:pt>
                <c:pt idx="568">
                  <c:v>47.41666666666692</c:v>
                </c:pt>
                <c:pt idx="569">
                  <c:v>47.500000000000256</c:v>
                </c:pt>
                <c:pt idx="570">
                  <c:v>47.583333333333591</c:v>
                </c:pt>
                <c:pt idx="571">
                  <c:v>47.666666666666927</c:v>
                </c:pt>
                <c:pt idx="572">
                  <c:v>47.750000000000263</c:v>
                </c:pt>
                <c:pt idx="573">
                  <c:v>47.833333333333599</c:v>
                </c:pt>
                <c:pt idx="574">
                  <c:v>47.916666666666934</c:v>
                </c:pt>
                <c:pt idx="575">
                  <c:v>48.00000000000027</c:v>
                </c:pt>
                <c:pt idx="576">
                  <c:v>48.083333333333606</c:v>
                </c:pt>
                <c:pt idx="577">
                  <c:v>48.166666666666941</c:v>
                </c:pt>
                <c:pt idx="578">
                  <c:v>48.250000000000277</c:v>
                </c:pt>
                <c:pt idx="579">
                  <c:v>48.333333333333613</c:v>
                </c:pt>
                <c:pt idx="580">
                  <c:v>48.416666666666949</c:v>
                </c:pt>
                <c:pt idx="581">
                  <c:v>48.500000000000284</c:v>
                </c:pt>
                <c:pt idx="582">
                  <c:v>48.58333333333362</c:v>
                </c:pt>
                <c:pt idx="583">
                  <c:v>48.666666666666956</c:v>
                </c:pt>
                <c:pt idx="584">
                  <c:v>48.750000000000291</c:v>
                </c:pt>
                <c:pt idx="585">
                  <c:v>48.833333333333627</c:v>
                </c:pt>
                <c:pt idx="586">
                  <c:v>48.916666666666963</c:v>
                </c:pt>
                <c:pt idx="587">
                  <c:v>49.000000000000298</c:v>
                </c:pt>
                <c:pt idx="588">
                  <c:v>49.083333333333634</c:v>
                </c:pt>
                <c:pt idx="589">
                  <c:v>49.16666666666697</c:v>
                </c:pt>
                <c:pt idx="590">
                  <c:v>49.250000000000306</c:v>
                </c:pt>
                <c:pt idx="591">
                  <c:v>49.333333333333641</c:v>
                </c:pt>
                <c:pt idx="592">
                  <c:v>49.416666666666977</c:v>
                </c:pt>
                <c:pt idx="593">
                  <c:v>49.500000000000313</c:v>
                </c:pt>
                <c:pt idx="594">
                  <c:v>49.583333333333648</c:v>
                </c:pt>
                <c:pt idx="595">
                  <c:v>49.666666666666984</c:v>
                </c:pt>
                <c:pt idx="596">
                  <c:v>49.75000000000032</c:v>
                </c:pt>
                <c:pt idx="597">
                  <c:v>49.833333333333655</c:v>
                </c:pt>
                <c:pt idx="598">
                  <c:v>49.916666666666991</c:v>
                </c:pt>
                <c:pt idx="599">
                  <c:v>50.000000000000327</c:v>
                </c:pt>
                <c:pt idx="600">
                  <c:v>50.083333333333663</c:v>
                </c:pt>
                <c:pt idx="601">
                  <c:v>50.166666666666998</c:v>
                </c:pt>
                <c:pt idx="602">
                  <c:v>50.250000000000334</c:v>
                </c:pt>
                <c:pt idx="603">
                  <c:v>50.33333333333367</c:v>
                </c:pt>
                <c:pt idx="604">
                  <c:v>50.416666666667005</c:v>
                </c:pt>
                <c:pt idx="605">
                  <c:v>50.500000000000341</c:v>
                </c:pt>
                <c:pt idx="606">
                  <c:v>50.583333333333677</c:v>
                </c:pt>
                <c:pt idx="607">
                  <c:v>50.666666666667012</c:v>
                </c:pt>
                <c:pt idx="608">
                  <c:v>50.750000000000348</c:v>
                </c:pt>
                <c:pt idx="609">
                  <c:v>50.833333333333684</c:v>
                </c:pt>
                <c:pt idx="610">
                  <c:v>50.91666666666702</c:v>
                </c:pt>
                <c:pt idx="611">
                  <c:v>51.000000000000355</c:v>
                </c:pt>
                <c:pt idx="612">
                  <c:v>51.083333333333691</c:v>
                </c:pt>
                <c:pt idx="613">
                  <c:v>51.166666666667027</c:v>
                </c:pt>
                <c:pt idx="614">
                  <c:v>51.250000000000362</c:v>
                </c:pt>
                <c:pt idx="615">
                  <c:v>51.333333333333698</c:v>
                </c:pt>
                <c:pt idx="616">
                  <c:v>51.416666666667034</c:v>
                </c:pt>
                <c:pt idx="617">
                  <c:v>51.500000000000369</c:v>
                </c:pt>
                <c:pt idx="618">
                  <c:v>51.583333333333705</c:v>
                </c:pt>
                <c:pt idx="619">
                  <c:v>51.666666666667041</c:v>
                </c:pt>
                <c:pt idx="620">
                  <c:v>51.750000000000377</c:v>
                </c:pt>
                <c:pt idx="621">
                  <c:v>51.833333333333712</c:v>
                </c:pt>
                <c:pt idx="622">
                  <c:v>51.916666666667048</c:v>
                </c:pt>
                <c:pt idx="623">
                  <c:v>52.000000000000384</c:v>
                </c:pt>
                <c:pt idx="624">
                  <c:v>52.083333333333719</c:v>
                </c:pt>
                <c:pt idx="625">
                  <c:v>52.166666666667055</c:v>
                </c:pt>
                <c:pt idx="626">
                  <c:v>52.250000000000391</c:v>
                </c:pt>
                <c:pt idx="627">
                  <c:v>52.333333333333727</c:v>
                </c:pt>
                <c:pt idx="628">
                  <c:v>52.416666666667062</c:v>
                </c:pt>
                <c:pt idx="629">
                  <c:v>52.500000000000398</c:v>
                </c:pt>
                <c:pt idx="630">
                  <c:v>52.583333333333734</c:v>
                </c:pt>
                <c:pt idx="631">
                  <c:v>52.666666666667069</c:v>
                </c:pt>
                <c:pt idx="632">
                  <c:v>52.750000000000405</c:v>
                </c:pt>
                <c:pt idx="633">
                  <c:v>52.833333333333741</c:v>
                </c:pt>
                <c:pt idx="634">
                  <c:v>52.916666666667076</c:v>
                </c:pt>
                <c:pt idx="635">
                  <c:v>53.000000000000412</c:v>
                </c:pt>
                <c:pt idx="636">
                  <c:v>53.083333333333748</c:v>
                </c:pt>
                <c:pt idx="637">
                  <c:v>53.166666666667084</c:v>
                </c:pt>
                <c:pt idx="638">
                  <c:v>53.250000000000419</c:v>
                </c:pt>
                <c:pt idx="639">
                  <c:v>53.333333333333755</c:v>
                </c:pt>
                <c:pt idx="640">
                  <c:v>53.416666666667091</c:v>
                </c:pt>
                <c:pt idx="641">
                  <c:v>53.500000000000426</c:v>
                </c:pt>
                <c:pt idx="642">
                  <c:v>53.583333333333762</c:v>
                </c:pt>
                <c:pt idx="643">
                  <c:v>53.666666666667098</c:v>
                </c:pt>
                <c:pt idx="644">
                  <c:v>53.750000000000433</c:v>
                </c:pt>
                <c:pt idx="645">
                  <c:v>53.833333333333769</c:v>
                </c:pt>
                <c:pt idx="646">
                  <c:v>53.916666666667105</c:v>
                </c:pt>
                <c:pt idx="647">
                  <c:v>54.000000000000441</c:v>
                </c:pt>
                <c:pt idx="648">
                  <c:v>54.083333333333776</c:v>
                </c:pt>
                <c:pt idx="649">
                  <c:v>54.166666666667112</c:v>
                </c:pt>
                <c:pt idx="650">
                  <c:v>54.250000000000448</c:v>
                </c:pt>
                <c:pt idx="651">
                  <c:v>54.333333333333783</c:v>
                </c:pt>
                <c:pt idx="652">
                  <c:v>54.416666666667119</c:v>
                </c:pt>
                <c:pt idx="653">
                  <c:v>54.500000000000455</c:v>
                </c:pt>
                <c:pt idx="654">
                  <c:v>54.58333333333379</c:v>
                </c:pt>
                <c:pt idx="655">
                  <c:v>54.666666666667126</c:v>
                </c:pt>
                <c:pt idx="656">
                  <c:v>54.750000000000462</c:v>
                </c:pt>
                <c:pt idx="657">
                  <c:v>54.833333333333798</c:v>
                </c:pt>
                <c:pt idx="658">
                  <c:v>54.916666666667133</c:v>
                </c:pt>
                <c:pt idx="659">
                  <c:v>55.000000000000469</c:v>
                </c:pt>
                <c:pt idx="660">
                  <c:v>55.083333333333805</c:v>
                </c:pt>
                <c:pt idx="661">
                  <c:v>55.16666666666714</c:v>
                </c:pt>
                <c:pt idx="662">
                  <c:v>55.250000000000476</c:v>
                </c:pt>
                <c:pt idx="663">
                  <c:v>55.333333333333812</c:v>
                </c:pt>
                <c:pt idx="664">
                  <c:v>55.416666666667147</c:v>
                </c:pt>
                <c:pt idx="665">
                  <c:v>55.500000000000483</c:v>
                </c:pt>
                <c:pt idx="666">
                  <c:v>55.583333333333819</c:v>
                </c:pt>
                <c:pt idx="667">
                  <c:v>55.666666666667155</c:v>
                </c:pt>
                <c:pt idx="668">
                  <c:v>55.75000000000049</c:v>
                </c:pt>
                <c:pt idx="669">
                  <c:v>55.833333333333826</c:v>
                </c:pt>
                <c:pt idx="670">
                  <c:v>55.916666666667162</c:v>
                </c:pt>
                <c:pt idx="671">
                  <c:v>56.000000000000497</c:v>
                </c:pt>
                <c:pt idx="672">
                  <c:v>56.083333333333833</c:v>
                </c:pt>
                <c:pt idx="673">
                  <c:v>56.166666666667169</c:v>
                </c:pt>
                <c:pt idx="674">
                  <c:v>56.250000000000504</c:v>
                </c:pt>
                <c:pt idx="675">
                  <c:v>56.33333333333384</c:v>
                </c:pt>
                <c:pt idx="676">
                  <c:v>56.416666666667176</c:v>
                </c:pt>
                <c:pt idx="677">
                  <c:v>56.500000000000512</c:v>
                </c:pt>
                <c:pt idx="678">
                  <c:v>56.583333333333847</c:v>
                </c:pt>
                <c:pt idx="679">
                  <c:v>56.666666666667183</c:v>
                </c:pt>
                <c:pt idx="680">
                  <c:v>56.750000000000519</c:v>
                </c:pt>
                <c:pt idx="681">
                  <c:v>56.833333333333854</c:v>
                </c:pt>
                <c:pt idx="682">
                  <c:v>56.91666666666719</c:v>
                </c:pt>
                <c:pt idx="683">
                  <c:v>57.000000000000526</c:v>
                </c:pt>
                <c:pt idx="684">
                  <c:v>57.083333333333862</c:v>
                </c:pt>
                <c:pt idx="685">
                  <c:v>57.166666666667197</c:v>
                </c:pt>
                <c:pt idx="686">
                  <c:v>57.250000000000533</c:v>
                </c:pt>
                <c:pt idx="687">
                  <c:v>57.333333333333869</c:v>
                </c:pt>
                <c:pt idx="688">
                  <c:v>57.416666666667204</c:v>
                </c:pt>
                <c:pt idx="689">
                  <c:v>57.50000000000054</c:v>
                </c:pt>
                <c:pt idx="690">
                  <c:v>57.583333333333876</c:v>
                </c:pt>
                <c:pt idx="691">
                  <c:v>57.666666666667211</c:v>
                </c:pt>
                <c:pt idx="692">
                  <c:v>57.750000000000547</c:v>
                </c:pt>
                <c:pt idx="693">
                  <c:v>57.833333333333883</c:v>
                </c:pt>
                <c:pt idx="694">
                  <c:v>57.916666666667219</c:v>
                </c:pt>
                <c:pt idx="695">
                  <c:v>58.000000000000554</c:v>
                </c:pt>
                <c:pt idx="696">
                  <c:v>58.08333333333389</c:v>
                </c:pt>
                <c:pt idx="697">
                  <c:v>58.166666666667226</c:v>
                </c:pt>
                <c:pt idx="698">
                  <c:v>58.250000000000561</c:v>
                </c:pt>
                <c:pt idx="699">
                  <c:v>58.333333333333897</c:v>
                </c:pt>
                <c:pt idx="700">
                  <c:v>58.416666666667233</c:v>
                </c:pt>
                <c:pt idx="701">
                  <c:v>58.500000000000568</c:v>
                </c:pt>
                <c:pt idx="702">
                  <c:v>58.583333333333904</c:v>
                </c:pt>
                <c:pt idx="703">
                  <c:v>58.66666666666724</c:v>
                </c:pt>
                <c:pt idx="704">
                  <c:v>58.750000000000576</c:v>
                </c:pt>
                <c:pt idx="705">
                  <c:v>58.833333333333911</c:v>
                </c:pt>
                <c:pt idx="706">
                  <c:v>58.916666666667247</c:v>
                </c:pt>
                <c:pt idx="707">
                  <c:v>59.000000000000583</c:v>
                </c:pt>
                <c:pt idx="708">
                  <c:v>59.083333333333918</c:v>
                </c:pt>
                <c:pt idx="709">
                  <c:v>59.166666666667254</c:v>
                </c:pt>
                <c:pt idx="710">
                  <c:v>59.25000000000059</c:v>
                </c:pt>
                <c:pt idx="711">
                  <c:v>59.333333333333925</c:v>
                </c:pt>
                <c:pt idx="712">
                  <c:v>59.416666666667261</c:v>
                </c:pt>
                <c:pt idx="713">
                  <c:v>59.500000000000597</c:v>
                </c:pt>
                <c:pt idx="714">
                  <c:v>59.583333333333933</c:v>
                </c:pt>
                <c:pt idx="715">
                  <c:v>59.666666666667268</c:v>
                </c:pt>
                <c:pt idx="716">
                  <c:v>59.750000000000604</c:v>
                </c:pt>
                <c:pt idx="717">
                  <c:v>59.83333333333394</c:v>
                </c:pt>
                <c:pt idx="718">
                  <c:v>59.916666666667275</c:v>
                </c:pt>
                <c:pt idx="719">
                  <c:v>60.000000000000611</c:v>
                </c:pt>
                <c:pt idx="720">
                  <c:v>60.083333333333947</c:v>
                </c:pt>
                <c:pt idx="721">
                  <c:v>60.166666666667282</c:v>
                </c:pt>
                <c:pt idx="722">
                  <c:v>60.250000000000618</c:v>
                </c:pt>
                <c:pt idx="723">
                  <c:v>60.333333333333954</c:v>
                </c:pt>
                <c:pt idx="724">
                  <c:v>60.41666666666729</c:v>
                </c:pt>
                <c:pt idx="725">
                  <c:v>60.500000000000625</c:v>
                </c:pt>
                <c:pt idx="726">
                  <c:v>60.583333333333961</c:v>
                </c:pt>
                <c:pt idx="727">
                  <c:v>60.666666666667297</c:v>
                </c:pt>
                <c:pt idx="728">
                  <c:v>60.750000000000632</c:v>
                </c:pt>
                <c:pt idx="729">
                  <c:v>60.833333333333968</c:v>
                </c:pt>
                <c:pt idx="730">
                  <c:v>60.916666666667304</c:v>
                </c:pt>
                <c:pt idx="731">
                  <c:v>61.000000000000639</c:v>
                </c:pt>
                <c:pt idx="732">
                  <c:v>61.083333333333975</c:v>
                </c:pt>
                <c:pt idx="733">
                  <c:v>61.166666666667311</c:v>
                </c:pt>
                <c:pt idx="734">
                  <c:v>61.250000000000647</c:v>
                </c:pt>
                <c:pt idx="735">
                  <c:v>61.333333333333982</c:v>
                </c:pt>
                <c:pt idx="736">
                  <c:v>61.416666666667318</c:v>
                </c:pt>
                <c:pt idx="737">
                  <c:v>61.500000000000654</c:v>
                </c:pt>
                <c:pt idx="738">
                  <c:v>61.583333333333989</c:v>
                </c:pt>
                <c:pt idx="739">
                  <c:v>61.666666666667325</c:v>
                </c:pt>
                <c:pt idx="740">
                  <c:v>61.750000000000661</c:v>
                </c:pt>
                <c:pt idx="741">
                  <c:v>61.833333333333997</c:v>
                </c:pt>
                <c:pt idx="742">
                  <c:v>61.916666666667332</c:v>
                </c:pt>
                <c:pt idx="743">
                  <c:v>62.000000000000668</c:v>
                </c:pt>
                <c:pt idx="744">
                  <c:v>62.083333333334004</c:v>
                </c:pt>
                <c:pt idx="745">
                  <c:v>62.166666666667339</c:v>
                </c:pt>
                <c:pt idx="746">
                  <c:v>62.250000000000675</c:v>
                </c:pt>
                <c:pt idx="747">
                  <c:v>62.333333333334011</c:v>
                </c:pt>
                <c:pt idx="748">
                  <c:v>62.416666666667346</c:v>
                </c:pt>
                <c:pt idx="749">
                  <c:v>62.500000000000682</c:v>
                </c:pt>
                <c:pt idx="750">
                  <c:v>62.583333333334018</c:v>
                </c:pt>
                <c:pt idx="751">
                  <c:v>62.666666666667354</c:v>
                </c:pt>
                <c:pt idx="752">
                  <c:v>62.750000000000689</c:v>
                </c:pt>
                <c:pt idx="753">
                  <c:v>62.833333333334025</c:v>
                </c:pt>
                <c:pt idx="754">
                  <c:v>62.916666666667361</c:v>
                </c:pt>
                <c:pt idx="755">
                  <c:v>63.000000000000696</c:v>
                </c:pt>
                <c:pt idx="756">
                  <c:v>63.083333333334032</c:v>
                </c:pt>
                <c:pt idx="757">
                  <c:v>63.166666666667368</c:v>
                </c:pt>
                <c:pt idx="758">
                  <c:v>63.250000000000703</c:v>
                </c:pt>
                <c:pt idx="759">
                  <c:v>63.333333333334039</c:v>
                </c:pt>
                <c:pt idx="760">
                  <c:v>63.416666666667375</c:v>
                </c:pt>
                <c:pt idx="761">
                  <c:v>63.500000000000711</c:v>
                </c:pt>
                <c:pt idx="762">
                  <c:v>63.583333333334046</c:v>
                </c:pt>
                <c:pt idx="763">
                  <c:v>63.666666666667382</c:v>
                </c:pt>
                <c:pt idx="764">
                  <c:v>63.750000000000718</c:v>
                </c:pt>
                <c:pt idx="765">
                  <c:v>63.833333333334053</c:v>
                </c:pt>
                <c:pt idx="766">
                  <c:v>63.916666666667389</c:v>
                </c:pt>
                <c:pt idx="767">
                  <c:v>64.000000000000725</c:v>
                </c:pt>
                <c:pt idx="768">
                  <c:v>64.083333333334053</c:v>
                </c:pt>
                <c:pt idx="769">
                  <c:v>64.166666666667382</c:v>
                </c:pt>
                <c:pt idx="770">
                  <c:v>64.250000000000711</c:v>
                </c:pt>
                <c:pt idx="771">
                  <c:v>64.333333333334039</c:v>
                </c:pt>
                <c:pt idx="772">
                  <c:v>64.416666666667368</c:v>
                </c:pt>
                <c:pt idx="773">
                  <c:v>64.500000000000696</c:v>
                </c:pt>
                <c:pt idx="774">
                  <c:v>64.583333333334025</c:v>
                </c:pt>
                <c:pt idx="775">
                  <c:v>64.666666666667354</c:v>
                </c:pt>
                <c:pt idx="776">
                  <c:v>64.750000000000682</c:v>
                </c:pt>
                <c:pt idx="777">
                  <c:v>64.833333333334011</c:v>
                </c:pt>
                <c:pt idx="778">
                  <c:v>64.916666666667339</c:v>
                </c:pt>
                <c:pt idx="779">
                  <c:v>65.000000000000668</c:v>
                </c:pt>
                <c:pt idx="780">
                  <c:v>65.083333333333997</c:v>
                </c:pt>
                <c:pt idx="781">
                  <c:v>65.166666666667325</c:v>
                </c:pt>
                <c:pt idx="782">
                  <c:v>65.250000000000654</c:v>
                </c:pt>
                <c:pt idx="783">
                  <c:v>65.333333333333982</c:v>
                </c:pt>
                <c:pt idx="784">
                  <c:v>65.416666666667311</c:v>
                </c:pt>
                <c:pt idx="785">
                  <c:v>65.500000000000639</c:v>
                </c:pt>
                <c:pt idx="786">
                  <c:v>65.583333333333968</c:v>
                </c:pt>
                <c:pt idx="787">
                  <c:v>65.666666666667297</c:v>
                </c:pt>
                <c:pt idx="788">
                  <c:v>65.750000000000625</c:v>
                </c:pt>
                <c:pt idx="789">
                  <c:v>65.833333333333954</c:v>
                </c:pt>
                <c:pt idx="790">
                  <c:v>65.916666666667282</c:v>
                </c:pt>
                <c:pt idx="791">
                  <c:v>66.000000000000611</c:v>
                </c:pt>
                <c:pt idx="792">
                  <c:v>66.08333333333394</c:v>
                </c:pt>
                <c:pt idx="793">
                  <c:v>66.166666666667268</c:v>
                </c:pt>
                <c:pt idx="794">
                  <c:v>66.250000000000597</c:v>
                </c:pt>
                <c:pt idx="795">
                  <c:v>66.333333333333925</c:v>
                </c:pt>
                <c:pt idx="796">
                  <c:v>66.416666666667254</c:v>
                </c:pt>
                <c:pt idx="797">
                  <c:v>66.500000000000583</c:v>
                </c:pt>
                <c:pt idx="798">
                  <c:v>66.583333333333911</c:v>
                </c:pt>
                <c:pt idx="799">
                  <c:v>66.66666666666724</c:v>
                </c:pt>
                <c:pt idx="800">
                  <c:v>66.750000000000568</c:v>
                </c:pt>
                <c:pt idx="801">
                  <c:v>66.833333333333897</c:v>
                </c:pt>
                <c:pt idx="802">
                  <c:v>66.916666666667226</c:v>
                </c:pt>
                <c:pt idx="803">
                  <c:v>67.000000000000554</c:v>
                </c:pt>
                <c:pt idx="804">
                  <c:v>67.083333333333883</c:v>
                </c:pt>
                <c:pt idx="805">
                  <c:v>67.166666666667211</c:v>
                </c:pt>
                <c:pt idx="806">
                  <c:v>67.25000000000054</c:v>
                </c:pt>
                <c:pt idx="807">
                  <c:v>67.333333333333869</c:v>
                </c:pt>
                <c:pt idx="808">
                  <c:v>67.416666666667197</c:v>
                </c:pt>
                <c:pt idx="809">
                  <c:v>67.500000000000526</c:v>
                </c:pt>
                <c:pt idx="810">
                  <c:v>67.583333333333854</c:v>
                </c:pt>
                <c:pt idx="811">
                  <c:v>67.666666666667183</c:v>
                </c:pt>
                <c:pt idx="812">
                  <c:v>67.750000000000512</c:v>
                </c:pt>
                <c:pt idx="813">
                  <c:v>67.83333333333384</c:v>
                </c:pt>
                <c:pt idx="814">
                  <c:v>67.916666666667169</c:v>
                </c:pt>
                <c:pt idx="815">
                  <c:v>68.000000000000497</c:v>
                </c:pt>
                <c:pt idx="816">
                  <c:v>68.083333333333826</c:v>
                </c:pt>
                <c:pt idx="817">
                  <c:v>68.166666666667155</c:v>
                </c:pt>
                <c:pt idx="818">
                  <c:v>68.250000000000483</c:v>
                </c:pt>
                <c:pt idx="819">
                  <c:v>68.333333333333812</c:v>
                </c:pt>
                <c:pt idx="820">
                  <c:v>68.41666666666714</c:v>
                </c:pt>
                <c:pt idx="821">
                  <c:v>68.500000000000469</c:v>
                </c:pt>
                <c:pt idx="822">
                  <c:v>68.583333333333798</c:v>
                </c:pt>
                <c:pt idx="823">
                  <c:v>68.666666666667126</c:v>
                </c:pt>
                <c:pt idx="824">
                  <c:v>68.750000000000455</c:v>
                </c:pt>
                <c:pt idx="825">
                  <c:v>68.833333333333783</c:v>
                </c:pt>
                <c:pt idx="826">
                  <c:v>68.916666666667112</c:v>
                </c:pt>
                <c:pt idx="827">
                  <c:v>69.000000000000441</c:v>
                </c:pt>
                <c:pt idx="828">
                  <c:v>69.083333333333769</c:v>
                </c:pt>
                <c:pt idx="829">
                  <c:v>69.166666666667098</c:v>
                </c:pt>
                <c:pt idx="830">
                  <c:v>69.250000000000426</c:v>
                </c:pt>
                <c:pt idx="831">
                  <c:v>69.333333333333755</c:v>
                </c:pt>
                <c:pt idx="832">
                  <c:v>69.416666666667084</c:v>
                </c:pt>
                <c:pt idx="833">
                  <c:v>69.500000000000412</c:v>
                </c:pt>
                <c:pt idx="834">
                  <c:v>69.583333333333741</c:v>
                </c:pt>
                <c:pt idx="835">
                  <c:v>69.666666666667069</c:v>
                </c:pt>
                <c:pt idx="836">
                  <c:v>69.750000000000398</c:v>
                </c:pt>
                <c:pt idx="837">
                  <c:v>69.833333333333727</c:v>
                </c:pt>
                <c:pt idx="838">
                  <c:v>69.916666666667055</c:v>
                </c:pt>
                <c:pt idx="839">
                  <c:v>70.000000000000384</c:v>
                </c:pt>
                <c:pt idx="840">
                  <c:v>70.083333333333712</c:v>
                </c:pt>
                <c:pt idx="841">
                  <c:v>70.166666666667041</c:v>
                </c:pt>
                <c:pt idx="842">
                  <c:v>70.250000000000369</c:v>
                </c:pt>
                <c:pt idx="843">
                  <c:v>70.333333333333698</c:v>
                </c:pt>
                <c:pt idx="844">
                  <c:v>70.416666666667027</c:v>
                </c:pt>
                <c:pt idx="845">
                  <c:v>70.500000000000355</c:v>
                </c:pt>
                <c:pt idx="846">
                  <c:v>70.583333333333684</c:v>
                </c:pt>
                <c:pt idx="847">
                  <c:v>70.666666666667012</c:v>
                </c:pt>
                <c:pt idx="848">
                  <c:v>70.750000000000341</c:v>
                </c:pt>
                <c:pt idx="849">
                  <c:v>70.83333333333367</c:v>
                </c:pt>
                <c:pt idx="850">
                  <c:v>70.916666666666998</c:v>
                </c:pt>
                <c:pt idx="851">
                  <c:v>71.000000000000327</c:v>
                </c:pt>
                <c:pt idx="852">
                  <c:v>71.083333333333655</c:v>
                </c:pt>
                <c:pt idx="853">
                  <c:v>71.166666666666984</c:v>
                </c:pt>
                <c:pt idx="854">
                  <c:v>71.250000000000313</c:v>
                </c:pt>
                <c:pt idx="855">
                  <c:v>71.333333333333641</c:v>
                </c:pt>
                <c:pt idx="856">
                  <c:v>71.41666666666697</c:v>
                </c:pt>
                <c:pt idx="857">
                  <c:v>71.500000000000298</c:v>
                </c:pt>
                <c:pt idx="858">
                  <c:v>71.583333333333627</c:v>
                </c:pt>
                <c:pt idx="859">
                  <c:v>71.666666666666956</c:v>
                </c:pt>
                <c:pt idx="860">
                  <c:v>71.750000000000284</c:v>
                </c:pt>
                <c:pt idx="861">
                  <c:v>71.833333333333613</c:v>
                </c:pt>
                <c:pt idx="862">
                  <c:v>71.916666666666941</c:v>
                </c:pt>
                <c:pt idx="863">
                  <c:v>72.00000000000027</c:v>
                </c:pt>
                <c:pt idx="864">
                  <c:v>72.083333333333599</c:v>
                </c:pt>
                <c:pt idx="865">
                  <c:v>72.166666666666927</c:v>
                </c:pt>
                <c:pt idx="866">
                  <c:v>72.250000000000256</c:v>
                </c:pt>
                <c:pt idx="867">
                  <c:v>72.333333333333584</c:v>
                </c:pt>
                <c:pt idx="868">
                  <c:v>72.416666666666913</c:v>
                </c:pt>
                <c:pt idx="869">
                  <c:v>72.500000000000242</c:v>
                </c:pt>
                <c:pt idx="870">
                  <c:v>72.58333333333357</c:v>
                </c:pt>
                <c:pt idx="871">
                  <c:v>72.666666666666899</c:v>
                </c:pt>
                <c:pt idx="872">
                  <c:v>72.750000000000227</c:v>
                </c:pt>
                <c:pt idx="873">
                  <c:v>72.833333333333556</c:v>
                </c:pt>
                <c:pt idx="874">
                  <c:v>72.916666666666885</c:v>
                </c:pt>
                <c:pt idx="875">
                  <c:v>73.000000000000213</c:v>
                </c:pt>
                <c:pt idx="876">
                  <c:v>73.083333333333542</c:v>
                </c:pt>
                <c:pt idx="877">
                  <c:v>73.16666666666687</c:v>
                </c:pt>
                <c:pt idx="878">
                  <c:v>73.250000000000199</c:v>
                </c:pt>
                <c:pt idx="879">
                  <c:v>73.333333333333528</c:v>
                </c:pt>
                <c:pt idx="880">
                  <c:v>73.416666666666856</c:v>
                </c:pt>
                <c:pt idx="881">
                  <c:v>73.500000000000185</c:v>
                </c:pt>
                <c:pt idx="882">
                  <c:v>73.583333333333513</c:v>
                </c:pt>
                <c:pt idx="883">
                  <c:v>73.666666666666842</c:v>
                </c:pt>
                <c:pt idx="884">
                  <c:v>73.750000000000171</c:v>
                </c:pt>
                <c:pt idx="885">
                  <c:v>73.833333333333499</c:v>
                </c:pt>
                <c:pt idx="886">
                  <c:v>73.916666666666828</c:v>
                </c:pt>
                <c:pt idx="887">
                  <c:v>74.000000000000156</c:v>
                </c:pt>
                <c:pt idx="888">
                  <c:v>74.083333333333485</c:v>
                </c:pt>
                <c:pt idx="889">
                  <c:v>74.166666666666814</c:v>
                </c:pt>
                <c:pt idx="890">
                  <c:v>74.250000000000142</c:v>
                </c:pt>
                <c:pt idx="891">
                  <c:v>74.333333333333471</c:v>
                </c:pt>
                <c:pt idx="892">
                  <c:v>74.416666666666799</c:v>
                </c:pt>
                <c:pt idx="893">
                  <c:v>74.500000000000128</c:v>
                </c:pt>
                <c:pt idx="894">
                  <c:v>74.583333333333456</c:v>
                </c:pt>
                <c:pt idx="895">
                  <c:v>74.666666666666785</c:v>
                </c:pt>
                <c:pt idx="896">
                  <c:v>74.750000000000114</c:v>
                </c:pt>
                <c:pt idx="897">
                  <c:v>74.833333333333442</c:v>
                </c:pt>
                <c:pt idx="898">
                  <c:v>74.916666666666771</c:v>
                </c:pt>
                <c:pt idx="899">
                  <c:v>75.000000000000099</c:v>
                </c:pt>
                <c:pt idx="900">
                  <c:v>75.083333333333428</c:v>
                </c:pt>
                <c:pt idx="901">
                  <c:v>75.166666666666757</c:v>
                </c:pt>
                <c:pt idx="902">
                  <c:v>75.250000000000085</c:v>
                </c:pt>
                <c:pt idx="903">
                  <c:v>75.333333333333414</c:v>
                </c:pt>
                <c:pt idx="904">
                  <c:v>75.416666666666742</c:v>
                </c:pt>
                <c:pt idx="905">
                  <c:v>75.500000000000071</c:v>
                </c:pt>
                <c:pt idx="906">
                  <c:v>75.5833333333334</c:v>
                </c:pt>
                <c:pt idx="907">
                  <c:v>75.666666666666728</c:v>
                </c:pt>
                <c:pt idx="908">
                  <c:v>75.750000000000057</c:v>
                </c:pt>
                <c:pt idx="909">
                  <c:v>75.833333333333385</c:v>
                </c:pt>
                <c:pt idx="910">
                  <c:v>75.916666666666714</c:v>
                </c:pt>
                <c:pt idx="911">
                  <c:v>76.000000000000043</c:v>
                </c:pt>
                <c:pt idx="912">
                  <c:v>76.083333333333371</c:v>
                </c:pt>
                <c:pt idx="913">
                  <c:v>76.1666666666667</c:v>
                </c:pt>
                <c:pt idx="914">
                  <c:v>76.250000000000028</c:v>
                </c:pt>
                <c:pt idx="915">
                  <c:v>76.333333333333357</c:v>
                </c:pt>
                <c:pt idx="916">
                  <c:v>76.416666666666686</c:v>
                </c:pt>
                <c:pt idx="917">
                  <c:v>76.500000000000014</c:v>
                </c:pt>
                <c:pt idx="918">
                  <c:v>76.583333333333343</c:v>
                </c:pt>
                <c:pt idx="919">
                  <c:v>76.666666666666671</c:v>
                </c:pt>
                <c:pt idx="920">
                  <c:v>76.75</c:v>
                </c:pt>
                <c:pt idx="921">
                  <c:v>76.833333333333329</c:v>
                </c:pt>
                <c:pt idx="922">
                  <c:v>76.916666666666657</c:v>
                </c:pt>
                <c:pt idx="923">
                  <c:v>76.999999999999986</c:v>
                </c:pt>
                <c:pt idx="924">
                  <c:v>77.083333333333314</c:v>
                </c:pt>
                <c:pt idx="925">
                  <c:v>77.166666666666643</c:v>
                </c:pt>
                <c:pt idx="926">
                  <c:v>77.249999999999972</c:v>
                </c:pt>
                <c:pt idx="927">
                  <c:v>77.3333333333333</c:v>
                </c:pt>
                <c:pt idx="928">
                  <c:v>77.416666666666629</c:v>
                </c:pt>
                <c:pt idx="929">
                  <c:v>77.499999999999957</c:v>
                </c:pt>
                <c:pt idx="930">
                  <c:v>77.583333333333286</c:v>
                </c:pt>
                <c:pt idx="931">
                  <c:v>77.666666666666615</c:v>
                </c:pt>
                <c:pt idx="932">
                  <c:v>77.749999999999943</c:v>
                </c:pt>
                <c:pt idx="933">
                  <c:v>77.833333333333272</c:v>
                </c:pt>
                <c:pt idx="934">
                  <c:v>77.9166666666666</c:v>
                </c:pt>
                <c:pt idx="935">
                  <c:v>77.999999999999929</c:v>
                </c:pt>
                <c:pt idx="936">
                  <c:v>78.083333333333258</c:v>
                </c:pt>
                <c:pt idx="937">
                  <c:v>78.166666666666586</c:v>
                </c:pt>
                <c:pt idx="938">
                  <c:v>78.249999999999915</c:v>
                </c:pt>
                <c:pt idx="939">
                  <c:v>78.333333333333243</c:v>
                </c:pt>
                <c:pt idx="940">
                  <c:v>78.416666666666572</c:v>
                </c:pt>
                <c:pt idx="941">
                  <c:v>78.499999999999901</c:v>
                </c:pt>
                <c:pt idx="942">
                  <c:v>78.583333333333229</c:v>
                </c:pt>
                <c:pt idx="943">
                  <c:v>78.666666666666558</c:v>
                </c:pt>
                <c:pt idx="944">
                  <c:v>78.749999999999886</c:v>
                </c:pt>
                <c:pt idx="945">
                  <c:v>78.833333333333215</c:v>
                </c:pt>
                <c:pt idx="946">
                  <c:v>78.916666666666544</c:v>
                </c:pt>
                <c:pt idx="947">
                  <c:v>78.999999999999872</c:v>
                </c:pt>
                <c:pt idx="948">
                  <c:v>79.083333333333201</c:v>
                </c:pt>
                <c:pt idx="949">
                  <c:v>79.166666666666529</c:v>
                </c:pt>
                <c:pt idx="950">
                  <c:v>79.249999999999858</c:v>
                </c:pt>
                <c:pt idx="951">
                  <c:v>79.333333333333186</c:v>
                </c:pt>
                <c:pt idx="952">
                  <c:v>79.416666666666515</c:v>
                </c:pt>
                <c:pt idx="953">
                  <c:v>79.499999999999844</c:v>
                </c:pt>
                <c:pt idx="954">
                  <c:v>79.583333333333172</c:v>
                </c:pt>
                <c:pt idx="955">
                  <c:v>79.666666666666501</c:v>
                </c:pt>
                <c:pt idx="956">
                  <c:v>79.749999999999829</c:v>
                </c:pt>
                <c:pt idx="957">
                  <c:v>79.833333333333158</c:v>
                </c:pt>
                <c:pt idx="958">
                  <c:v>79.916666666666487</c:v>
                </c:pt>
                <c:pt idx="959">
                  <c:v>79.999999999999815</c:v>
                </c:pt>
                <c:pt idx="960">
                  <c:v>80.083333333333144</c:v>
                </c:pt>
                <c:pt idx="961">
                  <c:v>80.166666666666472</c:v>
                </c:pt>
                <c:pt idx="962">
                  <c:v>80.249999999999801</c:v>
                </c:pt>
                <c:pt idx="963">
                  <c:v>80.33333333333313</c:v>
                </c:pt>
                <c:pt idx="964">
                  <c:v>80.416666666666458</c:v>
                </c:pt>
                <c:pt idx="965">
                  <c:v>80.499999999999787</c:v>
                </c:pt>
                <c:pt idx="966">
                  <c:v>80.583333333333115</c:v>
                </c:pt>
                <c:pt idx="967">
                  <c:v>80.666666666666444</c:v>
                </c:pt>
                <c:pt idx="968">
                  <c:v>80.749999999999773</c:v>
                </c:pt>
                <c:pt idx="969">
                  <c:v>80.833333333333101</c:v>
                </c:pt>
                <c:pt idx="970">
                  <c:v>80.91666666666643</c:v>
                </c:pt>
                <c:pt idx="971">
                  <c:v>80.999999999999758</c:v>
                </c:pt>
                <c:pt idx="972">
                  <c:v>81.083333333333087</c:v>
                </c:pt>
                <c:pt idx="973">
                  <c:v>81.166666666666416</c:v>
                </c:pt>
                <c:pt idx="974">
                  <c:v>81.249999999999744</c:v>
                </c:pt>
                <c:pt idx="975">
                  <c:v>81.333333333333073</c:v>
                </c:pt>
                <c:pt idx="976">
                  <c:v>81.416666666666401</c:v>
                </c:pt>
                <c:pt idx="977">
                  <c:v>81.49999999999973</c:v>
                </c:pt>
                <c:pt idx="978">
                  <c:v>81.583333333333059</c:v>
                </c:pt>
                <c:pt idx="979">
                  <c:v>81.666666666666387</c:v>
                </c:pt>
                <c:pt idx="980">
                  <c:v>81.749999999999716</c:v>
                </c:pt>
                <c:pt idx="981">
                  <c:v>81.833333333333044</c:v>
                </c:pt>
                <c:pt idx="982">
                  <c:v>81.916666666666373</c:v>
                </c:pt>
                <c:pt idx="983">
                  <c:v>81.999999999999702</c:v>
                </c:pt>
                <c:pt idx="984">
                  <c:v>82.08333333333303</c:v>
                </c:pt>
                <c:pt idx="985">
                  <c:v>82.166666666666359</c:v>
                </c:pt>
                <c:pt idx="986">
                  <c:v>82.249999999999687</c:v>
                </c:pt>
                <c:pt idx="987">
                  <c:v>82.333333333333016</c:v>
                </c:pt>
                <c:pt idx="988">
                  <c:v>82.416666666666345</c:v>
                </c:pt>
                <c:pt idx="989">
                  <c:v>82.499999999999673</c:v>
                </c:pt>
                <c:pt idx="990">
                  <c:v>82.583333333333002</c:v>
                </c:pt>
                <c:pt idx="991">
                  <c:v>82.66666666666633</c:v>
                </c:pt>
                <c:pt idx="992">
                  <c:v>82.749999999999659</c:v>
                </c:pt>
                <c:pt idx="993">
                  <c:v>82.833333333332988</c:v>
                </c:pt>
                <c:pt idx="994">
                  <c:v>82.916666666666316</c:v>
                </c:pt>
                <c:pt idx="995">
                  <c:v>82.999999999999645</c:v>
                </c:pt>
                <c:pt idx="996">
                  <c:v>83.083333333332973</c:v>
                </c:pt>
                <c:pt idx="997">
                  <c:v>83.166666666666302</c:v>
                </c:pt>
                <c:pt idx="998">
                  <c:v>83.249999999999631</c:v>
                </c:pt>
                <c:pt idx="999">
                  <c:v>83.333333333332959</c:v>
                </c:pt>
                <c:pt idx="1000">
                  <c:v>83.416666666666288</c:v>
                </c:pt>
                <c:pt idx="1001">
                  <c:v>83.499999999999616</c:v>
                </c:pt>
                <c:pt idx="1002">
                  <c:v>83.583333333332945</c:v>
                </c:pt>
                <c:pt idx="1003">
                  <c:v>83.666666666666273</c:v>
                </c:pt>
                <c:pt idx="1004">
                  <c:v>83.749999999999602</c:v>
                </c:pt>
                <c:pt idx="1005">
                  <c:v>83.833333333332931</c:v>
                </c:pt>
                <c:pt idx="1006">
                  <c:v>83.916666666666259</c:v>
                </c:pt>
                <c:pt idx="1007">
                  <c:v>83.999999999999588</c:v>
                </c:pt>
                <c:pt idx="1008">
                  <c:v>84.083333333332916</c:v>
                </c:pt>
                <c:pt idx="1009">
                  <c:v>84.166666666666245</c:v>
                </c:pt>
                <c:pt idx="1010">
                  <c:v>84.249999999999574</c:v>
                </c:pt>
                <c:pt idx="1011">
                  <c:v>84.333333333332902</c:v>
                </c:pt>
                <c:pt idx="1012">
                  <c:v>84.416666666666231</c:v>
                </c:pt>
                <c:pt idx="1013">
                  <c:v>84.499999999999559</c:v>
                </c:pt>
                <c:pt idx="1014">
                  <c:v>84.583333333332888</c:v>
                </c:pt>
                <c:pt idx="1015">
                  <c:v>84.666666666666217</c:v>
                </c:pt>
                <c:pt idx="1016">
                  <c:v>84.749999999999545</c:v>
                </c:pt>
                <c:pt idx="1017">
                  <c:v>84.833333333332874</c:v>
                </c:pt>
                <c:pt idx="1018">
                  <c:v>84.916666666666202</c:v>
                </c:pt>
                <c:pt idx="1019">
                  <c:v>84.999999999999531</c:v>
                </c:pt>
                <c:pt idx="1020">
                  <c:v>85.08333333333286</c:v>
                </c:pt>
                <c:pt idx="1021">
                  <c:v>85.166666666666188</c:v>
                </c:pt>
                <c:pt idx="1022">
                  <c:v>85.249999999999517</c:v>
                </c:pt>
                <c:pt idx="1023">
                  <c:v>85.333333333332845</c:v>
                </c:pt>
                <c:pt idx="1024">
                  <c:v>85.416666666666174</c:v>
                </c:pt>
                <c:pt idx="1025">
                  <c:v>85.499999999999503</c:v>
                </c:pt>
                <c:pt idx="1026">
                  <c:v>85.583333333332831</c:v>
                </c:pt>
                <c:pt idx="1027">
                  <c:v>85.66666666666616</c:v>
                </c:pt>
                <c:pt idx="1028">
                  <c:v>85.749999999999488</c:v>
                </c:pt>
                <c:pt idx="1029">
                  <c:v>85.833333333332817</c:v>
                </c:pt>
                <c:pt idx="1030">
                  <c:v>85.916666666666146</c:v>
                </c:pt>
                <c:pt idx="1031">
                  <c:v>85.999999999999474</c:v>
                </c:pt>
                <c:pt idx="1032">
                  <c:v>86.083333333332803</c:v>
                </c:pt>
                <c:pt idx="1033">
                  <c:v>86.166666666666131</c:v>
                </c:pt>
                <c:pt idx="1034">
                  <c:v>86.24999999999946</c:v>
                </c:pt>
                <c:pt idx="1035">
                  <c:v>86.333333333332789</c:v>
                </c:pt>
                <c:pt idx="1036">
                  <c:v>86.416666666666117</c:v>
                </c:pt>
                <c:pt idx="1037">
                  <c:v>86.499999999999446</c:v>
                </c:pt>
                <c:pt idx="1038">
                  <c:v>86.583333333332774</c:v>
                </c:pt>
                <c:pt idx="1039">
                  <c:v>86.666666666666103</c:v>
                </c:pt>
                <c:pt idx="1040">
                  <c:v>86.749999999999432</c:v>
                </c:pt>
                <c:pt idx="1041">
                  <c:v>86.83333333333276</c:v>
                </c:pt>
                <c:pt idx="1042">
                  <c:v>86.916666666666089</c:v>
                </c:pt>
                <c:pt idx="1043">
                  <c:v>86.999999999999417</c:v>
                </c:pt>
                <c:pt idx="1044">
                  <c:v>87.083333333332746</c:v>
                </c:pt>
                <c:pt idx="1045">
                  <c:v>87.166666666666075</c:v>
                </c:pt>
                <c:pt idx="1046">
                  <c:v>87.249999999999403</c:v>
                </c:pt>
                <c:pt idx="1047">
                  <c:v>87.333333333332732</c:v>
                </c:pt>
                <c:pt idx="1048">
                  <c:v>87.41666666666606</c:v>
                </c:pt>
                <c:pt idx="1049">
                  <c:v>87.499999999999389</c:v>
                </c:pt>
                <c:pt idx="1050">
                  <c:v>87.583333333332718</c:v>
                </c:pt>
                <c:pt idx="1051">
                  <c:v>87.666666666666046</c:v>
                </c:pt>
                <c:pt idx="1052">
                  <c:v>87.749999999999375</c:v>
                </c:pt>
                <c:pt idx="1053">
                  <c:v>87.833333333332703</c:v>
                </c:pt>
                <c:pt idx="1054">
                  <c:v>87.916666666666032</c:v>
                </c:pt>
                <c:pt idx="1055">
                  <c:v>87.999999999999361</c:v>
                </c:pt>
                <c:pt idx="1056">
                  <c:v>88.083333333332689</c:v>
                </c:pt>
                <c:pt idx="1057">
                  <c:v>88.166666666666018</c:v>
                </c:pt>
                <c:pt idx="1058">
                  <c:v>88.249999999999346</c:v>
                </c:pt>
                <c:pt idx="1059">
                  <c:v>88.333333333332675</c:v>
                </c:pt>
                <c:pt idx="1060">
                  <c:v>88.416666666666003</c:v>
                </c:pt>
                <c:pt idx="1061">
                  <c:v>88.499999999999332</c:v>
                </c:pt>
                <c:pt idx="1062">
                  <c:v>88.583333333332661</c:v>
                </c:pt>
                <c:pt idx="1063">
                  <c:v>88.666666666665989</c:v>
                </c:pt>
                <c:pt idx="1064">
                  <c:v>88.749999999999318</c:v>
                </c:pt>
                <c:pt idx="1065">
                  <c:v>88.833333333332646</c:v>
                </c:pt>
                <c:pt idx="1066">
                  <c:v>88.916666666665975</c:v>
                </c:pt>
                <c:pt idx="1067">
                  <c:v>88.999999999999304</c:v>
                </c:pt>
                <c:pt idx="1068">
                  <c:v>89.083333333332632</c:v>
                </c:pt>
                <c:pt idx="1069">
                  <c:v>89.166666666665961</c:v>
                </c:pt>
                <c:pt idx="1070">
                  <c:v>89.249999999999289</c:v>
                </c:pt>
                <c:pt idx="1071">
                  <c:v>89.333333333332618</c:v>
                </c:pt>
                <c:pt idx="1072">
                  <c:v>89.416666666665947</c:v>
                </c:pt>
                <c:pt idx="1073">
                  <c:v>89.499999999999275</c:v>
                </c:pt>
                <c:pt idx="1074">
                  <c:v>89.583333333332604</c:v>
                </c:pt>
                <c:pt idx="1075">
                  <c:v>89.666666666665932</c:v>
                </c:pt>
                <c:pt idx="1076">
                  <c:v>89.749999999999261</c:v>
                </c:pt>
                <c:pt idx="1077">
                  <c:v>89.83333333333259</c:v>
                </c:pt>
                <c:pt idx="1078">
                  <c:v>89.916666666665918</c:v>
                </c:pt>
                <c:pt idx="1079">
                  <c:v>89.999999999999247</c:v>
                </c:pt>
                <c:pt idx="1080">
                  <c:v>90.083333333332575</c:v>
                </c:pt>
                <c:pt idx="1081">
                  <c:v>90.166666666665904</c:v>
                </c:pt>
                <c:pt idx="1082">
                  <c:v>90.249999999999233</c:v>
                </c:pt>
                <c:pt idx="1083">
                  <c:v>90.333333333332561</c:v>
                </c:pt>
                <c:pt idx="1084">
                  <c:v>90.41666666666589</c:v>
                </c:pt>
                <c:pt idx="1085">
                  <c:v>90.499999999999218</c:v>
                </c:pt>
                <c:pt idx="1086">
                  <c:v>90.583333333332547</c:v>
                </c:pt>
                <c:pt idx="1087">
                  <c:v>90.666666666665876</c:v>
                </c:pt>
                <c:pt idx="1088">
                  <c:v>90.749999999999204</c:v>
                </c:pt>
                <c:pt idx="1089">
                  <c:v>90.833333333332533</c:v>
                </c:pt>
                <c:pt idx="1090">
                  <c:v>90.916666666665861</c:v>
                </c:pt>
                <c:pt idx="1091">
                  <c:v>90.99999999999919</c:v>
                </c:pt>
                <c:pt idx="1092">
                  <c:v>91.083333333332519</c:v>
                </c:pt>
                <c:pt idx="1093">
                  <c:v>91.166666666665847</c:v>
                </c:pt>
                <c:pt idx="1094">
                  <c:v>91.249999999999176</c:v>
                </c:pt>
                <c:pt idx="1095">
                  <c:v>91.333333333332504</c:v>
                </c:pt>
                <c:pt idx="1096">
                  <c:v>91.416666666665833</c:v>
                </c:pt>
                <c:pt idx="1097">
                  <c:v>91.499999999999162</c:v>
                </c:pt>
                <c:pt idx="1098">
                  <c:v>91.58333333333249</c:v>
                </c:pt>
                <c:pt idx="1099">
                  <c:v>91.666666666665819</c:v>
                </c:pt>
                <c:pt idx="1100">
                  <c:v>91.749999999999147</c:v>
                </c:pt>
                <c:pt idx="1101">
                  <c:v>91.833333333332476</c:v>
                </c:pt>
                <c:pt idx="1102">
                  <c:v>91.916666666665805</c:v>
                </c:pt>
                <c:pt idx="1103">
                  <c:v>91.999999999999133</c:v>
                </c:pt>
                <c:pt idx="1104">
                  <c:v>92.083333333332462</c:v>
                </c:pt>
                <c:pt idx="1105">
                  <c:v>92.16666666666579</c:v>
                </c:pt>
                <c:pt idx="1106">
                  <c:v>92.249999999999119</c:v>
                </c:pt>
                <c:pt idx="1107">
                  <c:v>92.333333333332448</c:v>
                </c:pt>
                <c:pt idx="1108">
                  <c:v>92.416666666665776</c:v>
                </c:pt>
                <c:pt idx="1109">
                  <c:v>92.499999999999105</c:v>
                </c:pt>
                <c:pt idx="1110">
                  <c:v>92.583333333332433</c:v>
                </c:pt>
                <c:pt idx="1111">
                  <c:v>92.666666666665762</c:v>
                </c:pt>
                <c:pt idx="1112">
                  <c:v>92.749999999999091</c:v>
                </c:pt>
                <c:pt idx="1113">
                  <c:v>92.833333333332419</c:v>
                </c:pt>
                <c:pt idx="1114">
                  <c:v>92.916666666665748</c:v>
                </c:pt>
                <c:pt idx="1115">
                  <c:v>92.999999999999076</c:v>
                </c:pt>
                <c:pt idx="1116">
                  <c:v>93.083333333332405</c:v>
                </c:pt>
                <c:pt idx="1117">
                  <c:v>93.166666666665733</c:v>
                </c:pt>
                <c:pt idx="1118">
                  <c:v>93.249999999999062</c:v>
                </c:pt>
                <c:pt idx="1119">
                  <c:v>93.333333333332391</c:v>
                </c:pt>
                <c:pt idx="1120">
                  <c:v>93.416666666665719</c:v>
                </c:pt>
                <c:pt idx="1121">
                  <c:v>93.499999999999048</c:v>
                </c:pt>
                <c:pt idx="1122">
                  <c:v>93.583333333332376</c:v>
                </c:pt>
                <c:pt idx="1123">
                  <c:v>93.666666666665705</c:v>
                </c:pt>
                <c:pt idx="1124">
                  <c:v>93.749999999999034</c:v>
                </c:pt>
                <c:pt idx="1125">
                  <c:v>93.833333333332362</c:v>
                </c:pt>
                <c:pt idx="1126">
                  <c:v>93.916666666665691</c:v>
                </c:pt>
                <c:pt idx="1127">
                  <c:v>93.999999999999019</c:v>
                </c:pt>
                <c:pt idx="1128">
                  <c:v>94.083333333332348</c:v>
                </c:pt>
                <c:pt idx="1129">
                  <c:v>94.166666666665677</c:v>
                </c:pt>
                <c:pt idx="1130">
                  <c:v>94.249999999999005</c:v>
                </c:pt>
                <c:pt idx="1131">
                  <c:v>94.333333333332334</c:v>
                </c:pt>
                <c:pt idx="1132">
                  <c:v>94.416666666665662</c:v>
                </c:pt>
                <c:pt idx="1133">
                  <c:v>94.499999999998991</c:v>
                </c:pt>
                <c:pt idx="1134">
                  <c:v>94.58333333333232</c:v>
                </c:pt>
                <c:pt idx="1135">
                  <c:v>94.666666666665648</c:v>
                </c:pt>
                <c:pt idx="1136">
                  <c:v>94.749999999998977</c:v>
                </c:pt>
                <c:pt idx="1137">
                  <c:v>94.833333333332305</c:v>
                </c:pt>
                <c:pt idx="1138">
                  <c:v>94.916666666665634</c:v>
                </c:pt>
                <c:pt idx="1139">
                  <c:v>94.999999999998963</c:v>
                </c:pt>
                <c:pt idx="1140">
                  <c:v>95.083333333332291</c:v>
                </c:pt>
                <c:pt idx="1141">
                  <c:v>95.16666666666562</c:v>
                </c:pt>
                <c:pt idx="1142">
                  <c:v>95.249999999998948</c:v>
                </c:pt>
                <c:pt idx="1143">
                  <c:v>95.333333333332277</c:v>
                </c:pt>
                <c:pt idx="1144">
                  <c:v>95.416666666665606</c:v>
                </c:pt>
                <c:pt idx="1145">
                  <c:v>95.499999999998934</c:v>
                </c:pt>
                <c:pt idx="1146">
                  <c:v>95.583333333332263</c:v>
                </c:pt>
                <c:pt idx="1147">
                  <c:v>95.666666666665591</c:v>
                </c:pt>
                <c:pt idx="1148">
                  <c:v>95.74999999999892</c:v>
                </c:pt>
                <c:pt idx="1149">
                  <c:v>95.833333333332249</c:v>
                </c:pt>
                <c:pt idx="1150">
                  <c:v>95.916666666665577</c:v>
                </c:pt>
                <c:pt idx="1151">
                  <c:v>95.999999999998906</c:v>
                </c:pt>
                <c:pt idx="1152">
                  <c:v>96.083333333332234</c:v>
                </c:pt>
                <c:pt idx="1153">
                  <c:v>96.166666666665563</c:v>
                </c:pt>
                <c:pt idx="1154">
                  <c:v>96.249999999998892</c:v>
                </c:pt>
                <c:pt idx="1155">
                  <c:v>96.33333333333222</c:v>
                </c:pt>
                <c:pt idx="1156">
                  <c:v>96.416666666665549</c:v>
                </c:pt>
                <c:pt idx="1157">
                  <c:v>96.499999999998877</c:v>
                </c:pt>
                <c:pt idx="1158">
                  <c:v>96.583333333332206</c:v>
                </c:pt>
                <c:pt idx="1159">
                  <c:v>96.666666666665535</c:v>
                </c:pt>
                <c:pt idx="1160">
                  <c:v>96.749999999998863</c:v>
                </c:pt>
                <c:pt idx="1161">
                  <c:v>96.833333333332192</c:v>
                </c:pt>
                <c:pt idx="1162">
                  <c:v>96.91666666666552</c:v>
                </c:pt>
                <c:pt idx="1163">
                  <c:v>96.999999999998849</c:v>
                </c:pt>
                <c:pt idx="1164">
                  <c:v>97.083333333332178</c:v>
                </c:pt>
                <c:pt idx="1165">
                  <c:v>97.166666666665506</c:v>
                </c:pt>
                <c:pt idx="1166">
                  <c:v>97.249999999998835</c:v>
                </c:pt>
                <c:pt idx="1167">
                  <c:v>97.333333333332163</c:v>
                </c:pt>
                <c:pt idx="1168">
                  <c:v>97.416666666665492</c:v>
                </c:pt>
                <c:pt idx="1169">
                  <c:v>97.49999999999882</c:v>
                </c:pt>
                <c:pt idx="1170">
                  <c:v>97.583333333332149</c:v>
                </c:pt>
                <c:pt idx="1171">
                  <c:v>97.666666666665478</c:v>
                </c:pt>
                <c:pt idx="1172">
                  <c:v>97.749999999998806</c:v>
                </c:pt>
                <c:pt idx="1173">
                  <c:v>97.833333333332135</c:v>
                </c:pt>
                <c:pt idx="1174">
                  <c:v>97.916666666665463</c:v>
                </c:pt>
                <c:pt idx="1175">
                  <c:v>97.999999999998792</c:v>
                </c:pt>
                <c:pt idx="1176">
                  <c:v>98.083333333332121</c:v>
                </c:pt>
                <c:pt idx="1177">
                  <c:v>98.166666666665449</c:v>
                </c:pt>
                <c:pt idx="1178">
                  <c:v>98.249999999998778</c:v>
                </c:pt>
                <c:pt idx="1179">
                  <c:v>98.333333333332106</c:v>
                </c:pt>
                <c:pt idx="1180">
                  <c:v>98.416666666665435</c:v>
                </c:pt>
                <c:pt idx="1181">
                  <c:v>98.499999999998764</c:v>
                </c:pt>
                <c:pt idx="1182">
                  <c:v>98.583333333332092</c:v>
                </c:pt>
                <c:pt idx="1183">
                  <c:v>98.666666666665421</c:v>
                </c:pt>
                <c:pt idx="1184">
                  <c:v>98.749999999998749</c:v>
                </c:pt>
                <c:pt idx="1185">
                  <c:v>98.833333333332078</c:v>
                </c:pt>
                <c:pt idx="1186">
                  <c:v>98.916666666665407</c:v>
                </c:pt>
                <c:pt idx="1187">
                  <c:v>98.999999999998735</c:v>
                </c:pt>
                <c:pt idx="1188">
                  <c:v>99.083333333332064</c:v>
                </c:pt>
                <c:pt idx="1189">
                  <c:v>99.166666666665392</c:v>
                </c:pt>
                <c:pt idx="1190">
                  <c:v>99.249999999998721</c:v>
                </c:pt>
                <c:pt idx="1191">
                  <c:v>99.33333333333205</c:v>
                </c:pt>
                <c:pt idx="1192">
                  <c:v>99.416666666665378</c:v>
                </c:pt>
                <c:pt idx="1193">
                  <c:v>99.499999999998707</c:v>
                </c:pt>
                <c:pt idx="1194">
                  <c:v>99.583333333332035</c:v>
                </c:pt>
                <c:pt idx="1195">
                  <c:v>99.666666666665364</c:v>
                </c:pt>
                <c:pt idx="1196">
                  <c:v>99.749999999998693</c:v>
                </c:pt>
                <c:pt idx="1197">
                  <c:v>99.833333333332021</c:v>
                </c:pt>
                <c:pt idx="1198">
                  <c:v>99.91666666666535</c:v>
                </c:pt>
                <c:pt idx="1199">
                  <c:v>99.999999999998678</c:v>
                </c:pt>
                <c:pt idx="1200">
                  <c:v>100.08333333333201</c:v>
                </c:pt>
                <c:pt idx="1201">
                  <c:v>100.16666666666534</c:v>
                </c:pt>
                <c:pt idx="1202">
                  <c:v>100.24999999999866</c:v>
                </c:pt>
                <c:pt idx="1203">
                  <c:v>100.33333333333199</c:v>
                </c:pt>
                <c:pt idx="1204">
                  <c:v>100.41666666666532</c:v>
                </c:pt>
                <c:pt idx="1205">
                  <c:v>100.49999999999865</c:v>
                </c:pt>
                <c:pt idx="1206">
                  <c:v>100.58333333333198</c:v>
                </c:pt>
                <c:pt idx="1207">
                  <c:v>100.66666666666531</c:v>
                </c:pt>
                <c:pt idx="1208">
                  <c:v>100.74999999999864</c:v>
                </c:pt>
                <c:pt idx="1209">
                  <c:v>100.83333333333196</c:v>
                </c:pt>
                <c:pt idx="1210">
                  <c:v>100.91666666666529</c:v>
                </c:pt>
                <c:pt idx="1211">
                  <c:v>100.99999999999862</c:v>
                </c:pt>
                <c:pt idx="1212">
                  <c:v>101.08333333333195</c:v>
                </c:pt>
                <c:pt idx="1213">
                  <c:v>101.16666666666528</c:v>
                </c:pt>
                <c:pt idx="1214">
                  <c:v>101.24999999999861</c:v>
                </c:pt>
                <c:pt idx="1215">
                  <c:v>101.33333333333194</c:v>
                </c:pt>
                <c:pt idx="1216">
                  <c:v>101.41666666666526</c:v>
                </c:pt>
                <c:pt idx="1217">
                  <c:v>101.49999999999859</c:v>
                </c:pt>
                <c:pt idx="1218">
                  <c:v>101.58333333333192</c:v>
                </c:pt>
                <c:pt idx="1219">
                  <c:v>101.66666666666525</c:v>
                </c:pt>
                <c:pt idx="1220">
                  <c:v>101.74999999999858</c:v>
                </c:pt>
                <c:pt idx="1221">
                  <c:v>101.83333333333191</c:v>
                </c:pt>
                <c:pt idx="1222">
                  <c:v>101.91666666666524</c:v>
                </c:pt>
                <c:pt idx="1223">
                  <c:v>101.99999999999856</c:v>
                </c:pt>
                <c:pt idx="1224">
                  <c:v>102.08333333333189</c:v>
                </c:pt>
                <c:pt idx="1225">
                  <c:v>102.16666666666522</c:v>
                </c:pt>
                <c:pt idx="1226">
                  <c:v>102.24999999999855</c:v>
                </c:pt>
                <c:pt idx="1227">
                  <c:v>102.33333333333188</c:v>
                </c:pt>
                <c:pt idx="1228">
                  <c:v>102.41666666666521</c:v>
                </c:pt>
                <c:pt idx="1229">
                  <c:v>102.49999999999854</c:v>
                </c:pt>
                <c:pt idx="1230">
                  <c:v>102.58333333333186</c:v>
                </c:pt>
                <c:pt idx="1231">
                  <c:v>102.66666666666519</c:v>
                </c:pt>
                <c:pt idx="1232">
                  <c:v>102.74999999999852</c:v>
                </c:pt>
                <c:pt idx="1233">
                  <c:v>102.83333333333185</c:v>
                </c:pt>
                <c:pt idx="1234">
                  <c:v>102.91666666666518</c:v>
                </c:pt>
                <c:pt idx="1235">
                  <c:v>102.99999999999851</c:v>
                </c:pt>
                <c:pt idx="1236">
                  <c:v>103.08333333333184</c:v>
                </c:pt>
                <c:pt idx="1237">
                  <c:v>103.16666666666517</c:v>
                </c:pt>
                <c:pt idx="1238">
                  <c:v>103.24999999999849</c:v>
                </c:pt>
                <c:pt idx="1239">
                  <c:v>103.33333333333182</c:v>
                </c:pt>
                <c:pt idx="1240">
                  <c:v>103.41666666666515</c:v>
                </c:pt>
                <c:pt idx="1241">
                  <c:v>103.49999999999848</c:v>
                </c:pt>
                <c:pt idx="1242">
                  <c:v>103.58333333333181</c:v>
                </c:pt>
                <c:pt idx="1243">
                  <c:v>103.66666666666514</c:v>
                </c:pt>
                <c:pt idx="1244">
                  <c:v>103.74999999999847</c:v>
                </c:pt>
                <c:pt idx="1245">
                  <c:v>103.83333333333179</c:v>
                </c:pt>
                <c:pt idx="1246">
                  <c:v>103.91666666666512</c:v>
                </c:pt>
                <c:pt idx="1247">
                  <c:v>103.99999999999845</c:v>
                </c:pt>
                <c:pt idx="1248">
                  <c:v>104.08333333333178</c:v>
                </c:pt>
                <c:pt idx="1249">
                  <c:v>104.16666666666511</c:v>
                </c:pt>
                <c:pt idx="1250">
                  <c:v>104.24999999999844</c:v>
                </c:pt>
                <c:pt idx="1251">
                  <c:v>104.33333333333177</c:v>
                </c:pt>
                <c:pt idx="1252">
                  <c:v>104.41666666666509</c:v>
                </c:pt>
                <c:pt idx="1253">
                  <c:v>104.49999999999842</c:v>
                </c:pt>
                <c:pt idx="1254">
                  <c:v>104.58333333333175</c:v>
                </c:pt>
                <c:pt idx="1255">
                  <c:v>104.66666666666508</c:v>
                </c:pt>
                <c:pt idx="1256">
                  <c:v>104.74999999999841</c:v>
                </c:pt>
                <c:pt idx="1257">
                  <c:v>104.83333333333174</c:v>
                </c:pt>
                <c:pt idx="1258">
                  <c:v>104.91666666666507</c:v>
                </c:pt>
                <c:pt idx="1259">
                  <c:v>104.99999999999839</c:v>
                </c:pt>
                <c:pt idx="1260">
                  <c:v>105.08333333333172</c:v>
                </c:pt>
                <c:pt idx="1261">
                  <c:v>105.16666666666505</c:v>
                </c:pt>
                <c:pt idx="1262">
                  <c:v>105.24999999999838</c:v>
                </c:pt>
                <c:pt idx="1263">
                  <c:v>105.33333333333171</c:v>
                </c:pt>
                <c:pt idx="1264">
                  <c:v>105.41666666666504</c:v>
                </c:pt>
                <c:pt idx="1265">
                  <c:v>105.49999999999837</c:v>
                </c:pt>
                <c:pt idx="1266">
                  <c:v>105.58333333333169</c:v>
                </c:pt>
                <c:pt idx="1267">
                  <c:v>105.66666666666502</c:v>
                </c:pt>
                <c:pt idx="1268">
                  <c:v>105.74999999999835</c:v>
                </c:pt>
                <c:pt idx="1269">
                  <c:v>105.83333333333168</c:v>
                </c:pt>
                <c:pt idx="1270">
                  <c:v>105.91666666666501</c:v>
                </c:pt>
                <c:pt idx="1271">
                  <c:v>105.99999999999834</c:v>
                </c:pt>
                <c:pt idx="1272">
                  <c:v>106.08333333333167</c:v>
                </c:pt>
                <c:pt idx="1273">
                  <c:v>106.16666666666499</c:v>
                </c:pt>
                <c:pt idx="1274">
                  <c:v>106.24999999999832</c:v>
                </c:pt>
                <c:pt idx="1275">
                  <c:v>106.33333333333165</c:v>
                </c:pt>
                <c:pt idx="1276">
                  <c:v>106.41666666666498</c:v>
                </c:pt>
                <c:pt idx="1277">
                  <c:v>106.49999999999831</c:v>
                </c:pt>
                <c:pt idx="1278">
                  <c:v>106.58333333333164</c:v>
                </c:pt>
                <c:pt idx="1279">
                  <c:v>106.66666666666497</c:v>
                </c:pt>
                <c:pt idx="1280">
                  <c:v>106.74999999999829</c:v>
                </c:pt>
                <c:pt idx="1281">
                  <c:v>106.83333333333162</c:v>
                </c:pt>
                <c:pt idx="1282">
                  <c:v>106.91666666666495</c:v>
                </c:pt>
                <c:pt idx="1283">
                  <c:v>106.99999999999828</c:v>
                </c:pt>
                <c:pt idx="1284">
                  <c:v>107.08333333333161</c:v>
                </c:pt>
                <c:pt idx="1285">
                  <c:v>107.16666666666494</c:v>
                </c:pt>
                <c:pt idx="1286">
                  <c:v>107.24999999999827</c:v>
                </c:pt>
                <c:pt idx="1287">
                  <c:v>107.33333333333159</c:v>
                </c:pt>
                <c:pt idx="1288">
                  <c:v>107.41666666666492</c:v>
                </c:pt>
                <c:pt idx="1289">
                  <c:v>107.49999999999825</c:v>
                </c:pt>
                <c:pt idx="1290">
                  <c:v>107.58333333333158</c:v>
                </c:pt>
                <c:pt idx="1291">
                  <c:v>107.66666666666491</c:v>
                </c:pt>
                <c:pt idx="1292">
                  <c:v>107.74999999999824</c:v>
                </c:pt>
                <c:pt idx="1293">
                  <c:v>107.83333333333157</c:v>
                </c:pt>
                <c:pt idx="1294">
                  <c:v>107.9166666666649</c:v>
                </c:pt>
                <c:pt idx="1295">
                  <c:v>107.99999999999822</c:v>
                </c:pt>
                <c:pt idx="1296">
                  <c:v>108.08333333333155</c:v>
                </c:pt>
                <c:pt idx="1297">
                  <c:v>108.16666666666488</c:v>
                </c:pt>
                <c:pt idx="1298">
                  <c:v>108.24999999999821</c:v>
                </c:pt>
                <c:pt idx="1299">
                  <c:v>108.33333333333154</c:v>
                </c:pt>
                <c:pt idx="1300">
                  <c:v>108.41666666666487</c:v>
                </c:pt>
                <c:pt idx="1301">
                  <c:v>108.4999999999982</c:v>
                </c:pt>
                <c:pt idx="1302">
                  <c:v>108.58333333333152</c:v>
                </c:pt>
                <c:pt idx="1303">
                  <c:v>108.66666666666485</c:v>
                </c:pt>
                <c:pt idx="1304">
                  <c:v>108.74999999999818</c:v>
                </c:pt>
                <c:pt idx="1305">
                  <c:v>108.83333333333151</c:v>
                </c:pt>
                <c:pt idx="1306">
                  <c:v>108.91666666666484</c:v>
                </c:pt>
                <c:pt idx="1307">
                  <c:v>108.99999999999817</c:v>
                </c:pt>
                <c:pt idx="1308">
                  <c:v>109.0833333333315</c:v>
                </c:pt>
                <c:pt idx="1309">
                  <c:v>109.16666666666482</c:v>
                </c:pt>
                <c:pt idx="1310">
                  <c:v>109.24999999999815</c:v>
                </c:pt>
                <c:pt idx="1311">
                  <c:v>109.33333333333148</c:v>
                </c:pt>
                <c:pt idx="1312">
                  <c:v>109.41666666666481</c:v>
                </c:pt>
                <c:pt idx="1313">
                  <c:v>109.49999999999814</c:v>
                </c:pt>
                <c:pt idx="1314">
                  <c:v>109.58333333333147</c:v>
                </c:pt>
                <c:pt idx="1315">
                  <c:v>109.6666666666648</c:v>
                </c:pt>
                <c:pt idx="1316">
                  <c:v>109.74999999999812</c:v>
                </c:pt>
                <c:pt idx="1317">
                  <c:v>109.83333333333145</c:v>
                </c:pt>
                <c:pt idx="1318">
                  <c:v>109.91666666666478</c:v>
                </c:pt>
                <c:pt idx="1319">
                  <c:v>109.99999999999811</c:v>
                </c:pt>
                <c:pt idx="1320">
                  <c:v>110.08333333333144</c:v>
                </c:pt>
                <c:pt idx="1321">
                  <c:v>110.16666666666477</c:v>
                </c:pt>
                <c:pt idx="1322">
                  <c:v>110.2499999999981</c:v>
                </c:pt>
                <c:pt idx="1323">
                  <c:v>110.33333333333142</c:v>
                </c:pt>
                <c:pt idx="1324">
                  <c:v>110.41666666666475</c:v>
                </c:pt>
                <c:pt idx="1325">
                  <c:v>110.49999999999808</c:v>
                </c:pt>
                <c:pt idx="1326">
                  <c:v>110.58333333333141</c:v>
                </c:pt>
                <c:pt idx="1327">
                  <c:v>110.66666666666474</c:v>
                </c:pt>
                <c:pt idx="1328">
                  <c:v>110.74999999999807</c:v>
                </c:pt>
                <c:pt idx="1329">
                  <c:v>110.8333333333314</c:v>
                </c:pt>
                <c:pt idx="1330">
                  <c:v>110.91666666666472</c:v>
                </c:pt>
                <c:pt idx="1331">
                  <c:v>110.99999999999805</c:v>
                </c:pt>
                <c:pt idx="1332">
                  <c:v>111.08333333333138</c:v>
                </c:pt>
                <c:pt idx="1333">
                  <c:v>111.16666666666471</c:v>
                </c:pt>
                <c:pt idx="1334">
                  <c:v>111.24999999999804</c:v>
                </c:pt>
                <c:pt idx="1335">
                  <c:v>111.33333333333137</c:v>
                </c:pt>
                <c:pt idx="1336">
                  <c:v>111.4166666666647</c:v>
                </c:pt>
                <c:pt idx="1337">
                  <c:v>111.49999999999802</c:v>
                </c:pt>
                <c:pt idx="1338">
                  <c:v>111.58333333333135</c:v>
                </c:pt>
                <c:pt idx="1339">
                  <c:v>111.66666666666468</c:v>
                </c:pt>
                <c:pt idx="1340">
                  <c:v>111.74999999999801</c:v>
                </c:pt>
                <c:pt idx="1341">
                  <c:v>111.83333333333134</c:v>
                </c:pt>
                <c:pt idx="1342">
                  <c:v>111.91666666666467</c:v>
                </c:pt>
                <c:pt idx="1343">
                  <c:v>111.999999999998</c:v>
                </c:pt>
                <c:pt idx="1344">
                  <c:v>112.08333333333132</c:v>
                </c:pt>
                <c:pt idx="1345">
                  <c:v>112.16666666666465</c:v>
                </c:pt>
                <c:pt idx="1346">
                  <c:v>112.24999999999798</c:v>
                </c:pt>
                <c:pt idx="1347">
                  <c:v>112.33333333333131</c:v>
                </c:pt>
                <c:pt idx="1348">
                  <c:v>112.41666666666464</c:v>
                </c:pt>
                <c:pt idx="1349">
                  <c:v>112.49999999999797</c:v>
                </c:pt>
                <c:pt idx="1350">
                  <c:v>112.5833333333313</c:v>
                </c:pt>
                <c:pt idx="1351">
                  <c:v>112.66666666666463</c:v>
                </c:pt>
                <c:pt idx="1352">
                  <c:v>112.74999999999795</c:v>
                </c:pt>
                <c:pt idx="1353">
                  <c:v>112.83333333333128</c:v>
                </c:pt>
                <c:pt idx="1354">
                  <c:v>112.91666666666461</c:v>
                </c:pt>
                <c:pt idx="1355">
                  <c:v>112.99999999999794</c:v>
                </c:pt>
                <c:pt idx="1356">
                  <c:v>113.08333333333127</c:v>
                </c:pt>
                <c:pt idx="1357">
                  <c:v>113.1666666666646</c:v>
                </c:pt>
                <c:pt idx="1358">
                  <c:v>113.24999999999793</c:v>
                </c:pt>
                <c:pt idx="1359">
                  <c:v>113.33333333333125</c:v>
                </c:pt>
                <c:pt idx="1360">
                  <c:v>113.41666666666458</c:v>
                </c:pt>
                <c:pt idx="1361">
                  <c:v>113.49999999999791</c:v>
                </c:pt>
                <c:pt idx="1362">
                  <c:v>113.58333333333124</c:v>
                </c:pt>
                <c:pt idx="1363">
                  <c:v>113.66666666666457</c:v>
                </c:pt>
                <c:pt idx="1364">
                  <c:v>113.7499999999979</c:v>
                </c:pt>
                <c:pt idx="1365">
                  <c:v>113.83333333333123</c:v>
                </c:pt>
                <c:pt idx="1366">
                  <c:v>113.91666666666455</c:v>
                </c:pt>
                <c:pt idx="1367">
                  <c:v>113.99999999999788</c:v>
                </c:pt>
                <c:pt idx="1368">
                  <c:v>114.08333333333121</c:v>
                </c:pt>
                <c:pt idx="1369">
                  <c:v>114.16666666666454</c:v>
                </c:pt>
                <c:pt idx="1370">
                  <c:v>114.24999999999787</c:v>
                </c:pt>
                <c:pt idx="1371">
                  <c:v>114.3333333333312</c:v>
                </c:pt>
                <c:pt idx="1372">
                  <c:v>114.41666666666453</c:v>
                </c:pt>
                <c:pt idx="1373">
                  <c:v>114.49999999999785</c:v>
                </c:pt>
                <c:pt idx="1374">
                  <c:v>114.58333333333118</c:v>
                </c:pt>
                <c:pt idx="1375">
                  <c:v>114.66666666666451</c:v>
                </c:pt>
                <c:pt idx="1376">
                  <c:v>114.74999999999784</c:v>
                </c:pt>
                <c:pt idx="1377">
                  <c:v>114.83333333333117</c:v>
                </c:pt>
                <c:pt idx="1378">
                  <c:v>114.9166666666645</c:v>
                </c:pt>
                <c:pt idx="1379">
                  <c:v>114.99999999999783</c:v>
                </c:pt>
                <c:pt idx="1380">
                  <c:v>115.08333333333115</c:v>
                </c:pt>
                <c:pt idx="1381">
                  <c:v>115.16666666666448</c:v>
                </c:pt>
                <c:pt idx="1382">
                  <c:v>115.24999999999781</c:v>
                </c:pt>
                <c:pt idx="1383">
                  <c:v>115.33333333333114</c:v>
                </c:pt>
                <c:pt idx="1384">
                  <c:v>115.41666666666447</c:v>
                </c:pt>
                <c:pt idx="1385">
                  <c:v>115.4999999999978</c:v>
                </c:pt>
                <c:pt idx="1386">
                  <c:v>115.58333333333113</c:v>
                </c:pt>
                <c:pt idx="1387">
                  <c:v>115.66666666666445</c:v>
                </c:pt>
                <c:pt idx="1388">
                  <c:v>115.74999999999778</c:v>
                </c:pt>
                <c:pt idx="1389">
                  <c:v>115.83333333333111</c:v>
                </c:pt>
                <c:pt idx="1390">
                  <c:v>115.91666666666444</c:v>
                </c:pt>
                <c:pt idx="1391">
                  <c:v>115.99999999999777</c:v>
                </c:pt>
                <c:pt idx="1392">
                  <c:v>116.0833333333311</c:v>
                </c:pt>
                <c:pt idx="1393">
                  <c:v>116.16666666666443</c:v>
                </c:pt>
                <c:pt idx="1394">
                  <c:v>116.24999999999775</c:v>
                </c:pt>
                <c:pt idx="1395">
                  <c:v>116.33333333333108</c:v>
                </c:pt>
                <c:pt idx="1396">
                  <c:v>116.41666666666441</c:v>
                </c:pt>
                <c:pt idx="1397">
                  <c:v>116.49999999999774</c:v>
                </c:pt>
                <c:pt idx="1398">
                  <c:v>116.58333333333107</c:v>
                </c:pt>
                <c:pt idx="1399">
                  <c:v>116.6666666666644</c:v>
                </c:pt>
                <c:pt idx="1400">
                  <c:v>116.74999999999773</c:v>
                </c:pt>
                <c:pt idx="1401">
                  <c:v>116.83333333333105</c:v>
                </c:pt>
                <c:pt idx="1402">
                  <c:v>116.91666666666438</c:v>
                </c:pt>
                <c:pt idx="1403">
                  <c:v>116.99999999999771</c:v>
                </c:pt>
                <c:pt idx="1404">
                  <c:v>117.08333333333104</c:v>
                </c:pt>
                <c:pt idx="1405">
                  <c:v>117.16666666666437</c:v>
                </c:pt>
                <c:pt idx="1406">
                  <c:v>117.2499999999977</c:v>
                </c:pt>
                <c:pt idx="1407">
                  <c:v>117.33333333333103</c:v>
                </c:pt>
                <c:pt idx="1408">
                  <c:v>117.41666666666436</c:v>
                </c:pt>
                <c:pt idx="1409">
                  <c:v>117.49999999999768</c:v>
                </c:pt>
                <c:pt idx="1410">
                  <c:v>117.58333333333101</c:v>
                </c:pt>
                <c:pt idx="1411">
                  <c:v>117.66666666666434</c:v>
                </c:pt>
                <c:pt idx="1412">
                  <c:v>117.74999999999767</c:v>
                </c:pt>
                <c:pt idx="1413">
                  <c:v>117.833333333331</c:v>
                </c:pt>
                <c:pt idx="1414">
                  <c:v>117.91666666666433</c:v>
                </c:pt>
                <c:pt idx="1415">
                  <c:v>117.99999999999766</c:v>
                </c:pt>
                <c:pt idx="1416">
                  <c:v>118.08333333333098</c:v>
                </c:pt>
                <c:pt idx="1417">
                  <c:v>118.16666666666431</c:v>
                </c:pt>
                <c:pt idx="1418">
                  <c:v>118.24999999999764</c:v>
                </c:pt>
                <c:pt idx="1419">
                  <c:v>118.33333333333097</c:v>
                </c:pt>
                <c:pt idx="1420">
                  <c:v>118.4166666666643</c:v>
                </c:pt>
                <c:pt idx="1421">
                  <c:v>118.49999999999763</c:v>
                </c:pt>
                <c:pt idx="1422">
                  <c:v>118.58333333333096</c:v>
                </c:pt>
                <c:pt idx="1423">
                  <c:v>118.66666666666428</c:v>
                </c:pt>
                <c:pt idx="1424">
                  <c:v>118.74999999999761</c:v>
                </c:pt>
                <c:pt idx="1425">
                  <c:v>118.83333333333094</c:v>
                </c:pt>
                <c:pt idx="1426">
                  <c:v>118.91666666666427</c:v>
                </c:pt>
                <c:pt idx="1427">
                  <c:v>118.9999999999976</c:v>
                </c:pt>
                <c:pt idx="1428">
                  <c:v>119.08333333333093</c:v>
                </c:pt>
                <c:pt idx="1429">
                  <c:v>119.16666666666426</c:v>
                </c:pt>
                <c:pt idx="1430">
                  <c:v>119.24999999999758</c:v>
                </c:pt>
                <c:pt idx="1431">
                  <c:v>119.33333333333091</c:v>
                </c:pt>
                <c:pt idx="1432">
                  <c:v>119.41666666666424</c:v>
                </c:pt>
                <c:pt idx="1433">
                  <c:v>119.49999999999757</c:v>
                </c:pt>
                <c:pt idx="1434">
                  <c:v>119.5833333333309</c:v>
                </c:pt>
                <c:pt idx="1435">
                  <c:v>119.66666666666423</c:v>
                </c:pt>
                <c:pt idx="1436">
                  <c:v>119.74999999999756</c:v>
                </c:pt>
                <c:pt idx="1437">
                  <c:v>119.83333333333088</c:v>
                </c:pt>
                <c:pt idx="1438">
                  <c:v>119.91666666666421</c:v>
                </c:pt>
                <c:pt idx="1439">
                  <c:v>119.99999999999754</c:v>
                </c:pt>
                <c:pt idx="1440">
                  <c:v>120.08333333333087</c:v>
                </c:pt>
                <c:pt idx="1441">
                  <c:v>120.1666666666642</c:v>
                </c:pt>
                <c:pt idx="1442">
                  <c:v>120.24999999999753</c:v>
                </c:pt>
                <c:pt idx="1443">
                  <c:v>120.33333333333086</c:v>
                </c:pt>
                <c:pt idx="1444">
                  <c:v>120.41666666666418</c:v>
                </c:pt>
                <c:pt idx="1445">
                  <c:v>120.49999999999751</c:v>
                </c:pt>
                <c:pt idx="1446">
                  <c:v>120.58333333333084</c:v>
                </c:pt>
                <c:pt idx="1447">
                  <c:v>120.66666666666417</c:v>
                </c:pt>
                <c:pt idx="1448">
                  <c:v>120.7499999999975</c:v>
                </c:pt>
                <c:pt idx="1449">
                  <c:v>120.83333333333083</c:v>
                </c:pt>
                <c:pt idx="1450">
                  <c:v>120.91666666666416</c:v>
                </c:pt>
                <c:pt idx="1451">
                  <c:v>120.99999999999748</c:v>
                </c:pt>
                <c:pt idx="1452">
                  <c:v>121.08333333333081</c:v>
                </c:pt>
                <c:pt idx="1453">
                  <c:v>121.16666666666414</c:v>
                </c:pt>
                <c:pt idx="1454">
                  <c:v>121.24999999999747</c:v>
                </c:pt>
                <c:pt idx="1455">
                  <c:v>121.3333333333308</c:v>
                </c:pt>
                <c:pt idx="1456">
                  <c:v>121.41666666666413</c:v>
                </c:pt>
                <c:pt idx="1457">
                  <c:v>121.49999999999746</c:v>
                </c:pt>
                <c:pt idx="1458">
                  <c:v>121.58333333333078</c:v>
                </c:pt>
                <c:pt idx="1459">
                  <c:v>121.66666666666411</c:v>
                </c:pt>
                <c:pt idx="1460">
                  <c:v>121.74999999999744</c:v>
                </c:pt>
                <c:pt idx="1461">
                  <c:v>121.83333333333077</c:v>
                </c:pt>
                <c:pt idx="1462">
                  <c:v>121.9166666666641</c:v>
                </c:pt>
                <c:pt idx="1463">
                  <c:v>121.99999999999743</c:v>
                </c:pt>
                <c:pt idx="1464">
                  <c:v>122.08333333333076</c:v>
                </c:pt>
                <c:pt idx="1465">
                  <c:v>122.16666666666409</c:v>
                </c:pt>
                <c:pt idx="1466">
                  <c:v>122.24999999999741</c:v>
                </c:pt>
                <c:pt idx="1467">
                  <c:v>122.33333333333074</c:v>
                </c:pt>
                <c:pt idx="1468">
                  <c:v>122.41666666666407</c:v>
                </c:pt>
                <c:pt idx="1469">
                  <c:v>122.4999999999974</c:v>
                </c:pt>
                <c:pt idx="1470">
                  <c:v>122.58333333333073</c:v>
                </c:pt>
                <c:pt idx="1471">
                  <c:v>122.66666666666406</c:v>
                </c:pt>
                <c:pt idx="1472">
                  <c:v>122.74999999999739</c:v>
                </c:pt>
                <c:pt idx="1473">
                  <c:v>122.83333333333071</c:v>
                </c:pt>
                <c:pt idx="1474">
                  <c:v>122.91666666666404</c:v>
                </c:pt>
                <c:pt idx="1475">
                  <c:v>122.99999999999737</c:v>
                </c:pt>
                <c:pt idx="1476">
                  <c:v>123.0833333333307</c:v>
                </c:pt>
                <c:pt idx="1477">
                  <c:v>123.16666666666403</c:v>
                </c:pt>
                <c:pt idx="1478">
                  <c:v>123.24999999999736</c:v>
                </c:pt>
                <c:pt idx="1479">
                  <c:v>123.33333333333069</c:v>
                </c:pt>
                <c:pt idx="1480">
                  <c:v>123.41666666666401</c:v>
                </c:pt>
                <c:pt idx="1481">
                  <c:v>123.49999999999734</c:v>
                </c:pt>
                <c:pt idx="1482">
                  <c:v>123.58333333333067</c:v>
                </c:pt>
                <c:pt idx="1483">
                  <c:v>123.666666666664</c:v>
                </c:pt>
                <c:pt idx="1484">
                  <c:v>123.74999999999733</c:v>
                </c:pt>
                <c:pt idx="1485">
                  <c:v>123.83333333333066</c:v>
                </c:pt>
                <c:pt idx="1486">
                  <c:v>123.91666666666399</c:v>
                </c:pt>
                <c:pt idx="1487">
                  <c:v>123.99999999999731</c:v>
                </c:pt>
                <c:pt idx="1488">
                  <c:v>124.08333333333064</c:v>
                </c:pt>
                <c:pt idx="1489">
                  <c:v>124.16666666666397</c:v>
                </c:pt>
                <c:pt idx="1490">
                  <c:v>124.2499999999973</c:v>
                </c:pt>
                <c:pt idx="1491">
                  <c:v>124.33333333333063</c:v>
                </c:pt>
                <c:pt idx="1492">
                  <c:v>124.41666666666396</c:v>
                </c:pt>
                <c:pt idx="1493">
                  <c:v>124.49999999999729</c:v>
                </c:pt>
                <c:pt idx="1494">
                  <c:v>124.58333333333061</c:v>
                </c:pt>
                <c:pt idx="1495">
                  <c:v>124.66666666666394</c:v>
                </c:pt>
                <c:pt idx="1496">
                  <c:v>124.74999999999727</c:v>
                </c:pt>
                <c:pt idx="1497">
                  <c:v>124.8333333333306</c:v>
                </c:pt>
                <c:pt idx="1498">
                  <c:v>124.91666666666393</c:v>
                </c:pt>
                <c:pt idx="1499">
                  <c:v>124.99999999999726</c:v>
                </c:pt>
                <c:pt idx="1500">
                  <c:v>125.08333333333059</c:v>
                </c:pt>
                <c:pt idx="1501">
                  <c:v>125.16666666666391</c:v>
                </c:pt>
                <c:pt idx="1502">
                  <c:v>125.24999999999724</c:v>
                </c:pt>
                <c:pt idx="1503">
                  <c:v>125.33333333333057</c:v>
                </c:pt>
                <c:pt idx="1504">
                  <c:v>125.4166666666639</c:v>
                </c:pt>
                <c:pt idx="1505">
                  <c:v>125.49999999999723</c:v>
                </c:pt>
                <c:pt idx="1506">
                  <c:v>125.58333333333056</c:v>
                </c:pt>
                <c:pt idx="1507">
                  <c:v>125.66666666666389</c:v>
                </c:pt>
                <c:pt idx="1508">
                  <c:v>125.74999999999721</c:v>
                </c:pt>
                <c:pt idx="1509">
                  <c:v>125.83333333333054</c:v>
                </c:pt>
                <c:pt idx="1510">
                  <c:v>125.91666666666387</c:v>
                </c:pt>
                <c:pt idx="1511">
                  <c:v>125.9999999999972</c:v>
                </c:pt>
                <c:pt idx="1512">
                  <c:v>126.08333333333053</c:v>
                </c:pt>
                <c:pt idx="1513">
                  <c:v>126.16666666666386</c:v>
                </c:pt>
                <c:pt idx="1514">
                  <c:v>126.24999999999719</c:v>
                </c:pt>
                <c:pt idx="1515">
                  <c:v>126.33333333333051</c:v>
                </c:pt>
                <c:pt idx="1516">
                  <c:v>126.41666666666384</c:v>
                </c:pt>
                <c:pt idx="1517">
                  <c:v>126.49999999999717</c:v>
                </c:pt>
                <c:pt idx="1518">
                  <c:v>126.5833333333305</c:v>
                </c:pt>
                <c:pt idx="1519">
                  <c:v>126.66666666666383</c:v>
                </c:pt>
                <c:pt idx="1520">
                  <c:v>126.74999999999716</c:v>
                </c:pt>
                <c:pt idx="1521">
                  <c:v>126.83333333333049</c:v>
                </c:pt>
                <c:pt idx="1522">
                  <c:v>126.91666666666382</c:v>
                </c:pt>
                <c:pt idx="1523">
                  <c:v>126.99999999999714</c:v>
                </c:pt>
                <c:pt idx="1524">
                  <c:v>127.08333333333047</c:v>
                </c:pt>
                <c:pt idx="1525">
                  <c:v>127.1666666666638</c:v>
                </c:pt>
                <c:pt idx="1526">
                  <c:v>127.24999999999713</c:v>
                </c:pt>
                <c:pt idx="1527">
                  <c:v>127.33333333333046</c:v>
                </c:pt>
                <c:pt idx="1528">
                  <c:v>127.41666666666379</c:v>
                </c:pt>
                <c:pt idx="1529">
                  <c:v>127.49999999999712</c:v>
                </c:pt>
                <c:pt idx="1530">
                  <c:v>127.58333333333044</c:v>
                </c:pt>
                <c:pt idx="1531">
                  <c:v>127.66666666666377</c:v>
                </c:pt>
                <c:pt idx="1532">
                  <c:v>127.7499999999971</c:v>
                </c:pt>
                <c:pt idx="1533">
                  <c:v>127.83333333333043</c:v>
                </c:pt>
                <c:pt idx="1534">
                  <c:v>127.91666666666376</c:v>
                </c:pt>
                <c:pt idx="1535">
                  <c:v>127.99999999999709</c:v>
                </c:pt>
                <c:pt idx="1536">
                  <c:v>128.08333333333042</c:v>
                </c:pt>
                <c:pt idx="1537">
                  <c:v>128.16666666666376</c:v>
                </c:pt>
                <c:pt idx="1538">
                  <c:v>128.2499999999971</c:v>
                </c:pt>
                <c:pt idx="1539">
                  <c:v>128.33333333333044</c:v>
                </c:pt>
                <c:pt idx="1540">
                  <c:v>128.41666666666379</c:v>
                </c:pt>
                <c:pt idx="1541">
                  <c:v>128.49999999999713</c:v>
                </c:pt>
                <c:pt idx="1542">
                  <c:v>128.58333333333047</c:v>
                </c:pt>
                <c:pt idx="1543">
                  <c:v>128.66666666666382</c:v>
                </c:pt>
                <c:pt idx="1544">
                  <c:v>128.74999999999716</c:v>
                </c:pt>
                <c:pt idx="1545">
                  <c:v>128.8333333333305</c:v>
                </c:pt>
                <c:pt idx="1546">
                  <c:v>128.91666666666384</c:v>
                </c:pt>
                <c:pt idx="1547">
                  <c:v>128.99999999999719</c:v>
                </c:pt>
                <c:pt idx="1548">
                  <c:v>129.08333333333053</c:v>
                </c:pt>
                <c:pt idx="1549">
                  <c:v>129.16666666666387</c:v>
                </c:pt>
                <c:pt idx="1550">
                  <c:v>129.24999999999721</c:v>
                </c:pt>
                <c:pt idx="1551">
                  <c:v>129.33333333333056</c:v>
                </c:pt>
                <c:pt idx="1552">
                  <c:v>129.4166666666639</c:v>
                </c:pt>
                <c:pt idx="1553">
                  <c:v>129.49999999999724</c:v>
                </c:pt>
                <c:pt idx="1554">
                  <c:v>129.58333333333059</c:v>
                </c:pt>
                <c:pt idx="1555">
                  <c:v>129.66666666666393</c:v>
                </c:pt>
                <c:pt idx="1556">
                  <c:v>129.74999999999727</c:v>
                </c:pt>
                <c:pt idx="1557">
                  <c:v>129.83333333333061</c:v>
                </c:pt>
                <c:pt idx="1558">
                  <c:v>129.91666666666396</c:v>
                </c:pt>
                <c:pt idx="1559">
                  <c:v>129.9999999999973</c:v>
                </c:pt>
                <c:pt idx="1560">
                  <c:v>130.08333333333064</c:v>
                </c:pt>
                <c:pt idx="1561">
                  <c:v>130.16666666666399</c:v>
                </c:pt>
                <c:pt idx="1562">
                  <c:v>130.24999999999733</c:v>
                </c:pt>
                <c:pt idx="1563">
                  <c:v>130.33333333333067</c:v>
                </c:pt>
                <c:pt idx="1564">
                  <c:v>130.41666666666401</c:v>
                </c:pt>
                <c:pt idx="1565">
                  <c:v>130.49999999999736</c:v>
                </c:pt>
                <c:pt idx="1566">
                  <c:v>130.5833333333307</c:v>
                </c:pt>
                <c:pt idx="1567">
                  <c:v>130.66666666666404</c:v>
                </c:pt>
                <c:pt idx="1568">
                  <c:v>130.74999999999739</c:v>
                </c:pt>
                <c:pt idx="1569">
                  <c:v>130.83333333333073</c:v>
                </c:pt>
                <c:pt idx="1570">
                  <c:v>130.91666666666407</c:v>
                </c:pt>
                <c:pt idx="1571">
                  <c:v>130.99999999999741</c:v>
                </c:pt>
                <c:pt idx="1572">
                  <c:v>131.08333333333076</c:v>
                </c:pt>
                <c:pt idx="1573">
                  <c:v>131.1666666666641</c:v>
                </c:pt>
                <c:pt idx="1574">
                  <c:v>131.24999999999744</c:v>
                </c:pt>
                <c:pt idx="1575">
                  <c:v>131.33333333333078</c:v>
                </c:pt>
                <c:pt idx="1576">
                  <c:v>131.41666666666413</c:v>
                </c:pt>
                <c:pt idx="1577">
                  <c:v>131.49999999999747</c:v>
                </c:pt>
                <c:pt idx="1578">
                  <c:v>131.58333333333081</c:v>
                </c:pt>
                <c:pt idx="1579">
                  <c:v>131.66666666666416</c:v>
                </c:pt>
                <c:pt idx="1580">
                  <c:v>131.7499999999975</c:v>
                </c:pt>
                <c:pt idx="1581">
                  <c:v>131.83333333333084</c:v>
                </c:pt>
                <c:pt idx="1582">
                  <c:v>131.91666666666418</c:v>
                </c:pt>
                <c:pt idx="1583">
                  <c:v>131.99999999999753</c:v>
                </c:pt>
                <c:pt idx="1584">
                  <c:v>132.08333333333087</c:v>
                </c:pt>
                <c:pt idx="1585">
                  <c:v>132.16666666666421</c:v>
                </c:pt>
                <c:pt idx="1586">
                  <c:v>132.24999999999756</c:v>
                </c:pt>
                <c:pt idx="1587">
                  <c:v>132.3333333333309</c:v>
                </c:pt>
                <c:pt idx="1588">
                  <c:v>132.41666666666424</c:v>
                </c:pt>
                <c:pt idx="1589">
                  <c:v>132.49999999999758</c:v>
                </c:pt>
                <c:pt idx="1590">
                  <c:v>132.58333333333093</c:v>
                </c:pt>
                <c:pt idx="1591">
                  <c:v>132.66666666666427</c:v>
                </c:pt>
                <c:pt idx="1592">
                  <c:v>132.74999999999761</c:v>
                </c:pt>
                <c:pt idx="1593">
                  <c:v>132.83333333333096</c:v>
                </c:pt>
                <c:pt idx="1594">
                  <c:v>132.9166666666643</c:v>
                </c:pt>
                <c:pt idx="1595">
                  <c:v>132.99999999999764</c:v>
                </c:pt>
                <c:pt idx="1596">
                  <c:v>133.08333333333098</c:v>
                </c:pt>
                <c:pt idx="1597">
                  <c:v>133.16666666666433</c:v>
                </c:pt>
                <c:pt idx="1598">
                  <c:v>133.24999999999767</c:v>
                </c:pt>
                <c:pt idx="1599">
                  <c:v>133.33333333333101</c:v>
                </c:pt>
                <c:pt idx="1600">
                  <c:v>133.41666666666436</c:v>
                </c:pt>
                <c:pt idx="1601">
                  <c:v>133.4999999999977</c:v>
                </c:pt>
                <c:pt idx="1602">
                  <c:v>133.58333333333104</c:v>
                </c:pt>
                <c:pt idx="1603">
                  <c:v>133.66666666666438</c:v>
                </c:pt>
                <c:pt idx="1604">
                  <c:v>133.74999999999773</c:v>
                </c:pt>
                <c:pt idx="1605">
                  <c:v>133.83333333333107</c:v>
                </c:pt>
                <c:pt idx="1606">
                  <c:v>133.91666666666441</c:v>
                </c:pt>
                <c:pt idx="1607">
                  <c:v>133.99999999999775</c:v>
                </c:pt>
                <c:pt idx="1608">
                  <c:v>134.0833333333311</c:v>
                </c:pt>
                <c:pt idx="1609">
                  <c:v>134.16666666666444</c:v>
                </c:pt>
                <c:pt idx="1610">
                  <c:v>134.24999999999778</c:v>
                </c:pt>
                <c:pt idx="1611">
                  <c:v>134.33333333333113</c:v>
                </c:pt>
                <c:pt idx="1612">
                  <c:v>134.41666666666447</c:v>
                </c:pt>
                <c:pt idx="1613">
                  <c:v>134.49999999999781</c:v>
                </c:pt>
                <c:pt idx="1614">
                  <c:v>134.58333333333115</c:v>
                </c:pt>
                <c:pt idx="1615">
                  <c:v>134.6666666666645</c:v>
                </c:pt>
                <c:pt idx="1616">
                  <c:v>134.74999999999784</c:v>
                </c:pt>
                <c:pt idx="1617">
                  <c:v>134.83333333333118</c:v>
                </c:pt>
                <c:pt idx="1618">
                  <c:v>134.91666666666453</c:v>
                </c:pt>
                <c:pt idx="1619">
                  <c:v>134.99999999999787</c:v>
                </c:pt>
                <c:pt idx="1620">
                  <c:v>135.08333333333121</c:v>
                </c:pt>
                <c:pt idx="1621">
                  <c:v>135.16666666666455</c:v>
                </c:pt>
                <c:pt idx="1622">
                  <c:v>135.2499999999979</c:v>
                </c:pt>
                <c:pt idx="1623">
                  <c:v>135.33333333333124</c:v>
                </c:pt>
                <c:pt idx="1624">
                  <c:v>135.41666666666458</c:v>
                </c:pt>
                <c:pt idx="1625">
                  <c:v>135.49999999999793</c:v>
                </c:pt>
                <c:pt idx="1626">
                  <c:v>135.58333333333127</c:v>
                </c:pt>
                <c:pt idx="1627">
                  <c:v>135.66666666666461</c:v>
                </c:pt>
                <c:pt idx="1628">
                  <c:v>135.74999999999795</c:v>
                </c:pt>
                <c:pt idx="1629">
                  <c:v>135.8333333333313</c:v>
                </c:pt>
                <c:pt idx="1630">
                  <c:v>135.91666666666464</c:v>
                </c:pt>
                <c:pt idx="1631">
                  <c:v>135.99999999999798</c:v>
                </c:pt>
                <c:pt idx="1632">
                  <c:v>136.08333333333132</c:v>
                </c:pt>
                <c:pt idx="1633">
                  <c:v>136.16666666666467</c:v>
                </c:pt>
                <c:pt idx="1634">
                  <c:v>136.24999999999801</c:v>
                </c:pt>
                <c:pt idx="1635">
                  <c:v>136.33333333333135</c:v>
                </c:pt>
                <c:pt idx="1636">
                  <c:v>136.4166666666647</c:v>
                </c:pt>
                <c:pt idx="1637">
                  <c:v>136.49999999999804</c:v>
                </c:pt>
                <c:pt idx="1638">
                  <c:v>136.58333333333138</c:v>
                </c:pt>
                <c:pt idx="1639">
                  <c:v>136.66666666666472</c:v>
                </c:pt>
                <c:pt idx="1640">
                  <c:v>136.74999999999807</c:v>
                </c:pt>
                <c:pt idx="1641">
                  <c:v>136.83333333333141</c:v>
                </c:pt>
                <c:pt idx="1642">
                  <c:v>136.91666666666475</c:v>
                </c:pt>
                <c:pt idx="1643">
                  <c:v>136.9999999999981</c:v>
                </c:pt>
                <c:pt idx="1644">
                  <c:v>137.08333333333144</c:v>
                </c:pt>
                <c:pt idx="1645">
                  <c:v>137.16666666666478</c:v>
                </c:pt>
                <c:pt idx="1646">
                  <c:v>137.24999999999812</c:v>
                </c:pt>
                <c:pt idx="1647">
                  <c:v>137.33333333333147</c:v>
                </c:pt>
                <c:pt idx="1648">
                  <c:v>137.41666666666481</c:v>
                </c:pt>
                <c:pt idx="1649">
                  <c:v>137.49999999999815</c:v>
                </c:pt>
                <c:pt idx="1650">
                  <c:v>137.5833333333315</c:v>
                </c:pt>
                <c:pt idx="1651">
                  <c:v>137.66666666666484</c:v>
                </c:pt>
                <c:pt idx="1652">
                  <c:v>137.74999999999818</c:v>
                </c:pt>
                <c:pt idx="1653">
                  <c:v>137.83333333333152</c:v>
                </c:pt>
                <c:pt idx="1654">
                  <c:v>137.91666666666487</c:v>
                </c:pt>
                <c:pt idx="1655">
                  <c:v>137.99999999999821</c:v>
                </c:pt>
                <c:pt idx="1656">
                  <c:v>138.08333333333155</c:v>
                </c:pt>
                <c:pt idx="1657">
                  <c:v>138.1666666666649</c:v>
                </c:pt>
                <c:pt idx="1658">
                  <c:v>138.24999999999824</c:v>
                </c:pt>
                <c:pt idx="1659">
                  <c:v>138.33333333333158</c:v>
                </c:pt>
                <c:pt idx="1660">
                  <c:v>138.41666666666492</c:v>
                </c:pt>
                <c:pt idx="1661">
                  <c:v>138.49999999999827</c:v>
                </c:pt>
                <c:pt idx="1662">
                  <c:v>138.58333333333161</c:v>
                </c:pt>
                <c:pt idx="1663">
                  <c:v>138.66666666666495</c:v>
                </c:pt>
                <c:pt idx="1664">
                  <c:v>138.74999999999829</c:v>
                </c:pt>
                <c:pt idx="1665">
                  <c:v>138.83333333333164</c:v>
                </c:pt>
                <c:pt idx="1666">
                  <c:v>138.91666666666498</c:v>
                </c:pt>
                <c:pt idx="1667">
                  <c:v>138.99999999999832</c:v>
                </c:pt>
                <c:pt idx="1668">
                  <c:v>139.08333333333167</c:v>
                </c:pt>
                <c:pt idx="1669">
                  <c:v>139.16666666666501</c:v>
                </c:pt>
                <c:pt idx="1670">
                  <c:v>139.24999999999835</c:v>
                </c:pt>
                <c:pt idx="1671">
                  <c:v>139.33333333333169</c:v>
                </c:pt>
                <c:pt idx="1672">
                  <c:v>139.41666666666504</c:v>
                </c:pt>
                <c:pt idx="1673">
                  <c:v>139.49999999999838</c:v>
                </c:pt>
                <c:pt idx="1674">
                  <c:v>139.58333333333172</c:v>
                </c:pt>
                <c:pt idx="1675">
                  <c:v>139.66666666666507</c:v>
                </c:pt>
                <c:pt idx="1676">
                  <c:v>139.74999999999841</c:v>
                </c:pt>
                <c:pt idx="1677">
                  <c:v>139.83333333333175</c:v>
                </c:pt>
                <c:pt idx="1678">
                  <c:v>139.91666666666509</c:v>
                </c:pt>
                <c:pt idx="1679">
                  <c:v>139.99999999999844</c:v>
                </c:pt>
                <c:pt idx="1680">
                  <c:v>140.08333333333178</c:v>
                </c:pt>
                <c:pt idx="1681">
                  <c:v>140.16666666666512</c:v>
                </c:pt>
                <c:pt idx="1682">
                  <c:v>140.24999999999847</c:v>
                </c:pt>
                <c:pt idx="1683">
                  <c:v>140.33333333333181</c:v>
                </c:pt>
                <c:pt idx="1684">
                  <c:v>140.41666666666515</c:v>
                </c:pt>
                <c:pt idx="1685">
                  <c:v>140.49999999999849</c:v>
                </c:pt>
                <c:pt idx="1686">
                  <c:v>140.58333333333184</c:v>
                </c:pt>
                <c:pt idx="1687">
                  <c:v>140.66666666666518</c:v>
                </c:pt>
                <c:pt idx="1688">
                  <c:v>140.74999999999852</c:v>
                </c:pt>
                <c:pt idx="1689">
                  <c:v>140.83333333333186</c:v>
                </c:pt>
                <c:pt idx="1690">
                  <c:v>140.91666666666521</c:v>
                </c:pt>
                <c:pt idx="1691">
                  <c:v>140.99999999999855</c:v>
                </c:pt>
                <c:pt idx="1692">
                  <c:v>141.08333333333189</c:v>
                </c:pt>
                <c:pt idx="1693">
                  <c:v>141.16666666666524</c:v>
                </c:pt>
                <c:pt idx="1694">
                  <c:v>141.24999999999858</c:v>
                </c:pt>
                <c:pt idx="1695">
                  <c:v>141.33333333333192</c:v>
                </c:pt>
                <c:pt idx="1696">
                  <c:v>141.41666666666526</c:v>
                </c:pt>
                <c:pt idx="1697">
                  <c:v>141.49999999999861</c:v>
                </c:pt>
                <c:pt idx="1698">
                  <c:v>141.58333333333195</c:v>
                </c:pt>
                <c:pt idx="1699">
                  <c:v>141.66666666666529</c:v>
                </c:pt>
                <c:pt idx="1700">
                  <c:v>141.74999999999864</c:v>
                </c:pt>
                <c:pt idx="1701">
                  <c:v>141.83333333333198</c:v>
                </c:pt>
                <c:pt idx="1702">
                  <c:v>141.91666666666532</c:v>
                </c:pt>
                <c:pt idx="1703">
                  <c:v>141.99999999999866</c:v>
                </c:pt>
                <c:pt idx="1704">
                  <c:v>142.08333333333201</c:v>
                </c:pt>
                <c:pt idx="1705">
                  <c:v>142.16666666666535</c:v>
                </c:pt>
                <c:pt idx="1706">
                  <c:v>142.24999999999869</c:v>
                </c:pt>
                <c:pt idx="1707">
                  <c:v>142.33333333333204</c:v>
                </c:pt>
                <c:pt idx="1708">
                  <c:v>142.41666666666538</c:v>
                </c:pt>
                <c:pt idx="1709">
                  <c:v>142.49999999999872</c:v>
                </c:pt>
                <c:pt idx="1710">
                  <c:v>142.58333333333206</c:v>
                </c:pt>
                <c:pt idx="1711">
                  <c:v>142.66666666666541</c:v>
                </c:pt>
                <c:pt idx="1712">
                  <c:v>142.74999999999875</c:v>
                </c:pt>
                <c:pt idx="1713">
                  <c:v>142.83333333333209</c:v>
                </c:pt>
                <c:pt idx="1714">
                  <c:v>142.91666666666544</c:v>
                </c:pt>
                <c:pt idx="1715">
                  <c:v>142.99999999999878</c:v>
                </c:pt>
                <c:pt idx="1716">
                  <c:v>143.08333333333212</c:v>
                </c:pt>
                <c:pt idx="1717">
                  <c:v>143.16666666666546</c:v>
                </c:pt>
                <c:pt idx="1718">
                  <c:v>143.24999999999881</c:v>
                </c:pt>
                <c:pt idx="1719">
                  <c:v>143.33333333333215</c:v>
                </c:pt>
                <c:pt idx="1720">
                  <c:v>143.41666666666549</c:v>
                </c:pt>
                <c:pt idx="1721">
                  <c:v>143.49999999999883</c:v>
                </c:pt>
                <c:pt idx="1722">
                  <c:v>143.58333333333218</c:v>
                </c:pt>
                <c:pt idx="1723">
                  <c:v>143.66666666666552</c:v>
                </c:pt>
                <c:pt idx="1724">
                  <c:v>143.74999999999886</c:v>
                </c:pt>
                <c:pt idx="1725">
                  <c:v>143.83333333333221</c:v>
                </c:pt>
                <c:pt idx="1726">
                  <c:v>143.91666666666555</c:v>
                </c:pt>
                <c:pt idx="1727">
                  <c:v>143.99999999999889</c:v>
                </c:pt>
                <c:pt idx="1728">
                  <c:v>144.08333333333223</c:v>
                </c:pt>
                <c:pt idx="1729">
                  <c:v>144.16666666666558</c:v>
                </c:pt>
                <c:pt idx="1730">
                  <c:v>144.24999999999892</c:v>
                </c:pt>
                <c:pt idx="1731">
                  <c:v>144.33333333333226</c:v>
                </c:pt>
                <c:pt idx="1732">
                  <c:v>144.41666666666561</c:v>
                </c:pt>
                <c:pt idx="1733">
                  <c:v>144.49999999999895</c:v>
                </c:pt>
                <c:pt idx="1734">
                  <c:v>144.58333333333229</c:v>
                </c:pt>
                <c:pt idx="1735">
                  <c:v>144.66666666666563</c:v>
                </c:pt>
                <c:pt idx="1736">
                  <c:v>144.74999999999898</c:v>
                </c:pt>
                <c:pt idx="1737">
                  <c:v>144.83333333333232</c:v>
                </c:pt>
                <c:pt idx="1738">
                  <c:v>144.91666666666566</c:v>
                </c:pt>
                <c:pt idx="1739">
                  <c:v>144.99999999999901</c:v>
                </c:pt>
                <c:pt idx="1740">
                  <c:v>145.08333333333235</c:v>
                </c:pt>
                <c:pt idx="1741">
                  <c:v>145.16666666666569</c:v>
                </c:pt>
                <c:pt idx="1742">
                  <c:v>145.24999999999903</c:v>
                </c:pt>
                <c:pt idx="1743">
                  <c:v>145.33333333333238</c:v>
                </c:pt>
                <c:pt idx="1744">
                  <c:v>145.41666666666572</c:v>
                </c:pt>
                <c:pt idx="1745">
                  <c:v>145.49999999999906</c:v>
                </c:pt>
                <c:pt idx="1746">
                  <c:v>145.5833333333324</c:v>
                </c:pt>
                <c:pt idx="1747">
                  <c:v>145.66666666666575</c:v>
                </c:pt>
                <c:pt idx="1748">
                  <c:v>145.74999999999909</c:v>
                </c:pt>
                <c:pt idx="1749">
                  <c:v>145.83333333333243</c:v>
                </c:pt>
                <c:pt idx="1750">
                  <c:v>145.91666666666578</c:v>
                </c:pt>
                <c:pt idx="1751">
                  <c:v>145.99999999999912</c:v>
                </c:pt>
                <c:pt idx="1752">
                  <c:v>146.08333333333246</c:v>
                </c:pt>
                <c:pt idx="1753">
                  <c:v>146.1666666666658</c:v>
                </c:pt>
                <c:pt idx="1754">
                  <c:v>146.24999999999915</c:v>
                </c:pt>
                <c:pt idx="1755">
                  <c:v>146.33333333333249</c:v>
                </c:pt>
                <c:pt idx="1756">
                  <c:v>146.41666666666583</c:v>
                </c:pt>
                <c:pt idx="1757">
                  <c:v>146.49999999999918</c:v>
                </c:pt>
                <c:pt idx="1758">
                  <c:v>146.58333333333252</c:v>
                </c:pt>
                <c:pt idx="1759">
                  <c:v>146.66666666666586</c:v>
                </c:pt>
                <c:pt idx="1760">
                  <c:v>146.7499999999992</c:v>
                </c:pt>
                <c:pt idx="1761">
                  <c:v>146.83333333333255</c:v>
                </c:pt>
                <c:pt idx="1762">
                  <c:v>146.91666666666589</c:v>
                </c:pt>
                <c:pt idx="1763">
                  <c:v>146.99999999999923</c:v>
                </c:pt>
                <c:pt idx="1764">
                  <c:v>147.08333333333258</c:v>
                </c:pt>
                <c:pt idx="1765">
                  <c:v>147.16666666666592</c:v>
                </c:pt>
                <c:pt idx="1766">
                  <c:v>147.24999999999926</c:v>
                </c:pt>
                <c:pt idx="1767">
                  <c:v>147.3333333333326</c:v>
                </c:pt>
                <c:pt idx="1768">
                  <c:v>147.41666666666595</c:v>
                </c:pt>
                <c:pt idx="1769">
                  <c:v>147.49999999999929</c:v>
                </c:pt>
                <c:pt idx="1770">
                  <c:v>147.58333333333263</c:v>
                </c:pt>
                <c:pt idx="1771">
                  <c:v>147.66666666666598</c:v>
                </c:pt>
                <c:pt idx="1772">
                  <c:v>147.74999999999932</c:v>
                </c:pt>
                <c:pt idx="1773">
                  <c:v>147.83333333333266</c:v>
                </c:pt>
                <c:pt idx="1774">
                  <c:v>147.916666666666</c:v>
                </c:pt>
                <c:pt idx="1775">
                  <c:v>147.99999999999935</c:v>
                </c:pt>
                <c:pt idx="1776">
                  <c:v>148.08333333333269</c:v>
                </c:pt>
                <c:pt idx="1777">
                  <c:v>148.16666666666603</c:v>
                </c:pt>
                <c:pt idx="1778">
                  <c:v>148.24999999999937</c:v>
                </c:pt>
                <c:pt idx="1779">
                  <c:v>148.33333333333272</c:v>
                </c:pt>
                <c:pt idx="1780">
                  <c:v>148.41666666666606</c:v>
                </c:pt>
                <c:pt idx="1781">
                  <c:v>148.4999999999994</c:v>
                </c:pt>
                <c:pt idx="1782">
                  <c:v>148.58333333333275</c:v>
                </c:pt>
                <c:pt idx="1783">
                  <c:v>148.66666666666609</c:v>
                </c:pt>
                <c:pt idx="1784">
                  <c:v>148.74999999999943</c:v>
                </c:pt>
                <c:pt idx="1785">
                  <c:v>148.83333333333277</c:v>
                </c:pt>
                <c:pt idx="1786">
                  <c:v>148.91666666666612</c:v>
                </c:pt>
                <c:pt idx="1787">
                  <c:v>148.99999999999946</c:v>
                </c:pt>
                <c:pt idx="1788">
                  <c:v>149.0833333333328</c:v>
                </c:pt>
                <c:pt idx="1789">
                  <c:v>149.16666666666615</c:v>
                </c:pt>
                <c:pt idx="1790">
                  <c:v>149.24999999999949</c:v>
                </c:pt>
                <c:pt idx="1791">
                  <c:v>149.33333333333283</c:v>
                </c:pt>
                <c:pt idx="1792">
                  <c:v>149.41666666666617</c:v>
                </c:pt>
                <c:pt idx="1793">
                  <c:v>149.49999999999952</c:v>
                </c:pt>
                <c:pt idx="1794">
                  <c:v>149.58333333333286</c:v>
                </c:pt>
                <c:pt idx="1795">
                  <c:v>149.6666666666662</c:v>
                </c:pt>
                <c:pt idx="1796">
                  <c:v>149.74999999999955</c:v>
                </c:pt>
                <c:pt idx="1797">
                  <c:v>149.83333333333289</c:v>
                </c:pt>
                <c:pt idx="1798">
                  <c:v>149.91666666666623</c:v>
                </c:pt>
                <c:pt idx="1799">
                  <c:v>149.99999999999957</c:v>
                </c:pt>
                <c:pt idx="1800">
                  <c:v>150.08333333333292</c:v>
                </c:pt>
                <c:pt idx="1801">
                  <c:v>150.16666666666626</c:v>
                </c:pt>
                <c:pt idx="1802">
                  <c:v>150.2499999999996</c:v>
                </c:pt>
                <c:pt idx="1803">
                  <c:v>150.33333333333294</c:v>
                </c:pt>
                <c:pt idx="1804">
                  <c:v>150.41666666666629</c:v>
                </c:pt>
                <c:pt idx="1805">
                  <c:v>150.49999999999963</c:v>
                </c:pt>
                <c:pt idx="1806">
                  <c:v>150.58333333333297</c:v>
                </c:pt>
                <c:pt idx="1807">
                  <c:v>150.66666666666632</c:v>
                </c:pt>
                <c:pt idx="1808">
                  <c:v>150.74999999999966</c:v>
                </c:pt>
                <c:pt idx="1809">
                  <c:v>150.833333333333</c:v>
                </c:pt>
                <c:pt idx="1810">
                  <c:v>150.91666666666634</c:v>
                </c:pt>
                <c:pt idx="1811">
                  <c:v>150.99999999999969</c:v>
                </c:pt>
                <c:pt idx="1812">
                  <c:v>151.08333333333303</c:v>
                </c:pt>
                <c:pt idx="1813">
                  <c:v>151.16666666666637</c:v>
                </c:pt>
                <c:pt idx="1814">
                  <c:v>151.24999999999972</c:v>
                </c:pt>
                <c:pt idx="1815">
                  <c:v>151.33333333333306</c:v>
                </c:pt>
                <c:pt idx="1816">
                  <c:v>151.4166666666664</c:v>
                </c:pt>
                <c:pt idx="1817">
                  <c:v>151.49999999999974</c:v>
                </c:pt>
                <c:pt idx="1818">
                  <c:v>151.58333333333309</c:v>
                </c:pt>
                <c:pt idx="1819">
                  <c:v>151.66666666666643</c:v>
                </c:pt>
                <c:pt idx="1820">
                  <c:v>151.74999999999977</c:v>
                </c:pt>
                <c:pt idx="1821">
                  <c:v>151.83333333333312</c:v>
                </c:pt>
                <c:pt idx="1822">
                  <c:v>151.91666666666646</c:v>
                </c:pt>
                <c:pt idx="1823">
                  <c:v>151.9999999999998</c:v>
                </c:pt>
                <c:pt idx="1824">
                  <c:v>152.08333333333314</c:v>
                </c:pt>
                <c:pt idx="1825">
                  <c:v>152.16666666666649</c:v>
                </c:pt>
                <c:pt idx="1826">
                  <c:v>152.24999999999983</c:v>
                </c:pt>
                <c:pt idx="1827">
                  <c:v>152.33333333333317</c:v>
                </c:pt>
                <c:pt idx="1828">
                  <c:v>152.41666666666652</c:v>
                </c:pt>
                <c:pt idx="1829">
                  <c:v>152.49999999999986</c:v>
                </c:pt>
                <c:pt idx="1830">
                  <c:v>152.5833333333332</c:v>
                </c:pt>
                <c:pt idx="1831">
                  <c:v>152.66666666666654</c:v>
                </c:pt>
                <c:pt idx="1832">
                  <c:v>152.74999999999989</c:v>
                </c:pt>
                <c:pt idx="1833">
                  <c:v>152.83333333333323</c:v>
                </c:pt>
                <c:pt idx="1834">
                  <c:v>152.91666666666657</c:v>
                </c:pt>
                <c:pt idx="1835">
                  <c:v>152.99999999999991</c:v>
                </c:pt>
                <c:pt idx="1836">
                  <c:v>153.08333333333326</c:v>
                </c:pt>
                <c:pt idx="1837">
                  <c:v>153.1666666666666</c:v>
                </c:pt>
                <c:pt idx="1838">
                  <c:v>153.24999999999994</c:v>
                </c:pt>
                <c:pt idx="1839">
                  <c:v>153.33333333333329</c:v>
                </c:pt>
                <c:pt idx="1840">
                  <c:v>153.41666666666663</c:v>
                </c:pt>
                <c:pt idx="1841">
                  <c:v>153.49999999999997</c:v>
                </c:pt>
                <c:pt idx="1842">
                  <c:v>153.58333333333331</c:v>
                </c:pt>
                <c:pt idx="1843">
                  <c:v>153.66666666666666</c:v>
                </c:pt>
                <c:pt idx="1844">
                  <c:v>153.75</c:v>
                </c:pt>
                <c:pt idx="1845">
                  <c:v>153.83333333333334</c:v>
                </c:pt>
                <c:pt idx="1846">
                  <c:v>153.91666666666669</c:v>
                </c:pt>
                <c:pt idx="1847">
                  <c:v>154.00000000000003</c:v>
                </c:pt>
                <c:pt idx="1848">
                  <c:v>154.08333333333337</c:v>
                </c:pt>
                <c:pt idx="1849">
                  <c:v>154.16666666666671</c:v>
                </c:pt>
                <c:pt idx="1850">
                  <c:v>154.25000000000006</c:v>
                </c:pt>
                <c:pt idx="1851">
                  <c:v>154.3333333333334</c:v>
                </c:pt>
                <c:pt idx="1852">
                  <c:v>154.41666666666674</c:v>
                </c:pt>
                <c:pt idx="1853">
                  <c:v>154.50000000000009</c:v>
                </c:pt>
                <c:pt idx="1854">
                  <c:v>154.58333333333343</c:v>
                </c:pt>
                <c:pt idx="1855">
                  <c:v>154.66666666666677</c:v>
                </c:pt>
                <c:pt idx="1856">
                  <c:v>154.75000000000011</c:v>
                </c:pt>
                <c:pt idx="1857">
                  <c:v>154.83333333333346</c:v>
                </c:pt>
                <c:pt idx="1858">
                  <c:v>154.9166666666668</c:v>
                </c:pt>
                <c:pt idx="1859">
                  <c:v>155.00000000000014</c:v>
                </c:pt>
                <c:pt idx="1860">
                  <c:v>155.08333333333348</c:v>
                </c:pt>
                <c:pt idx="1861">
                  <c:v>155.16666666666683</c:v>
                </c:pt>
                <c:pt idx="1862">
                  <c:v>155.25000000000017</c:v>
                </c:pt>
                <c:pt idx="1863">
                  <c:v>155.33333333333351</c:v>
                </c:pt>
                <c:pt idx="1864">
                  <c:v>155.41666666666686</c:v>
                </c:pt>
                <c:pt idx="1865">
                  <c:v>155.5000000000002</c:v>
                </c:pt>
                <c:pt idx="1866">
                  <c:v>155.58333333333354</c:v>
                </c:pt>
                <c:pt idx="1867">
                  <c:v>155.66666666666688</c:v>
                </c:pt>
                <c:pt idx="1868">
                  <c:v>155.75000000000023</c:v>
                </c:pt>
                <c:pt idx="1869">
                  <c:v>155.83333333333357</c:v>
                </c:pt>
                <c:pt idx="1870">
                  <c:v>155.91666666666691</c:v>
                </c:pt>
                <c:pt idx="1871">
                  <c:v>156.00000000000026</c:v>
                </c:pt>
                <c:pt idx="1872">
                  <c:v>156.0833333333336</c:v>
                </c:pt>
                <c:pt idx="1873">
                  <c:v>156.16666666666694</c:v>
                </c:pt>
                <c:pt idx="1874">
                  <c:v>156.25000000000028</c:v>
                </c:pt>
                <c:pt idx="1875">
                  <c:v>156.33333333333363</c:v>
                </c:pt>
                <c:pt idx="1876">
                  <c:v>156.41666666666697</c:v>
                </c:pt>
                <c:pt idx="1877">
                  <c:v>156.50000000000031</c:v>
                </c:pt>
                <c:pt idx="1878">
                  <c:v>156.58333333333366</c:v>
                </c:pt>
                <c:pt idx="1879">
                  <c:v>156.666666666667</c:v>
                </c:pt>
                <c:pt idx="1880">
                  <c:v>156.75000000000034</c:v>
                </c:pt>
                <c:pt idx="1881">
                  <c:v>156.83333333333368</c:v>
                </c:pt>
                <c:pt idx="1882">
                  <c:v>156.91666666666703</c:v>
                </c:pt>
                <c:pt idx="1883">
                  <c:v>157.00000000000037</c:v>
                </c:pt>
                <c:pt idx="1884">
                  <c:v>157.08333333333371</c:v>
                </c:pt>
                <c:pt idx="1885">
                  <c:v>157.16666666666706</c:v>
                </c:pt>
                <c:pt idx="1886">
                  <c:v>157.2500000000004</c:v>
                </c:pt>
                <c:pt idx="1887">
                  <c:v>157.33333333333374</c:v>
                </c:pt>
                <c:pt idx="1888">
                  <c:v>157.41666666666708</c:v>
                </c:pt>
                <c:pt idx="1889">
                  <c:v>157.50000000000043</c:v>
                </c:pt>
                <c:pt idx="1890">
                  <c:v>157.58333333333377</c:v>
                </c:pt>
                <c:pt idx="1891">
                  <c:v>157.66666666666711</c:v>
                </c:pt>
                <c:pt idx="1892">
                  <c:v>157.75000000000045</c:v>
                </c:pt>
                <c:pt idx="1893">
                  <c:v>157.8333333333338</c:v>
                </c:pt>
                <c:pt idx="1894">
                  <c:v>157.91666666666714</c:v>
                </c:pt>
                <c:pt idx="1895">
                  <c:v>158.00000000000048</c:v>
                </c:pt>
                <c:pt idx="1896">
                  <c:v>158.08333333333383</c:v>
                </c:pt>
                <c:pt idx="1897">
                  <c:v>158.16666666666717</c:v>
                </c:pt>
                <c:pt idx="1898">
                  <c:v>158.25000000000051</c:v>
                </c:pt>
                <c:pt idx="1899">
                  <c:v>158.33333333333385</c:v>
                </c:pt>
                <c:pt idx="1900">
                  <c:v>158.4166666666672</c:v>
                </c:pt>
                <c:pt idx="1901">
                  <c:v>158.50000000000054</c:v>
                </c:pt>
                <c:pt idx="1902">
                  <c:v>158.58333333333388</c:v>
                </c:pt>
                <c:pt idx="1903">
                  <c:v>158.66666666666723</c:v>
                </c:pt>
                <c:pt idx="1904">
                  <c:v>158.75000000000057</c:v>
                </c:pt>
                <c:pt idx="1905">
                  <c:v>158.83333333333391</c:v>
                </c:pt>
                <c:pt idx="1906">
                  <c:v>158.91666666666725</c:v>
                </c:pt>
                <c:pt idx="1907">
                  <c:v>159.0000000000006</c:v>
                </c:pt>
                <c:pt idx="1908">
                  <c:v>159.08333333333394</c:v>
                </c:pt>
                <c:pt idx="1909">
                  <c:v>159.16666666666728</c:v>
                </c:pt>
                <c:pt idx="1910">
                  <c:v>159.25000000000063</c:v>
                </c:pt>
                <c:pt idx="1911">
                  <c:v>159.33333333333397</c:v>
                </c:pt>
                <c:pt idx="1912">
                  <c:v>159.41666666666731</c:v>
                </c:pt>
                <c:pt idx="1913">
                  <c:v>159.50000000000065</c:v>
                </c:pt>
                <c:pt idx="1914">
                  <c:v>159.583333333334</c:v>
                </c:pt>
                <c:pt idx="1915">
                  <c:v>159.66666666666734</c:v>
                </c:pt>
                <c:pt idx="1916">
                  <c:v>159.75000000000068</c:v>
                </c:pt>
                <c:pt idx="1917">
                  <c:v>159.83333333333402</c:v>
                </c:pt>
                <c:pt idx="1918">
                  <c:v>159.91666666666737</c:v>
                </c:pt>
                <c:pt idx="1919">
                  <c:v>160.00000000000071</c:v>
                </c:pt>
                <c:pt idx="1920">
                  <c:v>160.08333333333405</c:v>
                </c:pt>
                <c:pt idx="1921">
                  <c:v>160.1666666666674</c:v>
                </c:pt>
                <c:pt idx="1922">
                  <c:v>160.25000000000074</c:v>
                </c:pt>
                <c:pt idx="1923">
                  <c:v>160.33333333333408</c:v>
                </c:pt>
                <c:pt idx="1924">
                  <c:v>160.41666666666742</c:v>
                </c:pt>
                <c:pt idx="1925">
                  <c:v>160.50000000000077</c:v>
                </c:pt>
                <c:pt idx="1926">
                  <c:v>160.58333333333411</c:v>
                </c:pt>
                <c:pt idx="1927">
                  <c:v>160.66666666666745</c:v>
                </c:pt>
                <c:pt idx="1928">
                  <c:v>160.7500000000008</c:v>
                </c:pt>
                <c:pt idx="1929">
                  <c:v>160.83333333333414</c:v>
                </c:pt>
                <c:pt idx="1930">
                  <c:v>160.91666666666748</c:v>
                </c:pt>
                <c:pt idx="1931">
                  <c:v>161.00000000000082</c:v>
                </c:pt>
                <c:pt idx="1932">
                  <c:v>161.08333333333417</c:v>
                </c:pt>
                <c:pt idx="1933">
                  <c:v>161.16666666666751</c:v>
                </c:pt>
                <c:pt idx="1934">
                  <c:v>161.25000000000085</c:v>
                </c:pt>
                <c:pt idx="1935">
                  <c:v>161.3333333333342</c:v>
                </c:pt>
                <c:pt idx="1936">
                  <c:v>161.41666666666754</c:v>
                </c:pt>
                <c:pt idx="1937">
                  <c:v>161.50000000000088</c:v>
                </c:pt>
                <c:pt idx="1938">
                  <c:v>161.58333333333422</c:v>
                </c:pt>
                <c:pt idx="1939">
                  <c:v>161.66666666666757</c:v>
                </c:pt>
                <c:pt idx="1940">
                  <c:v>161.75000000000091</c:v>
                </c:pt>
                <c:pt idx="1941">
                  <c:v>161.83333333333425</c:v>
                </c:pt>
                <c:pt idx="1942">
                  <c:v>161.9166666666676</c:v>
                </c:pt>
                <c:pt idx="1943">
                  <c:v>162.00000000000094</c:v>
                </c:pt>
                <c:pt idx="1944">
                  <c:v>162.08333333333428</c:v>
                </c:pt>
                <c:pt idx="1945">
                  <c:v>162.16666666666762</c:v>
                </c:pt>
                <c:pt idx="1946">
                  <c:v>162.25000000000097</c:v>
                </c:pt>
                <c:pt idx="1947">
                  <c:v>162.33333333333431</c:v>
                </c:pt>
                <c:pt idx="1948">
                  <c:v>162.41666666666765</c:v>
                </c:pt>
                <c:pt idx="1949">
                  <c:v>162.50000000000099</c:v>
                </c:pt>
                <c:pt idx="1950">
                  <c:v>162.58333333333434</c:v>
                </c:pt>
                <c:pt idx="1951">
                  <c:v>162.66666666666768</c:v>
                </c:pt>
                <c:pt idx="1952">
                  <c:v>162.75000000000102</c:v>
                </c:pt>
                <c:pt idx="1953">
                  <c:v>162.83333333333437</c:v>
                </c:pt>
                <c:pt idx="1954">
                  <c:v>162.91666666666771</c:v>
                </c:pt>
                <c:pt idx="1955">
                  <c:v>163.00000000000105</c:v>
                </c:pt>
                <c:pt idx="1956">
                  <c:v>163.08333333333439</c:v>
                </c:pt>
                <c:pt idx="1957">
                  <c:v>163.16666666666774</c:v>
                </c:pt>
                <c:pt idx="1958">
                  <c:v>163.25000000000108</c:v>
                </c:pt>
                <c:pt idx="1959">
                  <c:v>163.33333333333442</c:v>
                </c:pt>
                <c:pt idx="1960">
                  <c:v>163.41666666666777</c:v>
                </c:pt>
                <c:pt idx="1961">
                  <c:v>163.50000000000111</c:v>
                </c:pt>
                <c:pt idx="1962">
                  <c:v>163.58333333333445</c:v>
                </c:pt>
                <c:pt idx="1963">
                  <c:v>163.66666666666779</c:v>
                </c:pt>
                <c:pt idx="1964">
                  <c:v>163.75000000000114</c:v>
                </c:pt>
                <c:pt idx="1965">
                  <c:v>163.83333333333448</c:v>
                </c:pt>
                <c:pt idx="1966">
                  <c:v>163.91666666666782</c:v>
                </c:pt>
                <c:pt idx="1967">
                  <c:v>164.00000000000117</c:v>
                </c:pt>
                <c:pt idx="1968">
                  <c:v>164.08333333333451</c:v>
                </c:pt>
                <c:pt idx="1969">
                  <c:v>164.16666666666785</c:v>
                </c:pt>
                <c:pt idx="1970">
                  <c:v>164.25000000000119</c:v>
                </c:pt>
                <c:pt idx="1971">
                  <c:v>164.33333333333454</c:v>
                </c:pt>
                <c:pt idx="1972">
                  <c:v>164.41666666666788</c:v>
                </c:pt>
                <c:pt idx="1973">
                  <c:v>164.50000000000122</c:v>
                </c:pt>
                <c:pt idx="1974">
                  <c:v>164.58333333333456</c:v>
                </c:pt>
                <c:pt idx="1975">
                  <c:v>164.66666666666791</c:v>
                </c:pt>
                <c:pt idx="1976">
                  <c:v>164.75000000000125</c:v>
                </c:pt>
                <c:pt idx="1977">
                  <c:v>164.83333333333459</c:v>
                </c:pt>
                <c:pt idx="1978">
                  <c:v>164.91666666666794</c:v>
                </c:pt>
                <c:pt idx="1979">
                  <c:v>165.00000000000128</c:v>
                </c:pt>
                <c:pt idx="1980">
                  <c:v>165.08333333333462</c:v>
                </c:pt>
                <c:pt idx="1981">
                  <c:v>165.16666666666796</c:v>
                </c:pt>
                <c:pt idx="1982">
                  <c:v>165.25000000000131</c:v>
                </c:pt>
                <c:pt idx="1983">
                  <c:v>165.33333333333465</c:v>
                </c:pt>
                <c:pt idx="1984">
                  <c:v>165.41666666666799</c:v>
                </c:pt>
                <c:pt idx="1985">
                  <c:v>165.50000000000134</c:v>
                </c:pt>
                <c:pt idx="1986">
                  <c:v>165.58333333333468</c:v>
                </c:pt>
                <c:pt idx="1987">
                  <c:v>165.66666666666802</c:v>
                </c:pt>
                <c:pt idx="1988">
                  <c:v>165.75000000000136</c:v>
                </c:pt>
                <c:pt idx="1989">
                  <c:v>165.83333333333471</c:v>
                </c:pt>
                <c:pt idx="1990">
                  <c:v>165.91666666666805</c:v>
                </c:pt>
                <c:pt idx="1991">
                  <c:v>166.00000000000139</c:v>
                </c:pt>
                <c:pt idx="1992">
                  <c:v>166.08333333333474</c:v>
                </c:pt>
                <c:pt idx="1993">
                  <c:v>166.16666666666808</c:v>
                </c:pt>
                <c:pt idx="1994">
                  <c:v>166.25000000000142</c:v>
                </c:pt>
                <c:pt idx="1995">
                  <c:v>166.33333333333476</c:v>
                </c:pt>
                <c:pt idx="1996">
                  <c:v>166.41666666666811</c:v>
                </c:pt>
                <c:pt idx="1997">
                  <c:v>166.50000000000145</c:v>
                </c:pt>
                <c:pt idx="1998">
                  <c:v>166.58333333333479</c:v>
                </c:pt>
                <c:pt idx="1999">
                  <c:v>166.66666666666814</c:v>
                </c:pt>
                <c:pt idx="2000">
                  <c:v>166.75000000000148</c:v>
                </c:pt>
                <c:pt idx="2001">
                  <c:v>166.83333333333482</c:v>
                </c:pt>
                <c:pt idx="2002">
                  <c:v>166.91666666666816</c:v>
                </c:pt>
                <c:pt idx="2003">
                  <c:v>167.00000000000151</c:v>
                </c:pt>
                <c:pt idx="2004">
                  <c:v>167.08333333333485</c:v>
                </c:pt>
                <c:pt idx="2005">
                  <c:v>167.16666666666819</c:v>
                </c:pt>
                <c:pt idx="2006">
                  <c:v>167.25000000000153</c:v>
                </c:pt>
                <c:pt idx="2007">
                  <c:v>167.33333333333488</c:v>
                </c:pt>
                <c:pt idx="2008">
                  <c:v>167.41666666666822</c:v>
                </c:pt>
                <c:pt idx="2009">
                  <c:v>167.50000000000156</c:v>
                </c:pt>
                <c:pt idx="2010">
                  <c:v>167.58333333333491</c:v>
                </c:pt>
                <c:pt idx="2011">
                  <c:v>167.66666666666825</c:v>
                </c:pt>
                <c:pt idx="2012">
                  <c:v>167.75000000000159</c:v>
                </c:pt>
                <c:pt idx="2013">
                  <c:v>167.83333333333493</c:v>
                </c:pt>
                <c:pt idx="2014">
                  <c:v>167.91666666666828</c:v>
                </c:pt>
                <c:pt idx="2015">
                  <c:v>168.00000000000162</c:v>
                </c:pt>
                <c:pt idx="2016">
                  <c:v>168.08333333333496</c:v>
                </c:pt>
                <c:pt idx="2017">
                  <c:v>168.16666666666831</c:v>
                </c:pt>
                <c:pt idx="2018">
                  <c:v>168.25000000000165</c:v>
                </c:pt>
                <c:pt idx="2019">
                  <c:v>168.33333333333499</c:v>
                </c:pt>
                <c:pt idx="2020">
                  <c:v>168.41666666666833</c:v>
                </c:pt>
                <c:pt idx="2021">
                  <c:v>168.50000000000168</c:v>
                </c:pt>
                <c:pt idx="2022">
                  <c:v>168.58333333333502</c:v>
                </c:pt>
                <c:pt idx="2023">
                  <c:v>168.66666666666836</c:v>
                </c:pt>
                <c:pt idx="2024">
                  <c:v>168.75000000000171</c:v>
                </c:pt>
                <c:pt idx="2025">
                  <c:v>168.83333333333505</c:v>
                </c:pt>
                <c:pt idx="2026">
                  <c:v>168.91666666666839</c:v>
                </c:pt>
                <c:pt idx="2027">
                  <c:v>169.00000000000173</c:v>
                </c:pt>
                <c:pt idx="2028">
                  <c:v>169.08333333333508</c:v>
                </c:pt>
                <c:pt idx="2029">
                  <c:v>169.16666666666842</c:v>
                </c:pt>
                <c:pt idx="2030">
                  <c:v>169.25000000000176</c:v>
                </c:pt>
                <c:pt idx="2031">
                  <c:v>169.3333333333351</c:v>
                </c:pt>
                <c:pt idx="2032">
                  <c:v>169.41666666666845</c:v>
                </c:pt>
                <c:pt idx="2033">
                  <c:v>169.50000000000179</c:v>
                </c:pt>
                <c:pt idx="2034">
                  <c:v>169.58333333333513</c:v>
                </c:pt>
                <c:pt idx="2035">
                  <c:v>169.66666666666848</c:v>
                </c:pt>
                <c:pt idx="2036">
                  <c:v>169.75000000000182</c:v>
                </c:pt>
                <c:pt idx="2037">
                  <c:v>169.83333333333516</c:v>
                </c:pt>
                <c:pt idx="2038">
                  <c:v>169.9166666666685</c:v>
                </c:pt>
                <c:pt idx="2039">
                  <c:v>170.00000000000185</c:v>
                </c:pt>
                <c:pt idx="2040">
                  <c:v>170.08333333333519</c:v>
                </c:pt>
                <c:pt idx="2041">
                  <c:v>170.16666666666853</c:v>
                </c:pt>
                <c:pt idx="2042">
                  <c:v>170.25000000000188</c:v>
                </c:pt>
                <c:pt idx="2043">
                  <c:v>170.33333333333522</c:v>
                </c:pt>
                <c:pt idx="2044">
                  <c:v>170.41666666666856</c:v>
                </c:pt>
                <c:pt idx="2045">
                  <c:v>170.5000000000019</c:v>
                </c:pt>
                <c:pt idx="2046">
                  <c:v>170.58333333333525</c:v>
                </c:pt>
                <c:pt idx="2047">
                  <c:v>170.66666666666859</c:v>
                </c:pt>
                <c:pt idx="2048">
                  <c:v>170.75000000000193</c:v>
                </c:pt>
                <c:pt idx="2049">
                  <c:v>170.83333333333528</c:v>
                </c:pt>
                <c:pt idx="2050">
                  <c:v>170.91666666666862</c:v>
                </c:pt>
                <c:pt idx="2051">
                  <c:v>171.00000000000196</c:v>
                </c:pt>
                <c:pt idx="2052">
                  <c:v>171.0833333333353</c:v>
                </c:pt>
                <c:pt idx="2053">
                  <c:v>171.16666666666865</c:v>
                </c:pt>
                <c:pt idx="2054">
                  <c:v>171.25000000000199</c:v>
                </c:pt>
                <c:pt idx="2055">
                  <c:v>171.33333333333533</c:v>
                </c:pt>
                <c:pt idx="2056">
                  <c:v>171.41666666666868</c:v>
                </c:pt>
                <c:pt idx="2057">
                  <c:v>171.50000000000202</c:v>
                </c:pt>
                <c:pt idx="2058">
                  <c:v>171.58333333333536</c:v>
                </c:pt>
                <c:pt idx="2059">
                  <c:v>171.6666666666687</c:v>
                </c:pt>
                <c:pt idx="2060">
                  <c:v>171.75000000000205</c:v>
                </c:pt>
                <c:pt idx="2061">
                  <c:v>171.83333333333539</c:v>
                </c:pt>
                <c:pt idx="2062">
                  <c:v>171.91666666666873</c:v>
                </c:pt>
                <c:pt idx="2063">
                  <c:v>172.00000000000207</c:v>
                </c:pt>
                <c:pt idx="2064">
                  <c:v>172.08333333333542</c:v>
                </c:pt>
                <c:pt idx="2065">
                  <c:v>172.16666666666876</c:v>
                </c:pt>
                <c:pt idx="2066">
                  <c:v>172.2500000000021</c:v>
                </c:pt>
                <c:pt idx="2067">
                  <c:v>172.33333333333545</c:v>
                </c:pt>
                <c:pt idx="2068">
                  <c:v>172.41666666666879</c:v>
                </c:pt>
                <c:pt idx="2069">
                  <c:v>172.50000000000213</c:v>
                </c:pt>
                <c:pt idx="2070">
                  <c:v>172.58333333333547</c:v>
                </c:pt>
                <c:pt idx="2071">
                  <c:v>172.66666666666882</c:v>
                </c:pt>
                <c:pt idx="2072">
                  <c:v>172.75000000000216</c:v>
                </c:pt>
                <c:pt idx="2073">
                  <c:v>172.8333333333355</c:v>
                </c:pt>
                <c:pt idx="2074">
                  <c:v>172.91666666666885</c:v>
                </c:pt>
                <c:pt idx="2075">
                  <c:v>173.00000000000219</c:v>
                </c:pt>
                <c:pt idx="2076">
                  <c:v>173.08333333333553</c:v>
                </c:pt>
                <c:pt idx="2077">
                  <c:v>173.16666666666887</c:v>
                </c:pt>
                <c:pt idx="2078">
                  <c:v>173.25000000000222</c:v>
                </c:pt>
                <c:pt idx="2079">
                  <c:v>173.33333333333556</c:v>
                </c:pt>
                <c:pt idx="2080">
                  <c:v>173.4166666666689</c:v>
                </c:pt>
                <c:pt idx="2081">
                  <c:v>173.50000000000225</c:v>
                </c:pt>
                <c:pt idx="2082">
                  <c:v>173.58333333333559</c:v>
                </c:pt>
                <c:pt idx="2083">
                  <c:v>173.66666666666893</c:v>
                </c:pt>
                <c:pt idx="2084">
                  <c:v>173.75000000000227</c:v>
                </c:pt>
                <c:pt idx="2085">
                  <c:v>173.83333333333562</c:v>
                </c:pt>
                <c:pt idx="2086">
                  <c:v>173.91666666666896</c:v>
                </c:pt>
                <c:pt idx="2087">
                  <c:v>174.0000000000023</c:v>
                </c:pt>
                <c:pt idx="2088">
                  <c:v>174.08333333333564</c:v>
                </c:pt>
                <c:pt idx="2089">
                  <c:v>174.16666666666899</c:v>
                </c:pt>
                <c:pt idx="2090">
                  <c:v>174.25000000000233</c:v>
                </c:pt>
                <c:pt idx="2091">
                  <c:v>174.33333333333567</c:v>
                </c:pt>
                <c:pt idx="2092">
                  <c:v>174.41666666666902</c:v>
                </c:pt>
                <c:pt idx="2093">
                  <c:v>174.50000000000236</c:v>
                </c:pt>
                <c:pt idx="2094">
                  <c:v>174.5833333333357</c:v>
                </c:pt>
                <c:pt idx="2095">
                  <c:v>174.66666666666904</c:v>
                </c:pt>
                <c:pt idx="2096">
                  <c:v>174.75000000000239</c:v>
                </c:pt>
                <c:pt idx="2097">
                  <c:v>174.83333333333573</c:v>
                </c:pt>
                <c:pt idx="2098">
                  <c:v>174.91666666666907</c:v>
                </c:pt>
                <c:pt idx="2099">
                  <c:v>175.00000000000242</c:v>
                </c:pt>
                <c:pt idx="2100">
                  <c:v>175.08333333333576</c:v>
                </c:pt>
                <c:pt idx="2101">
                  <c:v>175.1666666666691</c:v>
                </c:pt>
                <c:pt idx="2102">
                  <c:v>175.25000000000244</c:v>
                </c:pt>
                <c:pt idx="2103">
                  <c:v>175.33333333333579</c:v>
                </c:pt>
                <c:pt idx="2104">
                  <c:v>175.41666666666913</c:v>
                </c:pt>
                <c:pt idx="2105">
                  <c:v>175.50000000000247</c:v>
                </c:pt>
                <c:pt idx="2106">
                  <c:v>175.58333333333582</c:v>
                </c:pt>
                <c:pt idx="2107">
                  <c:v>175.66666666666916</c:v>
                </c:pt>
                <c:pt idx="2108">
                  <c:v>175.7500000000025</c:v>
                </c:pt>
                <c:pt idx="2109">
                  <c:v>175.83333333333584</c:v>
                </c:pt>
                <c:pt idx="2110">
                  <c:v>175.91666666666919</c:v>
                </c:pt>
                <c:pt idx="2111">
                  <c:v>176.00000000000253</c:v>
                </c:pt>
                <c:pt idx="2112">
                  <c:v>176.08333333333587</c:v>
                </c:pt>
                <c:pt idx="2113">
                  <c:v>176.16666666666922</c:v>
                </c:pt>
                <c:pt idx="2114">
                  <c:v>176.25000000000256</c:v>
                </c:pt>
                <c:pt idx="2115">
                  <c:v>176.3333333333359</c:v>
                </c:pt>
                <c:pt idx="2116">
                  <c:v>176.41666666666924</c:v>
                </c:pt>
                <c:pt idx="2117">
                  <c:v>176.50000000000259</c:v>
                </c:pt>
                <c:pt idx="2118">
                  <c:v>176.58333333333593</c:v>
                </c:pt>
                <c:pt idx="2119">
                  <c:v>176.66666666666927</c:v>
                </c:pt>
                <c:pt idx="2120">
                  <c:v>176.75000000000261</c:v>
                </c:pt>
                <c:pt idx="2121">
                  <c:v>176.83333333333596</c:v>
                </c:pt>
                <c:pt idx="2122">
                  <c:v>176.9166666666693</c:v>
                </c:pt>
                <c:pt idx="2123">
                  <c:v>177.00000000000264</c:v>
                </c:pt>
                <c:pt idx="2124">
                  <c:v>177.08333333333599</c:v>
                </c:pt>
                <c:pt idx="2125">
                  <c:v>177.16666666666933</c:v>
                </c:pt>
                <c:pt idx="2126">
                  <c:v>177.25000000000267</c:v>
                </c:pt>
                <c:pt idx="2127">
                  <c:v>177.33333333333601</c:v>
                </c:pt>
                <c:pt idx="2128">
                  <c:v>177.41666666666936</c:v>
                </c:pt>
                <c:pt idx="2129">
                  <c:v>177.5000000000027</c:v>
                </c:pt>
                <c:pt idx="2130">
                  <c:v>177.58333333333604</c:v>
                </c:pt>
                <c:pt idx="2131">
                  <c:v>177.66666666666939</c:v>
                </c:pt>
                <c:pt idx="2132">
                  <c:v>177.75000000000273</c:v>
                </c:pt>
                <c:pt idx="2133">
                  <c:v>177.83333333333607</c:v>
                </c:pt>
                <c:pt idx="2134">
                  <c:v>177.91666666666941</c:v>
                </c:pt>
                <c:pt idx="2135">
                  <c:v>178.00000000000276</c:v>
                </c:pt>
                <c:pt idx="2136">
                  <c:v>178.0833333333361</c:v>
                </c:pt>
                <c:pt idx="2137">
                  <c:v>178.16666666666944</c:v>
                </c:pt>
                <c:pt idx="2138">
                  <c:v>178.25000000000279</c:v>
                </c:pt>
                <c:pt idx="2139">
                  <c:v>178.33333333333613</c:v>
                </c:pt>
                <c:pt idx="2140">
                  <c:v>178.41666666666947</c:v>
                </c:pt>
                <c:pt idx="2141">
                  <c:v>178.50000000000281</c:v>
                </c:pt>
                <c:pt idx="2142">
                  <c:v>178.58333333333616</c:v>
                </c:pt>
                <c:pt idx="2143">
                  <c:v>178.6666666666695</c:v>
                </c:pt>
                <c:pt idx="2144">
                  <c:v>178.75000000000284</c:v>
                </c:pt>
                <c:pt idx="2145">
                  <c:v>178.83333333333618</c:v>
                </c:pt>
                <c:pt idx="2146">
                  <c:v>178.91666666666953</c:v>
                </c:pt>
                <c:pt idx="2147">
                  <c:v>179.00000000000287</c:v>
                </c:pt>
                <c:pt idx="2148">
                  <c:v>179.08333333333621</c:v>
                </c:pt>
                <c:pt idx="2149">
                  <c:v>179.16666666666956</c:v>
                </c:pt>
                <c:pt idx="2150">
                  <c:v>179.2500000000029</c:v>
                </c:pt>
                <c:pt idx="2151">
                  <c:v>179.33333333333624</c:v>
                </c:pt>
                <c:pt idx="2152">
                  <c:v>179.41666666666958</c:v>
                </c:pt>
                <c:pt idx="2153">
                  <c:v>179.50000000000293</c:v>
                </c:pt>
                <c:pt idx="2154">
                  <c:v>179.58333333333627</c:v>
                </c:pt>
                <c:pt idx="2155">
                  <c:v>179.66666666666961</c:v>
                </c:pt>
                <c:pt idx="2156">
                  <c:v>179.75000000000296</c:v>
                </c:pt>
                <c:pt idx="2157">
                  <c:v>179.8333333333363</c:v>
                </c:pt>
                <c:pt idx="2158">
                  <c:v>179.91666666666964</c:v>
                </c:pt>
                <c:pt idx="2159">
                  <c:v>180.00000000000298</c:v>
                </c:pt>
                <c:pt idx="2160">
                  <c:v>180.08333333333633</c:v>
                </c:pt>
                <c:pt idx="2161">
                  <c:v>180.16666666666967</c:v>
                </c:pt>
                <c:pt idx="2162">
                  <c:v>180.25000000000301</c:v>
                </c:pt>
                <c:pt idx="2163">
                  <c:v>180.33333333333636</c:v>
                </c:pt>
                <c:pt idx="2164">
                  <c:v>180.4166666666697</c:v>
                </c:pt>
                <c:pt idx="2165">
                  <c:v>180.50000000000304</c:v>
                </c:pt>
                <c:pt idx="2166">
                  <c:v>180.58333333333638</c:v>
                </c:pt>
                <c:pt idx="2167">
                  <c:v>180.66666666666973</c:v>
                </c:pt>
                <c:pt idx="2168">
                  <c:v>180.75000000000307</c:v>
                </c:pt>
                <c:pt idx="2169">
                  <c:v>180.83333333333641</c:v>
                </c:pt>
                <c:pt idx="2170">
                  <c:v>180.91666666666976</c:v>
                </c:pt>
                <c:pt idx="2171">
                  <c:v>181.0000000000031</c:v>
                </c:pt>
                <c:pt idx="2172">
                  <c:v>181.08333333333644</c:v>
                </c:pt>
                <c:pt idx="2173">
                  <c:v>181.16666666666978</c:v>
                </c:pt>
                <c:pt idx="2174">
                  <c:v>181.25000000000313</c:v>
                </c:pt>
                <c:pt idx="2175">
                  <c:v>181.33333333333647</c:v>
                </c:pt>
                <c:pt idx="2176">
                  <c:v>181.41666666666981</c:v>
                </c:pt>
                <c:pt idx="2177">
                  <c:v>181.50000000000315</c:v>
                </c:pt>
                <c:pt idx="2178">
                  <c:v>181.5833333333365</c:v>
                </c:pt>
                <c:pt idx="2179">
                  <c:v>181.66666666666984</c:v>
                </c:pt>
                <c:pt idx="2180">
                  <c:v>181.75000000000318</c:v>
                </c:pt>
                <c:pt idx="2181">
                  <c:v>181.83333333333653</c:v>
                </c:pt>
                <c:pt idx="2182">
                  <c:v>181.91666666666987</c:v>
                </c:pt>
                <c:pt idx="2183">
                  <c:v>182.00000000000321</c:v>
                </c:pt>
                <c:pt idx="2184">
                  <c:v>182.08333333333655</c:v>
                </c:pt>
                <c:pt idx="2185">
                  <c:v>182.1666666666699</c:v>
                </c:pt>
                <c:pt idx="2186">
                  <c:v>182.25000000000324</c:v>
                </c:pt>
                <c:pt idx="2187">
                  <c:v>182.33333333333658</c:v>
                </c:pt>
                <c:pt idx="2188">
                  <c:v>182.41666666666993</c:v>
                </c:pt>
                <c:pt idx="2189">
                  <c:v>182.50000000000327</c:v>
                </c:pt>
                <c:pt idx="2190">
                  <c:v>182.58333333333661</c:v>
                </c:pt>
                <c:pt idx="2191">
                  <c:v>182.66666666666995</c:v>
                </c:pt>
                <c:pt idx="2192">
                  <c:v>182.7500000000033</c:v>
                </c:pt>
                <c:pt idx="2193">
                  <c:v>182.83333333333664</c:v>
                </c:pt>
                <c:pt idx="2194">
                  <c:v>182.91666666666998</c:v>
                </c:pt>
                <c:pt idx="2195">
                  <c:v>183.00000000000333</c:v>
                </c:pt>
                <c:pt idx="2196">
                  <c:v>183.08333333333667</c:v>
                </c:pt>
                <c:pt idx="2197">
                  <c:v>183.16666666667001</c:v>
                </c:pt>
                <c:pt idx="2198">
                  <c:v>183.25000000000335</c:v>
                </c:pt>
                <c:pt idx="2199">
                  <c:v>183.3333333333367</c:v>
                </c:pt>
                <c:pt idx="2200">
                  <c:v>183.41666666667004</c:v>
                </c:pt>
                <c:pt idx="2201">
                  <c:v>183.50000000000338</c:v>
                </c:pt>
                <c:pt idx="2202">
                  <c:v>183.58333333333672</c:v>
                </c:pt>
                <c:pt idx="2203">
                  <c:v>183.66666666667007</c:v>
                </c:pt>
                <c:pt idx="2204">
                  <c:v>183.75000000000341</c:v>
                </c:pt>
                <c:pt idx="2205">
                  <c:v>183.83333333333675</c:v>
                </c:pt>
                <c:pt idx="2206">
                  <c:v>183.9166666666701</c:v>
                </c:pt>
                <c:pt idx="2207">
                  <c:v>184.00000000000344</c:v>
                </c:pt>
                <c:pt idx="2208">
                  <c:v>184.08333333333678</c:v>
                </c:pt>
                <c:pt idx="2209">
                  <c:v>184.16666666667012</c:v>
                </c:pt>
                <c:pt idx="2210">
                  <c:v>184.25000000000347</c:v>
                </c:pt>
                <c:pt idx="2211">
                  <c:v>184.33333333333681</c:v>
                </c:pt>
                <c:pt idx="2212">
                  <c:v>184.41666666667015</c:v>
                </c:pt>
                <c:pt idx="2213">
                  <c:v>184.5000000000035</c:v>
                </c:pt>
                <c:pt idx="2214">
                  <c:v>184.58333333333684</c:v>
                </c:pt>
                <c:pt idx="2215">
                  <c:v>184.66666666667018</c:v>
                </c:pt>
                <c:pt idx="2216">
                  <c:v>184.75000000000352</c:v>
                </c:pt>
                <c:pt idx="2217">
                  <c:v>184.83333333333687</c:v>
                </c:pt>
                <c:pt idx="2218">
                  <c:v>184.91666666667021</c:v>
                </c:pt>
                <c:pt idx="2219">
                  <c:v>185.00000000000355</c:v>
                </c:pt>
                <c:pt idx="2220">
                  <c:v>185.0833333333369</c:v>
                </c:pt>
                <c:pt idx="2221">
                  <c:v>185.16666666667024</c:v>
                </c:pt>
                <c:pt idx="2222">
                  <c:v>185.25000000000358</c:v>
                </c:pt>
                <c:pt idx="2223">
                  <c:v>185.33333333333692</c:v>
                </c:pt>
                <c:pt idx="2224">
                  <c:v>185.41666666667027</c:v>
                </c:pt>
                <c:pt idx="2225">
                  <c:v>185.50000000000361</c:v>
                </c:pt>
                <c:pt idx="2226">
                  <c:v>185.58333333333695</c:v>
                </c:pt>
                <c:pt idx="2227">
                  <c:v>185.6666666666703</c:v>
                </c:pt>
                <c:pt idx="2228">
                  <c:v>185.75000000000364</c:v>
                </c:pt>
                <c:pt idx="2229">
                  <c:v>185.83333333333698</c:v>
                </c:pt>
                <c:pt idx="2230">
                  <c:v>185.91666666667032</c:v>
                </c:pt>
                <c:pt idx="2231">
                  <c:v>186.00000000000367</c:v>
                </c:pt>
                <c:pt idx="2232">
                  <c:v>186.08333333333701</c:v>
                </c:pt>
                <c:pt idx="2233">
                  <c:v>186.16666666667035</c:v>
                </c:pt>
                <c:pt idx="2234">
                  <c:v>186.25000000000369</c:v>
                </c:pt>
                <c:pt idx="2235">
                  <c:v>186.33333333333704</c:v>
                </c:pt>
                <c:pt idx="2236">
                  <c:v>186.41666666667038</c:v>
                </c:pt>
                <c:pt idx="2237">
                  <c:v>186.50000000000372</c:v>
                </c:pt>
                <c:pt idx="2238">
                  <c:v>186.58333333333707</c:v>
                </c:pt>
                <c:pt idx="2239">
                  <c:v>186.66666666667041</c:v>
                </c:pt>
                <c:pt idx="2240">
                  <c:v>186.75000000000375</c:v>
                </c:pt>
                <c:pt idx="2241">
                  <c:v>186.83333333333709</c:v>
                </c:pt>
                <c:pt idx="2242">
                  <c:v>186.91666666667044</c:v>
                </c:pt>
                <c:pt idx="2243">
                  <c:v>187.00000000000378</c:v>
                </c:pt>
                <c:pt idx="2244">
                  <c:v>187.08333333333712</c:v>
                </c:pt>
                <c:pt idx="2245">
                  <c:v>187.16666666667047</c:v>
                </c:pt>
                <c:pt idx="2246">
                  <c:v>187.25000000000381</c:v>
                </c:pt>
                <c:pt idx="2247">
                  <c:v>187.33333333333715</c:v>
                </c:pt>
                <c:pt idx="2248">
                  <c:v>187.41666666667049</c:v>
                </c:pt>
                <c:pt idx="2249">
                  <c:v>187.50000000000384</c:v>
                </c:pt>
                <c:pt idx="2250">
                  <c:v>187.58333333333718</c:v>
                </c:pt>
                <c:pt idx="2251">
                  <c:v>187.66666666667052</c:v>
                </c:pt>
                <c:pt idx="2252">
                  <c:v>187.75000000000387</c:v>
                </c:pt>
                <c:pt idx="2253">
                  <c:v>187.83333333333721</c:v>
                </c:pt>
                <c:pt idx="2254">
                  <c:v>187.91666666667055</c:v>
                </c:pt>
                <c:pt idx="2255">
                  <c:v>188.00000000000389</c:v>
                </c:pt>
                <c:pt idx="2256">
                  <c:v>188.08333333333724</c:v>
                </c:pt>
                <c:pt idx="2257">
                  <c:v>188.16666666667058</c:v>
                </c:pt>
                <c:pt idx="2258">
                  <c:v>188.25000000000392</c:v>
                </c:pt>
                <c:pt idx="2259">
                  <c:v>188.33333333333727</c:v>
                </c:pt>
                <c:pt idx="2260">
                  <c:v>188.41666666667061</c:v>
                </c:pt>
                <c:pt idx="2261">
                  <c:v>188.50000000000395</c:v>
                </c:pt>
                <c:pt idx="2262">
                  <c:v>188.58333333333729</c:v>
                </c:pt>
                <c:pt idx="2263">
                  <c:v>188.66666666667064</c:v>
                </c:pt>
                <c:pt idx="2264">
                  <c:v>188.75000000000398</c:v>
                </c:pt>
                <c:pt idx="2265">
                  <c:v>188.83333333333732</c:v>
                </c:pt>
                <c:pt idx="2266">
                  <c:v>188.91666666667066</c:v>
                </c:pt>
                <c:pt idx="2267">
                  <c:v>189.00000000000401</c:v>
                </c:pt>
                <c:pt idx="2268">
                  <c:v>189.08333333333735</c:v>
                </c:pt>
                <c:pt idx="2269">
                  <c:v>189.16666666667069</c:v>
                </c:pt>
                <c:pt idx="2270">
                  <c:v>189.25000000000404</c:v>
                </c:pt>
                <c:pt idx="2271">
                  <c:v>189.33333333333738</c:v>
                </c:pt>
                <c:pt idx="2272">
                  <c:v>189.41666666667072</c:v>
                </c:pt>
                <c:pt idx="2273">
                  <c:v>189.50000000000406</c:v>
                </c:pt>
                <c:pt idx="2274">
                  <c:v>189.58333333333741</c:v>
                </c:pt>
                <c:pt idx="2275">
                  <c:v>189.66666666667075</c:v>
                </c:pt>
                <c:pt idx="2276">
                  <c:v>189.75000000000409</c:v>
                </c:pt>
                <c:pt idx="2277">
                  <c:v>189.83333333333744</c:v>
                </c:pt>
                <c:pt idx="2278">
                  <c:v>189.91666666667078</c:v>
                </c:pt>
                <c:pt idx="2279">
                  <c:v>190.00000000000412</c:v>
                </c:pt>
                <c:pt idx="2280">
                  <c:v>190.08333333333746</c:v>
                </c:pt>
                <c:pt idx="2281">
                  <c:v>190.16666666667081</c:v>
                </c:pt>
                <c:pt idx="2282">
                  <c:v>190.25000000000415</c:v>
                </c:pt>
                <c:pt idx="2283">
                  <c:v>190.33333333333749</c:v>
                </c:pt>
                <c:pt idx="2284">
                  <c:v>190.41666666667084</c:v>
                </c:pt>
                <c:pt idx="2285">
                  <c:v>190.50000000000418</c:v>
                </c:pt>
                <c:pt idx="2286">
                  <c:v>190.58333333333752</c:v>
                </c:pt>
                <c:pt idx="2287">
                  <c:v>190.66666666667086</c:v>
                </c:pt>
                <c:pt idx="2288">
                  <c:v>190.75000000000421</c:v>
                </c:pt>
                <c:pt idx="2289">
                  <c:v>190.83333333333755</c:v>
                </c:pt>
                <c:pt idx="2290">
                  <c:v>190.91666666667089</c:v>
                </c:pt>
                <c:pt idx="2291">
                  <c:v>191.00000000000423</c:v>
                </c:pt>
                <c:pt idx="2292">
                  <c:v>191.08333333333758</c:v>
                </c:pt>
                <c:pt idx="2293">
                  <c:v>191.16666666667092</c:v>
                </c:pt>
                <c:pt idx="2294">
                  <c:v>191.25000000000426</c:v>
                </c:pt>
                <c:pt idx="2295">
                  <c:v>191.33333333333761</c:v>
                </c:pt>
                <c:pt idx="2296">
                  <c:v>191.41666666667095</c:v>
                </c:pt>
                <c:pt idx="2297">
                  <c:v>191.50000000000429</c:v>
                </c:pt>
                <c:pt idx="2298">
                  <c:v>191.58333333333763</c:v>
                </c:pt>
                <c:pt idx="2299">
                  <c:v>191.66666666667098</c:v>
                </c:pt>
                <c:pt idx="2300">
                  <c:v>191.75000000000432</c:v>
                </c:pt>
                <c:pt idx="2301">
                  <c:v>191.83333333333766</c:v>
                </c:pt>
                <c:pt idx="2302">
                  <c:v>191.91666666667101</c:v>
                </c:pt>
                <c:pt idx="2303">
                  <c:v>192.00000000000435</c:v>
                </c:pt>
                <c:pt idx="2304">
                  <c:v>192.08333333333769</c:v>
                </c:pt>
                <c:pt idx="2305">
                  <c:v>192.16666666667103</c:v>
                </c:pt>
                <c:pt idx="2306">
                  <c:v>192.25000000000438</c:v>
                </c:pt>
                <c:pt idx="2307">
                  <c:v>192.33333333333772</c:v>
                </c:pt>
                <c:pt idx="2308">
                  <c:v>192.41666666667106</c:v>
                </c:pt>
                <c:pt idx="2309">
                  <c:v>192.50000000000441</c:v>
                </c:pt>
                <c:pt idx="2310">
                  <c:v>192.58333333333775</c:v>
                </c:pt>
                <c:pt idx="2311">
                  <c:v>192.66666666667109</c:v>
                </c:pt>
                <c:pt idx="2312">
                  <c:v>192.75000000000443</c:v>
                </c:pt>
                <c:pt idx="2313">
                  <c:v>192.83333333333778</c:v>
                </c:pt>
                <c:pt idx="2314">
                  <c:v>192.91666666667112</c:v>
                </c:pt>
                <c:pt idx="2315">
                  <c:v>193.00000000000446</c:v>
                </c:pt>
                <c:pt idx="2316">
                  <c:v>193.08333333333781</c:v>
                </c:pt>
                <c:pt idx="2317">
                  <c:v>193.16666666667115</c:v>
                </c:pt>
                <c:pt idx="2318">
                  <c:v>193.25000000000449</c:v>
                </c:pt>
                <c:pt idx="2319">
                  <c:v>193.33333333333783</c:v>
                </c:pt>
                <c:pt idx="2320">
                  <c:v>193.41666666667118</c:v>
                </c:pt>
                <c:pt idx="2321">
                  <c:v>193.50000000000452</c:v>
                </c:pt>
                <c:pt idx="2322">
                  <c:v>193.58333333333786</c:v>
                </c:pt>
                <c:pt idx="2323">
                  <c:v>193.6666666666712</c:v>
                </c:pt>
                <c:pt idx="2324">
                  <c:v>193.75000000000455</c:v>
                </c:pt>
                <c:pt idx="2325">
                  <c:v>193.83333333333789</c:v>
                </c:pt>
                <c:pt idx="2326">
                  <c:v>193.91666666667123</c:v>
                </c:pt>
                <c:pt idx="2327">
                  <c:v>194.00000000000458</c:v>
                </c:pt>
                <c:pt idx="2328">
                  <c:v>194.08333333333792</c:v>
                </c:pt>
                <c:pt idx="2329">
                  <c:v>194.16666666667126</c:v>
                </c:pt>
                <c:pt idx="2330">
                  <c:v>194.2500000000046</c:v>
                </c:pt>
                <c:pt idx="2331">
                  <c:v>194.33333333333795</c:v>
                </c:pt>
                <c:pt idx="2332">
                  <c:v>194.41666666667129</c:v>
                </c:pt>
                <c:pt idx="2333">
                  <c:v>194.50000000000463</c:v>
                </c:pt>
                <c:pt idx="2334">
                  <c:v>194.58333333333798</c:v>
                </c:pt>
                <c:pt idx="2335">
                  <c:v>194.66666666667132</c:v>
                </c:pt>
                <c:pt idx="2336">
                  <c:v>194.75000000000466</c:v>
                </c:pt>
                <c:pt idx="2337">
                  <c:v>194.833333333338</c:v>
                </c:pt>
                <c:pt idx="2338">
                  <c:v>194.91666666667135</c:v>
                </c:pt>
                <c:pt idx="2339">
                  <c:v>195.00000000000469</c:v>
                </c:pt>
                <c:pt idx="2340">
                  <c:v>195.08333333333803</c:v>
                </c:pt>
                <c:pt idx="2341">
                  <c:v>195.16666666667138</c:v>
                </c:pt>
                <c:pt idx="2342">
                  <c:v>195.25000000000472</c:v>
                </c:pt>
                <c:pt idx="2343">
                  <c:v>195.33333333333806</c:v>
                </c:pt>
                <c:pt idx="2344">
                  <c:v>195.4166666666714</c:v>
                </c:pt>
                <c:pt idx="2345">
                  <c:v>195.50000000000475</c:v>
                </c:pt>
                <c:pt idx="2346">
                  <c:v>195.58333333333809</c:v>
                </c:pt>
                <c:pt idx="2347">
                  <c:v>195.66666666667143</c:v>
                </c:pt>
                <c:pt idx="2348">
                  <c:v>195.75000000000477</c:v>
                </c:pt>
                <c:pt idx="2349">
                  <c:v>195.83333333333812</c:v>
                </c:pt>
                <c:pt idx="2350">
                  <c:v>195.91666666667146</c:v>
                </c:pt>
                <c:pt idx="2351">
                  <c:v>196.0000000000048</c:v>
                </c:pt>
                <c:pt idx="2352">
                  <c:v>196.08333333333815</c:v>
                </c:pt>
                <c:pt idx="2353">
                  <c:v>196.16666666667149</c:v>
                </c:pt>
                <c:pt idx="2354">
                  <c:v>196.25000000000483</c:v>
                </c:pt>
                <c:pt idx="2355">
                  <c:v>196.33333333333817</c:v>
                </c:pt>
                <c:pt idx="2356">
                  <c:v>196.41666666667152</c:v>
                </c:pt>
                <c:pt idx="2357">
                  <c:v>196.50000000000486</c:v>
                </c:pt>
                <c:pt idx="2358">
                  <c:v>196.5833333333382</c:v>
                </c:pt>
                <c:pt idx="2359">
                  <c:v>196.66666666667155</c:v>
                </c:pt>
                <c:pt idx="2360">
                  <c:v>196.75000000000489</c:v>
                </c:pt>
                <c:pt idx="2361">
                  <c:v>196.83333333333823</c:v>
                </c:pt>
                <c:pt idx="2362">
                  <c:v>196.91666666667157</c:v>
                </c:pt>
                <c:pt idx="2363">
                  <c:v>197.00000000000492</c:v>
                </c:pt>
                <c:pt idx="2364">
                  <c:v>197.08333333333826</c:v>
                </c:pt>
                <c:pt idx="2365">
                  <c:v>197.1666666666716</c:v>
                </c:pt>
                <c:pt idx="2366">
                  <c:v>197.25000000000495</c:v>
                </c:pt>
                <c:pt idx="2367">
                  <c:v>197.33333333333829</c:v>
                </c:pt>
                <c:pt idx="2368">
                  <c:v>197.41666666667163</c:v>
                </c:pt>
                <c:pt idx="2369">
                  <c:v>197.50000000000497</c:v>
                </c:pt>
                <c:pt idx="2370">
                  <c:v>197.58333333333832</c:v>
                </c:pt>
                <c:pt idx="2371">
                  <c:v>197.66666666667166</c:v>
                </c:pt>
                <c:pt idx="2372">
                  <c:v>197.750000000005</c:v>
                </c:pt>
                <c:pt idx="2373">
                  <c:v>197.83333333333835</c:v>
                </c:pt>
                <c:pt idx="2374">
                  <c:v>197.91666666667169</c:v>
                </c:pt>
                <c:pt idx="2375">
                  <c:v>198.00000000000503</c:v>
                </c:pt>
                <c:pt idx="2376">
                  <c:v>198.08333333333837</c:v>
                </c:pt>
                <c:pt idx="2377">
                  <c:v>198.16666666667172</c:v>
                </c:pt>
                <c:pt idx="2378">
                  <c:v>198.25000000000506</c:v>
                </c:pt>
                <c:pt idx="2379">
                  <c:v>198.3333333333384</c:v>
                </c:pt>
                <c:pt idx="2380">
                  <c:v>198.41666666667174</c:v>
                </c:pt>
                <c:pt idx="2381">
                  <c:v>198.50000000000509</c:v>
                </c:pt>
                <c:pt idx="2382">
                  <c:v>198.58333333333843</c:v>
                </c:pt>
                <c:pt idx="2383">
                  <c:v>198.66666666667177</c:v>
                </c:pt>
                <c:pt idx="2384">
                  <c:v>198.75000000000512</c:v>
                </c:pt>
                <c:pt idx="2385">
                  <c:v>198.83333333333846</c:v>
                </c:pt>
                <c:pt idx="2386">
                  <c:v>198.9166666666718</c:v>
                </c:pt>
                <c:pt idx="2387">
                  <c:v>199.00000000000514</c:v>
                </c:pt>
                <c:pt idx="2388">
                  <c:v>199.08333333333849</c:v>
                </c:pt>
                <c:pt idx="2389">
                  <c:v>199.16666666667183</c:v>
                </c:pt>
                <c:pt idx="2390">
                  <c:v>199.25000000000517</c:v>
                </c:pt>
                <c:pt idx="2391">
                  <c:v>199.33333333333852</c:v>
                </c:pt>
                <c:pt idx="2392">
                  <c:v>199.41666666667186</c:v>
                </c:pt>
                <c:pt idx="2393">
                  <c:v>199.5000000000052</c:v>
                </c:pt>
                <c:pt idx="2394">
                  <c:v>199.58333333333854</c:v>
                </c:pt>
                <c:pt idx="2395">
                  <c:v>199.66666666667189</c:v>
                </c:pt>
                <c:pt idx="2396">
                  <c:v>199.75000000000523</c:v>
                </c:pt>
                <c:pt idx="2397">
                  <c:v>199.83333333333857</c:v>
                </c:pt>
                <c:pt idx="2398">
                  <c:v>199.91666666667192</c:v>
                </c:pt>
                <c:pt idx="2399">
                  <c:v>200.00000000000526</c:v>
                </c:pt>
                <c:pt idx="2400">
                  <c:v>200.0833333333386</c:v>
                </c:pt>
                <c:pt idx="2401">
                  <c:v>200.16666666667194</c:v>
                </c:pt>
                <c:pt idx="2402">
                  <c:v>200.25000000000529</c:v>
                </c:pt>
                <c:pt idx="2403">
                  <c:v>200.33333333333863</c:v>
                </c:pt>
                <c:pt idx="2404">
                  <c:v>200.41666666667197</c:v>
                </c:pt>
                <c:pt idx="2405">
                  <c:v>200.50000000000531</c:v>
                </c:pt>
                <c:pt idx="2406">
                  <c:v>200.58333333333866</c:v>
                </c:pt>
                <c:pt idx="2407">
                  <c:v>200.666666666672</c:v>
                </c:pt>
                <c:pt idx="2408">
                  <c:v>200.75000000000534</c:v>
                </c:pt>
                <c:pt idx="2409">
                  <c:v>200.83333333333869</c:v>
                </c:pt>
                <c:pt idx="2410">
                  <c:v>200.91666666667203</c:v>
                </c:pt>
                <c:pt idx="2411">
                  <c:v>201.00000000000537</c:v>
                </c:pt>
                <c:pt idx="2412">
                  <c:v>201.08333333333871</c:v>
                </c:pt>
                <c:pt idx="2413">
                  <c:v>201.16666666667206</c:v>
                </c:pt>
                <c:pt idx="2414">
                  <c:v>201.2500000000054</c:v>
                </c:pt>
                <c:pt idx="2415">
                  <c:v>201.33333333333874</c:v>
                </c:pt>
                <c:pt idx="2416">
                  <c:v>201.41666666667209</c:v>
                </c:pt>
                <c:pt idx="2417">
                  <c:v>201.50000000000543</c:v>
                </c:pt>
                <c:pt idx="2418">
                  <c:v>201.58333333333877</c:v>
                </c:pt>
                <c:pt idx="2419">
                  <c:v>201.66666666667211</c:v>
                </c:pt>
                <c:pt idx="2420">
                  <c:v>201.75000000000546</c:v>
                </c:pt>
                <c:pt idx="2421">
                  <c:v>201.8333333333388</c:v>
                </c:pt>
                <c:pt idx="2422">
                  <c:v>201.91666666667214</c:v>
                </c:pt>
                <c:pt idx="2423">
                  <c:v>202.00000000000549</c:v>
                </c:pt>
                <c:pt idx="2424">
                  <c:v>202.08333333333883</c:v>
                </c:pt>
                <c:pt idx="2425">
                  <c:v>202.16666666667217</c:v>
                </c:pt>
                <c:pt idx="2426">
                  <c:v>202.25000000000551</c:v>
                </c:pt>
                <c:pt idx="2427">
                  <c:v>202.33333333333886</c:v>
                </c:pt>
                <c:pt idx="2428">
                  <c:v>202.4166666666722</c:v>
                </c:pt>
                <c:pt idx="2429">
                  <c:v>202.50000000000554</c:v>
                </c:pt>
                <c:pt idx="2430">
                  <c:v>202.58333333333889</c:v>
                </c:pt>
                <c:pt idx="2431">
                  <c:v>202.66666666667223</c:v>
                </c:pt>
                <c:pt idx="2432">
                  <c:v>202.75000000000557</c:v>
                </c:pt>
                <c:pt idx="2433">
                  <c:v>202.83333333333891</c:v>
                </c:pt>
                <c:pt idx="2434">
                  <c:v>202.91666666667226</c:v>
                </c:pt>
                <c:pt idx="2435">
                  <c:v>203.0000000000056</c:v>
                </c:pt>
                <c:pt idx="2436">
                  <c:v>203.08333333333894</c:v>
                </c:pt>
                <c:pt idx="2437">
                  <c:v>203.16666666667228</c:v>
                </c:pt>
                <c:pt idx="2438">
                  <c:v>203.25000000000563</c:v>
                </c:pt>
                <c:pt idx="2439">
                  <c:v>203.33333333333897</c:v>
                </c:pt>
                <c:pt idx="2440">
                  <c:v>203.41666666667231</c:v>
                </c:pt>
                <c:pt idx="2441">
                  <c:v>203.50000000000566</c:v>
                </c:pt>
                <c:pt idx="2442">
                  <c:v>203.583333333339</c:v>
                </c:pt>
                <c:pt idx="2443">
                  <c:v>203.66666666667234</c:v>
                </c:pt>
                <c:pt idx="2444">
                  <c:v>203.75000000000568</c:v>
                </c:pt>
                <c:pt idx="2445">
                  <c:v>203.83333333333903</c:v>
                </c:pt>
                <c:pt idx="2446">
                  <c:v>203.91666666667237</c:v>
                </c:pt>
                <c:pt idx="2447">
                  <c:v>204.00000000000571</c:v>
                </c:pt>
                <c:pt idx="2448">
                  <c:v>204.08333333333906</c:v>
                </c:pt>
                <c:pt idx="2449">
                  <c:v>204.1666666666724</c:v>
                </c:pt>
                <c:pt idx="2450">
                  <c:v>204.25000000000574</c:v>
                </c:pt>
                <c:pt idx="2451">
                  <c:v>204.33333333333908</c:v>
                </c:pt>
                <c:pt idx="2452">
                  <c:v>204.41666666667243</c:v>
                </c:pt>
                <c:pt idx="2453">
                  <c:v>204.50000000000577</c:v>
                </c:pt>
                <c:pt idx="2454">
                  <c:v>204.58333333333911</c:v>
                </c:pt>
                <c:pt idx="2455">
                  <c:v>204.66666666667246</c:v>
                </c:pt>
                <c:pt idx="2456">
                  <c:v>204.7500000000058</c:v>
                </c:pt>
                <c:pt idx="2457">
                  <c:v>204.83333333333914</c:v>
                </c:pt>
                <c:pt idx="2458">
                  <c:v>204.91666666667248</c:v>
                </c:pt>
                <c:pt idx="2459">
                  <c:v>205.00000000000583</c:v>
                </c:pt>
                <c:pt idx="2460">
                  <c:v>205.08333333333917</c:v>
                </c:pt>
                <c:pt idx="2461">
                  <c:v>205.16666666667251</c:v>
                </c:pt>
                <c:pt idx="2462">
                  <c:v>205.25000000000585</c:v>
                </c:pt>
                <c:pt idx="2463">
                  <c:v>205.3333333333392</c:v>
                </c:pt>
                <c:pt idx="2464">
                  <c:v>205.41666666667254</c:v>
                </c:pt>
                <c:pt idx="2465">
                  <c:v>205.50000000000588</c:v>
                </c:pt>
                <c:pt idx="2466">
                  <c:v>205.58333333333923</c:v>
                </c:pt>
                <c:pt idx="2467">
                  <c:v>205.66666666667257</c:v>
                </c:pt>
                <c:pt idx="2468">
                  <c:v>205.75000000000591</c:v>
                </c:pt>
                <c:pt idx="2469">
                  <c:v>205.83333333333925</c:v>
                </c:pt>
                <c:pt idx="2470">
                  <c:v>205.9166666666726</c:v>
                </c:pt>
                <c:pt idx="2471">
                  <c:v>206.00000000000594</c:v>
                </c:pt>
                <c:pt idx="2472">
                  <c:v>206.08333333333928</c:v>
                </c:pt>
                <c:pt idx="2473">
                  <c:v>206.16666666667263</c:v>
                </c:pt>
                <c:pt idx="2474">
                  <c:v>206.25000000000597</c:v>
                </c:pt>
                <c:pt idx="2475">
                  <c:v>206.33333333333931</c:v>
                </c:pt>
                <c:pt idx="2476">
                  <c:v>206.41666666667265</c:v>
                </c:pt>
                <c:pt idx="2477">
                  <c:v>206.500000000006</c:v>
                </c:pt>
                <c:pt idx="2478">
                  <c:v>206.58333333333934</c:v>
                </c:pt>
                <c:pt idx="2479">
                  <c:v>206.66666666667268</c:v>
                </c:pt>
                <c:pt idx="2480">
                  <c:v>206.75000000000603</c:v>
                </c:pt>
                <c:pt idx="2481">
                  <c:v>206.83333333333937</c:v>
                </c:pt>
                <c:pt idx="2482">
                  <c:v>206.91666666667271</c:v>
                </c:pt>
                <c:pt idx="2483">
                  <c:v>207.00000000000605</c:v>
                </c:pt>
                <c:pt idx="2484">
                  <c:v>207.0833333333394</c:v>
                </c:pt>
                <c:pt idx="2485">
                  <c:v>207.16666666667274</c:v>
                </c:pt>
                <c:pt idx="2486">
                  <c:v>207.25000000000608</c:v>
                </c:pt>
                <c:pt idx="2487">
                  <c:v>207.33333333333943</c:v>
                </c:pt>
                <c:pt idx="2488">
                  <c:v>207.41666666667277</c:v>
                </c:pt>
                <c:pt idx="2489">
                  <c:v>207.50000000000611</c:v>
                </c:pt>
                <c:pt idx="2490">
                  <c:v>207.58333333333945</c:v>
                </c:pt>
                <c:pt idx="2491">
                  <c:v>207.6666666666728</c:v>
                </c:pt>
                <c:pt idx="2492">
                  <c:v>207.75000000000614</c:v>
                </c:pt>
                <c:pt idx="2493">
                  <c:v>207.83333333333948</c:v>
                </c:pt>
                <c:pt idx="2494">
                  <c:v>207.91666666667282</c:v>
                </c:pt>
                <c:pt idx="2495">
                  <c:v>208.00000000000617</c:v>
                </c:pt>
                <c:pt idx="2496">
                  <c:v>208.08333333333951</c:v>
                </c:pt>
                <c:pt idx="2497">
                  <c:v>208.16666666667285</c:v>
                </c:pt>
                <c:pt idx="2498">
                  <c:v>208.2500000000062</c:v>
                </c:pt>
                <c:pt idx="2499">
                  <c:v>208.33333333333954</c:v>
                </c:pt>
                <c:pt idx="2500">
                  <c:v>208.41666666667288</c:v>
                </c:pt>
                <c:pt idx="2501">
                  <c:v>208.50000000000622</c:v>
                </c:pt>
                <c:pt idx="2502">
                  <c:v>208.58333333333957</c:v>
                </c:pt>
                <c:pt idx="2503">
                  <c:v>208.66666666667291</c:v>
                </c:pt>
                <c:pt idx="2504">
                  <c:v>208.75000000000625</c:v>
                </c:pt>
                <c:pt idx="2505">
                  <c:v>208.8333333333396</c:v>
                </c:pt>
                <c:pt idx="2506">
                  <c:v>208.91666666667294</c:v>
                </c:pt>
                <c:pt idx="2507">
                  <c:v>209.00000000000628</c:v>
                </c:pt>
                <c:pt idx="2508">
                  <c:v>209.08333333333962</c:v>
                </c:pt>
                <c:pt idx="2509">
                  <c:v>209.16666666667297</c:v>
                </c:pt>
                <c:pt idx="2510">
                  <c:v>209.25000000000631</c:v>
                </c:pt>
                <c:pt idx="2511">
                  <c:v>209.33333333333965</c:v>
                </c:pt>
                <c:pt idx="2512">
                  <c:v>209.416666666673</c:v>
                </c:pt>
                <c:pt idx="2513">
                  <c:v>209.50000000000634</c:v>
                </c:pt>
                <c:pt idx="2514">
                  <c:v>209.58333333333968</c:v>
                </c:pt>
                <c:pt idx="2515">
                  <c:v>209.66666666667302</c:v>
                </c:pt>
                <c:pt idx="2516">
                  <c:v>209.75000000000637</c:v>
                </c:pt>
                <c:pt idx="2517">
                  <c:v>209.83333333333971</c:v>
                </c:pt>
                <c:pt idx="2518">
                  <c:v>209.91666666667305</c:v>
                </c:pt>
                <c:pt idx="2519">
                  <c:v>210.00000000000639</c:v>
                </c:pt>
                <c:pt idx="2520">
                  <c:v>210.08333333333974</c:v>
                </c:pt>
                <c:pt idx="2521">
                  <c:v>210.16666666667308</c:v>
                </c:pt>
                <c:pt idx="2522">
                  <c:v>210.25000000000642</c:v>
                </c:pt>
                <c:pt idx="2523">
                  <c:v>210.33333333333977</c:v>
                </c:pt>
                <c:pt idx="2524">
                  <c:v>210.41666666667311</c:v>
                </c:pt>
                <c:pt idx="2525">
                  <c:v>210.50000000000645</c:v>
                </c:pt>
                <c:pt idx="2526">
                  <c:v>210.58333333333979</c:v>
                </c:pt>
                <c:pt idx="2527">
                  <c:v>210.66666666667314</c:v>
                </c:pt>
                <c:pt idx="2528">
                  <c:v>210.75000000000648</c:v>
                </c:pt>
                <c:pt idx="2529">
                  <c:v>210.83333333333982</c:v>
                </c:pt>
                <c:pt idx="2530">
                  <c:v>210.91666666667317</c:v>
                </c:pt>
                <c:pt idx="2531">
                  <c:v>211.00000000000651</c:v>
                </c:pt>
                <c:pt idx="2532">
                  <c:v>211.08333333333985</c:v>
                </c:pt>
                <c:pt idx="2533">
                  <c:v>211.16666666667319</c:v>
                </c:pt>
                <c:pt idx="2534">
                  <c:v>211.25000000000654</c:v>
                </c:pt>
                <c:pt idx="2535">
                  <c:v>211.33333333333988</c:v>
                </c:pt>
                <c:pt idx="2536">
                  <c:v>211.41666666667322</c:v>
                </c:pt>
                <c:pt idx="2537">
                  <c:v>211.50000000000657</c:v>
                </c:pt>
                <c:pt idx="2538">
                  <c:v>211.58333333333991</c:v>
                </c:pt>
                <c:pt idx="2539">
                  <c:v>211.66666666667325</c:v>
                </c:pt>
                <c:pt idx="2540">
                  <c:v>211.75000000000659</c:v>
                </c:pt>
                <c:pt idx="2541">
                  <c:v>211.83333333333994</c:v>
                </c:pt>
                <c:pt idx="2542">
                  <c:v>211.91666666667328</c:v>
                </c:pt>
                <c:pt idx="2543">
                  <c:v>212.00000000000662</c:v>
                </c:pt>
                <c:pt idx="2544">
                  <c:v>212.08333333333997</c:v>
                </c:pt>
                <c:pt idx="2545">
                  <c:v>212.16666666667331</c:v>
                </c:pt>
                <c:pt idx="2546">
                  <c:v>212.25000000000665</c:v>
                </c:pt>
                <c:pt idx="2547">
                  <c:v>212.33333333333999</c:v>
                </c:pt>
                <c:pt idx="2548">
                  <c:v>212.41666666667334</c:v>
                </c:pt>
                <c:pt idx="2549">
                  <c:v>212.50000000000668</c:v>
                </c:pt>
                <c:pt idx="2550">
                  <c:v>212.58333333334002</c:v>
                </c:pt>
                <c:pt idx="2551">
                  <c:v>212.66666666667336</c:v>
                </c:pt>
                <c:pt idx="2552">
                  <c:v>212.75000000000671</c:v>
                </c:pt>
                <c:pt idx="2553">
                  <c:v>212.83333333334005</c:v>
                </c:pt>
                <c:pt idx="2554">
                  <c:v>212.91666666667339</c:v>
                </c:pt>
                <c:pt idx="2555">
                  <c:v>213.00000000000674</c:v>
                </c:pt>
                <c:pt idx="2556">
                  <c:v>213.08333333334008</c:v>
                </c:pt>
                <c:pt idx="2557">
                  <c:v>213.16666666667342</c:v>
                </c:pt>
                <c:pt idx="2558">
                  <c:v>213.25000000000676</c:v>
                </c:pt>
                <c:pt idx="2559">
                  <c:v>213.33333333334011</c:v>
                </c:pt>
                <c:pt idx="2560">
                  <c:v>213.41666666667345</c:v>
                </c:pt>
                <c:pt idx="2561">
                  <c:v>213.50000000000679</c:v>
                </c:pt>
                <c:pt idx="2562">
                  <c:v>213.58333333334014</c:v>
                </c:pt>
                <c:pt idx="2563">
                  <c:v>213.66666666667348</c:v>
                </c:pt>
                <c:pt idx="2564">
                  <c:v>213.75000000000682</c:v>
                </c:pt>
                <c:pt idx="2565">
                  <c:v>213.83333333334016</c:v>
                </c:pt>
                <c:pt idx="2566">
                  <c:v>213.91666666667351</c:v>
                </c:pt>
                <c:pt idx="2567">
                  <c:v>214.00000000000685</c:v>
                </c:pt>
                <c:pt idx="2568">
                  <c:v>214.08333333334019</c:v>
                </c:pt>
                <c:pt idx="2569">
                  <c:v>214.16666666667354</c:v>
                </c:pt>
                <c:pt idx="2570">
                  <c:v>214.25000000000688</c:v>
                </c:pt>
                <c:pt idx="2571">
                  <c:v>214.33333333334022</c:v>
                </c:pt>
                <c:pt idx="2572">
                  <c:v>214.41666666667356</c:v>
                </c:pt>
                <c:pt idx="2573">
                  <c:v>214.50000000000691</c:v>
                </c:pt>
                <c:pt idx="2574">
                  <c:v>214.58333333334025</c:v>
                </c:pt>
                <c:pt idx="2575">
                  <c:v>214.66666666667359</c:v>
                </c:pt>
                <c:pt idx="2576">
                  <c:v>214.75000000000693</c:v>
                </c:pt>
                <c:pt idx="2577">
                  <c:v>214.83333333334028</c:v>
                </c:pt>
                <c:pt idx="2578">
                  <c:v>214.91666666667362</c:v>
                </c:pt>
                <c:pt idx="2579">
                  <c:v>215.00000000000696</c:v>
                </c:pt>
                <c:pt idx="2580">
                  <c:v>215.08333333334031</c:v>
                </c:pt>
                <c:pt idx="2581">
                  <c:v>215.16666666667365</c:v>
                </c:pt>
                <c:pt idx="2582">
                  <c:v>215.25000000000699</c:v>
                </c:pt>
                <c:pt idx="2583">
                  <c:v>215.33333333334033</c:v>
                </c:pt>
                <c:pt idx="2584">
                  <c:v>215.41666666667368</c:v>
                </c:pt>
                <c:pt idx="2585">
                  <c:v>215.50000000000702</c:v>
                </c:pt>
                <c:pt idx="2586">
                  <c:v>215.58333333334036</c:v>
                </c:pt>
                <c:pt idx="2587">
                  <c:v>215.66666666667371</c:v>
                </c:pt>
                <c:pt idx="2588">
                  <c:v>215.75000000000705</c:v>
                </c:pt>
                <c:pt idx="2589">
                  <c:v>215.83333333334039</c:v>
                </c:pt>
                <c:pt idx="2590">
                  <c:v>215.91666666667373</c:v>
                </c:pt>
                <c:pt idx="2591">
                  <c:v>216.00000000000708</c:v>
                </c:pt>
                <c:pt idx="2592">
                  <c:v>216.08333333334042</c:v>
                </c:pt>
                <c:pt idx="2593">
                  <c:v>216.16666666667376</c:v>
                </c:pt>
                <c:pt idx="2594">
                  <c:v>216.25000000000711</c:v>
                </c:pt>
                <c:pt idx="2595">
                  <c:v>216.33333333334045</c:v>
                </c:pt>
                <c:pt idx="2596">
                  <c:v>216.41666666667379</c:v>
                </c:pt>
                <c:pt idx="2597">
                  <c:v>216.50000000000713</c:v>
                </c:pt>
                <c:pt idx="2598">
                  <c:v>216.58333333334048</c:v>
                </c:pt>
                <c:pt idx="2599">
                  <c:v>216.66666666667382</c:v>
                </c:pt>
                <c:pt idx="2600">
                  <c:v>216.75000000000716</c:v>
                </c:pt>
                <c:pt idx="2601">
                  <c:v>216.83333333334051</c:v>
                </c:pt>
                <c:pt idx="2602">
                  <c:v>216.91666666667385</c:v>
                </c:pt>
                <c:pt idx="2603">
                  <c:v>217.00000000000719</c:v>
                </c:pt>
                <c:pt idx="2604">
                  <c:v>217.08333333334053</c:v>
                </c:pt>
                <c:pt idx="2605">
                  <c:v>217.16666666667388</c:v>
                </c:pt>
                <c:pt idx="2606">
                  <c:v>217.25000000000722</c:v>
                </c:pt>
                <c:pt idx="2607">
                  <c:v>217.33333333334056</c:v>
                </c:pt>
                <c:pt idx="2608">
                  <c:v>217.4166666666739</c:v>
                </c:pt>
                <c:pt idx="2609">
                  <c:v>217.50000000000725</c:v>
                </c:pt>
                <c:pt idx="2610">
                  <c:v>217.58333333334059</c:v>
                </c:pt>
                <c:pt idx="2611">
                  <c:v>217.66666666667393</c:v>
                </c:pt>
                <c:pt idx="2612">
                  <c:v>217.75000000000728</c:v>
                </c:pt>
                <c:pt idx="2613">
                  <c:v>217.83333333334062</c:v>
                </c:pt>
                <c:pt idx="2614">
                  <c:v>217.91666666667396</c:v>
                </c:pt>
                <c:pt idx="2615">
                  <c:v>218.0000000000073</c:v>
                </c:pt>
                <c:pt idx="2616">
                  <c:v>218.08333333334065</c:v>
                </c:pt>
                <c:pt idx="2617">
                  <c:v>218.16666666667399</c:v>
                </c:pt>
                <c:pt idx="2618">
                  <c:v>218.25000000000733</c:v>
                </c:pt>
                <c:pt idx="2619">
                  <c:v>218.33333333334068</c:v>
                </c:pt>
                <c:pt idx="2620">
                  <c:v>218.41666666667402</c:v>
                </c:pt>
                <c:pt idx="2621">
                  <c:v>218.50000000000736</c:v>
                </c:pt>
                <c:pt idx="2622">
                  <c:v>218.5833333333407</c:v>
                </c:pt>
                <c:pt idx="2623">
                  <c:v>218.66666666667405</c:v>
                </c:pt>
                <c:pt idx="2624">
                  <c:v>218.75000000000739</c:v>
                </c:pt>
                <c:pt idx="2625">
                  <c:v>218.83333333334073</c:v>
                </c:pt>
                <c:pt idx="2626">
                  <c:v>218.91666666667408</c:v>
                </c:pt>
                <c:pt idx="2627">
                  <c:v>219.00000000000742</c:v>
                </c:pt>
                <c:pt idx="2628">
                  <c:v>219.08333333334076</c:v>
                </c:pt>
                <c:pt idx="2629">
                  <c:v>219.1666666666741</c:v>
                </c:pt>
                <c:pt idx="2630">
                  <c:v>219.25000000000745</c:v>
                </c:pt>
                <c:pt idx="2631">
                  <c:v>219.33333333334079</c:v>
                </c:pt>
                <c:pt idx="2632">
                  <c:v>219.41666666667413</c:v>
                </c:pt>
                <c:pt idx="2633">
                  <c:v>219.50000000000747</c:v>
                </c:pt>
                <c:pt idx="2634">
                  <c:v>219.58333333334082</c:v>
                </c:pt>
                <c:pt idx="2635">
                  <c:v>219.66666666667416</c:v>
                </c:pt>
                <c:pt idx="2636">
                  <c:v>219.7500000000075</c:v>
                </c:pt>
                <c:pt idx="2637">
                  <c:v>219.83333333334085</c:v>
                </c:pt>
                <c:pt idx="2638">
                  <c:v>219.91666666667419</c:v>
                </c:pt>
                <c:pt idx="2639">
                  <c:v>220.00000000000753</c:v>
                </c:pt>
                <c:pt idx="2640">
                  <c:v>220.08333333334087</c:v>
                </c:pt>
                <c:pt idx="2641">
                  <c:v>220.16666666667422</c:v>
                </c:pt>
                <c:pt idx="2642">
                  <c:v>220.25000000000756</c:v>
                </c:pt>
                <c:pt idx="2643">
                  <c:v>220.3333333333409</c:v>
                </c:pt>
                <c:pt idx="2644">
                  <c:v>220.41666666667425</c:v>
                </c:pt>
                <c:pt idx="2645">
                  <c:v>220.50000000000759</c:v>
                </c:pt>
                <c:pt idx="2646">
                  <c:v>220.58333333334093</c:v>
                </c:pt>
                <c:pt idx="2647">
                  <c:v>220.66666666667427</c:v>
                </c:pt>
                <c:pt idx="2648">
                  <c:v>220.75000000000762</c:v>
                </c:pt>
                <c:pt idx="2649">
                  <c:v>220.83333333334096</c:v>
                </c:pt>
                <c:pt idx="2650">
                  <c:v>220.9166666666743</c:v>
                </c:pt>
                <c:pt idx="2651">
                  <c:v>221.00000000000765</c:v>
                </c:pt>
                <c:pt idx="2652">
                  <c:v>221.08333333334099</c:v>
                </c:pt>
                <c:pt idx="2653">
                  <c:v>221.16666666667433</c:v>
                </c:pt>
                <c:pt idx="2654">
                  <c:v>221.25000000000767</c:v>
                </c:pt>
                <c:pt idx="2655">
                  <c:v>221.33333333334102</c:v>
                </c:pt>
                <c:pt idx="2656">
                  <c:v>221.41666666667436</c:v>
                </c:pt>
                <c:pt idx="2657">
                  <c:v>221.5000000000077</c:v>
                </c:pt>
                <c:pt idx="2658">
                  <c:v>221.58333333334105</c:v>
                </c:pt>
                <c:pt idx="2659">
                  <c:v>221.66666666667439</c:v>
                </c:pt>
                <c:pt idx="2660">
                  <c:v>221.75000000000773</c:v>
                </c:pt>
                <c:pt idx="2661">
                  <c:v>221.83333333334107</c:v>
                </c:pt>
                <c:pt idx="2662">
                  <c:v>221.91666666667442</c:v>
                </c:pt>
                <c:pt idx="2663">
                  <c:v>222.00000000000776</c:v>
                </c:pt>
                <c:pt idx="2664">
                  <c:v>222.0833333333411</c:v>
                </c:pt>
                <c:pt idx="2665">
                  <c:v>222.16666666667444</c:v>
                </c:pt>
                <c:pt idx="2666">
                  <c:v>222.25000000000779</c:v>
                </c:pt>
                <c:pt idx="2667">
                  <c:v>222.33333333334113</c:v>
                </c:pt>
                <c:pt idx="2668">
                  <c:v>222.41666666667447</c:v>
                </c:pt>
                <c:pt idx="2669">
                  <c:v>222.50000000000782</c:v>
                </c:pt>
                <c:pt idx="2670">
                  <c:v>222.58333333334116</c:v>
                </c:pt>
                <c:pt idx="2671">
                  <c:v>222.6666666666745</c:v>
                </c:pt>
                <c:pt idx="2672">
                  <c:v>222.75000000000784</c:v>
                </c:pt>
                <c:pt idx="2673">
                  <c:v>222.83333333334119</c:v>
                </c:pt>
                <c:pt idx="2674">
                  <c:v>222.91666666667453</c:v>
                </c:pt>
                <c:pt idx="2675">
                  <c:v>223.00000000000787</c:v>
                </c:pt>
                <c:pt idx="2676">
                  <c:v>223.08333333334122</c:v>
                </c:pt>
                <c:pt idx="2677">
                  <c:v>223.16666666667456</c:v>
                </c:pt>
                <c:pt idx="2678">
                  <c:v>223.2500000000079</c:v>
                </c:pt>
                <c:pt idx="2679">
                  <c:v>223.33333333334124</c:v>
                </c:pt>
                <c:pt idx="2680">
                  <c:v>223.41666666667459</c:v>
                </c:pt>
                <c:pt idx="2681">
                  <c:v>223.50000000000793</c:v>
                </c:pt>
                <c:pt idx="2682">
                  <c:v>223.58333333334127</c:v>
                </c:pt>
                <c:pt idx="2683">
                  <c:v>223.66666666667462</c:v>
                </c:pt>
                <c:pt idx="2684">
                  <c:v>223.75000000000796</c:v>
                </c:pt>
                <c:pt idx="2685">
                  <c:v>223.8333333333413</c:v>
                </c:pt>
                <c:pt idx="2686">
                  <c:v>223.91666666667464</c:v>
                </c:pt>
                <c:pt idx="2687">
                  <c:v>224.00000000000799</c:v>
                </c:pt>
                <c:pt idx="2688">
                  <c:v>224.08333333334133</c:v>
                </c:pt>
                <c:pt idx="2689">
                  <c:v>224.16666666667467</c:v>
                </c:pt>
                <c:pt idx="2690">
                  <c:v>224.25000000000801</c:v>
                </c:pt>
                <c:pt idx="2691">
                  <c:v>224.33333333334136</c:v>
                </c:pt>
                <c:pt idx="2692">
                  <c:v>224.4166666666747</c:v>
                </c:pt>
                <c:pt idx="2693">
                  <c:v>224.50000000000804</c:v>
                </c:pt>
                <c:pt idx="2694">
                  <c:v>224.58333333334139</c:v>
                </c:pt>
                <c:pt idx="2695">
                  <c:v>224.66666666667473</c:v>
                </c:pt>
                <c:pt idx="2696">
                  <c:v>224.75000000000807</c:v>
                </c:pt>
                <c:pt idx="2697">
                  <c:v>224.83333333334141</c:v>
                </c:pt>
                <c:pt idx="2698">
                  <c:v>224.91666666667476</c:v>
                </c:pt>
                <c:pt idx="2699">
                  <c:v>225.0000000000081</c:v>
                </c:pt>
                <c:pt idx="2700">
                  <c:v>225.08333333334144</c:v>
                </c:pt>
                <c:pt idx="2701">
                  <c:v>225.16666666667479</c:v>
                </c:pt>
                <c:pt idx="2702">
                  <c:v>225.25000000000813</c:v>
                </c:pt>
                <c:pt idx="2703">
                  <c:v>225.33333333334147</c:v>
                </c:pt>
                <c:pt idx="2704">
                  <c:v>225.41666666667481</c:v>
                </c:pt>
                <c:pt idx="2705">
                  <c:v>225.50000000000816</c:v>
                </c:pt>
                <c:pt idx="2706">
                  <c:v>225.5833333333415</c:v>
                </c:pt>
                <c:pt idx="2707">
                  <c:v>225.66666666667484</c:v>
                </c:pt>
                <c:pt idx="2708">
                  <c:v>225.75000000000819</c:v>
                </c:pt>
                <c:pt idx="2709">
                  <c:v>225.83333333334153</c:v>
                </c:pt>
                <c:pt idx="2710">
                  <c:v>225.91666666667487</c:v>
                </c:pt>
                <c:pt idx="2711">
                  <c:v>226.00000000000821</c:v>
                </c:pt>
                <c:pt idx="2712">
                  <c:v>226.08333333334156</c:v>
                </c:pt>
                <c:pt idx="2713">
                  <c:v>226.1666666666749</c:v>
                </c:pt>
                <c:pt idx="2714">
                  <c:v>226.25000000000824</c:v>
                </c:pt>
                <c:pt idx="2715">
                  <c:v>226.33333333334159</c:v>
                </c:pt>
                <c:pt idx="2716">
                  <c:v>226.41666666667493</c:v>
                </c:pt>
                <c:pt idx="2717">
                  <c:v>226.50000000000827</c:v>
                </c:pt>
                <c:pt idx="2718">
                  <c:v>226.58333333334161</c:v>
                </c:pt>
                <c:pt idx="2719">
                  <c:v>226.66666666667496</c:v>
                </c:pt>
                <c:pt idx="2720">
                  <c:v>226.7500000000083</c:v>
                </c:pt>
                <c:pt idx="2721">
                  <c:v>226.83333333334164</c:v>
                </c:pt>
                <c:pt idx="2722">
                  <c:v>226.91666666667498</c:v>
                </c:pt>
                <c:pt idx="2723">
                  <c:v>227.00000000000833</c:v>
                </c:pt>
                <c:pt idx="2724">
                  <c:v>227.08333333334167</c:v>
                </c:pt>
                <c:pt idx="2725">
                  <c:v>227.16666666667501</c:v>
                </c:pt>
                <c:pt idx="2726">
                  <c:v>227.25000000000836</c:v>
                </c:pt>
                <c:pt idx="2727">
                  <c:v>227.3333333333417</c:v>
                </c:pt>
                <c:pt idx="2728">
                  <c:v>227.41666666667504</c:v>
                </c:pt>
                <c:pt idx="2729">
                  <c:v>227.50000000000838</c:v>
                </c:pt>
                <c:pt idx="2730">
                  <c:v>227.58333333334173</c:v>
                </c:pt>
                <c:pt idx="2731">
                  <c:v>227.66666666667507</c:v>
                </c:pt>
                <c:pt idx="2732">
                  <c:v>227.75000000000841</c:v>
                </c:pt>
                <c:pt idx="2733">
                  <c:v>227.83333333334176</c:v>
                </c:pt>
                <c:pt idx="2734">
                  <c:v>227.9166666666751</c:v>
                </c:pt>
                <c:pt idx="2735">
                  <c:v>228.00000000000844</c:v>
                </c:pt>
                <c:pt idx="2736">
                  <c:v>228.08333333334178</c:v>
                </c:pt>
                <c:pt idx="2737">
                  <c:v>228.16666666667513</c:v>
                </c:pt>
                <c:pt idx="2738">
                  <c:v>228.25000000000847</c:v>
                </c:pt>
                <c:pt idx="2739">
                  <c:v>228.33333333334181</c:v>
                </c:pt>
                <c:pt idx="2740">
                  <c:v>228.41666666667516</c:v>
                </c:pt>
                <c:pt idx="2741">
                  <c:v>228.5000000000085</c:v>
                </c:pt>
                <c:pt idx="2742">
                  <c:v>228.58333333334184</c:v>
                </c:pt>
                <c:pt idx="2743">
                  <c:v>228.66666666667518</c:v>
                </c:pt>
                <c:pt idx="2744">
                  <c:v>228.75000000000853</c:v>
                </c:pt>
                <c:pt idx="2745">
                  <c:v>228.83333333334187</c:v>
                </c:pt>
                <c:pt idx="2746">
                  <c:v>228.91666666667521</c:v>
                </c:pt>
                <c:pt idx="2747">
                  <c:v>229.00000000000855</c:v>
                </c:pt>
                <c:pt idx="2748">
                  <c:v>229.0833333333419</c:v>
                </c:pt>
                <c:pt idx="2749">
                  <c:v>229.16666666667524</c:v>
                </c:pt>
                <c:pt idx="2750">
                  <c:v>229.25000000000858</c:v>
                </c:pt>
                <c:pt idx="2751">
                  <c:v>229.33333333334193</c:v>
                </c:pt>
                <c:pt idx="2752">
                  <c:v>229.41666666667527</c:v>
                </c:pt>
                <c:pt idx="2753">
                  <c:v>229.50000000000861</c:v>
                </c:pt>
                <c:pt idx="2754">
                  <c:v>229.58333333334195</c:v>
                </c:pt>
                <c:pt idx="2755">
                  <c:v>229.6666666666753</c:v>
                </c:pt>
                <c:pt idx="2756">
                  <c:v>229.75000000000864</c:v>
                </c:pt>
                <c:pt idx="2757">
                  <c:v>229.83333333334198</c:v>
                </c:pt>
                <c:pt idx="2758">
                  <c:v>229.91666666667533</c:v>
                </c:pt>
                <c:pt idx="2759">
                  <c:v>230.00000000000867</c:v>
                </c:pt>
                <c:pt idx="2760">
                  <c:v>230.08333333334201</c:v>
                </c:pt>
                <c:pt idx="2761">
                  <c:v>230.16666666667535</c:v>
                </c:pt>
                <c:pt idx="2762">
                  <c:v>230.2500000000087</c:v>
                </c:pt>
                <c:pt idx="2763">
                  <c:v>230.33333333334204</c:v>
                </c:pt>
                <c:pt idx="2764">
                  <c:v>230.41666666667538</c:v>
                </c:pt>
                <c:pt idx="2765">
                  <c:v>230.50000000000873</c:v>
                </c:pt>
                <c:pt idx="2766">
                  <c:v>230.58333333334207</c:v>
                </c:pt>
                <c:pt idx="2767">
                  <c:v>230.66666666667541</c:v>
                </c:pt>
                <c:pt idx="2768">
                  <c:v>230.75000000000875</c:v>
                </c:pt>
                <c:pt idx="2769">
                  <c:v>230.8333333333421</c:v>
                </c:pt>
                <c:pt idx="2770">
                  <c:v>230.91666666667544</c:v>
                </c:pt>
                <c:pt idx="2771">
                  <c:v>231.00000000000878</c:v>
                </c:pt>
                <c:pt idx="2772">
                  <c:v>231.08333333334213</c:v>
                </c:pt>
                <c:pt idx="2773">
                  <c:v>231.16666666667547</c:v>
                </c:pt>
                <c:pt idx="2774">
                  <c:v>231.25000000000881</c:v>
                </c:pt>
                <c:pt idx="2775">
                  <c:v>231.33333333334215</c:v>
                </c:pt>
                <c:pt idx="2776">
                  <c:v>231.4166666666755</c:v>
                </c:pt>
                <c:pt idx="2777">
                  <c:v>231.50000000000884</c:v>
                </c:pt>
                <c:pt idx="2778">
                  <c:v>231.58333333334218</c:v>
                </c:pt>
                <c:pt idx="2779">
                  <c:v>231.66666666667552</c:v>
                </c:pt>
                <c:pt idx="2780">
                  <c:v>231.75000000000887</c:v>
                </c:pt>
                <c:pt idx="2781">
                  <c:v>231.83333333334221</c:v>
                </c:pt>
                <c:pt idx="2782">
                  <c:v>231.91666666667555</c:v>
                </c:pt>
                <c:pt idx="2783">
                  <c:v>232.0000000000089</c:v>
                </c:pt>
                <c:pt idx="2784">
                  <c:v>232.08333333334224</c:v>
                </c:pt>
                <c:pt idx="2785">
                  <c:v>232.16666666667558</c:v>
                </c:pt>
                <c:pt idx="2786">
                  <c:v>232.25000000000892</c:v>
                </c:pt>
                <c:pt idx="2787">
                  <c:v>232.33333333334227</c:v>
                </c:pt>
                <c:pt idx="2788">
                  <c:v>232.41666666667561</c:v>
                </c:pt>
                <c:pt idx="2789">
                  <c:v>232.50000000000895</c:v>
                </c:pt>
                <c:pt idx="2790">
                  <c:v>232.5833333333423</c:v>
                </c:pt>
                <c:pt idx="2791">
                  <c:v>232.66666666667564</c:v>
                </c:pt>
                <c:pt idx="2792">
                  <c:v>232.75000000000898</c:v>
                </c:pt>
                <c:pt idx="2793">
                  <c:v>232.83333333334232</c:v>
                </c:pt>
                <c:pt idx="2794">
                  <c:v>232.91666666667567</c:v>
                </c:pt>
                <c:pt idx="2795">
                  <c:v>233.00000000000901</c:v>
                </c:pt>
                <c:pt idx="2796">
                  <c:v>233.08333333334235</c:v>
                </c:pt>
                <c:pt idx="2797">
                  <c:v>233.1666666666757</c:v>
                </c:pt>
                <c:pt idx="2798">
                  <c:v>233.25000000000904</c:v>
                </c:pt>
                <c:pt idx="2799">
                  <c:v>233.33333333334238</c:v>
                </c:pt>
                <c:pt idx="2800">
                  <c:v>233.41666666667572</c:v>
                </c:pt>
                <c:pt idx="2801">
                  <c:v>233.50000000000907</c:v>
                </c:pt>
                <c:pt idx="2802">
                  <c:v>233.58333333334241</c:v>
                </c:pt>
                <c:pt idx="2803">
                  <c:v>233.66666666667575</c:v>
                </c:pt>
                <c:pt idx="2804">
                  <c:v>233.75000000000909</c:v>
                </c:pt>
                <c:pt idx="2805">
                  <c:v>233.83333333334244</c:v>
                </c:pt>
                <c:pt idx="2806">
                  <c:v>233.91666666667578</c:v>
                </c:pt>
                <c:pt idx="2807">
                  <c:v>234.00000000000912</c:v>
                </c:pt>
                <c:pt idx="2808">
                  <c:v>234.08333333334247</c:v>
                </c:pt>
                <c:pt idx="2809">
                  <c:v>234.16666666667581</c:v>
                </c:pt>
                <c:pt idx="2810">
                  <c:v>234.25000000000915</c:v>
                </c:pt>
                <c:pt idx="2811">
                  <c:v>234.33333333334249</c:v>
                </c:pt>
                <c:pt idx="2812">
                  <c:v>234.41666666667584</c:v>
                </c:pt>
                <c:pt idx="2813">
                  <c:v>234.50000000000918</c:v>
                </c:pt>
                <c:pt idx="2814">
                  <c:v>234.58333333334252</c:v>
                </c:pt>
                <c:pt idx="2815">
                  <c:v>234.66666666667587</c:v>
                </c:pt>
                <c:pt idx="2816">
                  <c:v>234.75000000000921</c:v>
                </c:pt>
                <c:pt idx="2817">
                  <c:v>234.83333333334255</c:v>
                </c:pt>
                <c:pt idx="2818">
                  <c:v>234.91666666667589</c:v>
                </c:pt>
                <c:pt idx="2819">
                  <c:v>235.00000000000924</c:v>
                </c:pt>
                <c:pt idx="2820">
                  <c:v>235.08333333334258</c:v>
                </c:pt>
                <c:pt idx="2821">
                  <c:v>235.16666666667592</c:v>
                </c:pt>
                <c:pt idx="2822">
                  <c:v>235.25000000000927</c:v>
                </c:pt>
                <c:pt idx="2823">
                  <c:v>235.33333333334261</c:v>
                </c:pt>
                <c:pt idx="2824">
                  <c:v>235.41666666667595</c:v>
                </c:pt>
                <c:pt idx="2825">
                  <c:v>235.50000000000929</c:v>
                </c:pt>
                <c:pt idx="2826">
                  <c:v>235.58333333334264</c:v>
                </c:pt>
                <c:pt idx="2827">
                  <c:v>235.66666666667598</c:v>
                </c:pt>
                <c:pt idx="2828">
                  <c:v>235.75000000000932</c:v>
                </c:pt>
                <c:pt idx="2829">
                  <c:v>235.83333333334267</c:v>
                </c:pt>
                <c:pt idx="2830">
                  <c:v>235.91666666667601</c:v>
                </c:pt>
                <c:pt idx="2831">
                  <c:v>236.00000000000935</c:v>
                </c:pt>
                <c:pt idx="2832">
                  <c:v>236.08333333334269</c:v>
                </c:pt>
                <c:pt idx="2833">
                  <c:v>236.16666666667604</c:v>
                </c:pt>
                <c:pt idx="2834">
                  <c:v>236.25000000000938</c:v>
                </c:pt>
                <c:pt idx="2835">
                  <c:v>236.33333333334272</c:v>
                </c:pt>
                <c:pt idx="2836">
                  <c:v>236.41666666667606</c:v>
                </c:pt>
                <c:pt idx="2837">
                  <c:v>236.50000000000941</c:v>
                </c:pt>
                <c:pt idx="2838">
                  <c:v>236.58333333334275</c:v>
                </c:pt>
                <c:pt idx="2839">
                  <c:v>236.66666666667609</c:v>
                </c:pt>
                <c:pt idx="2840">
                  <c:v>236.75000000000944</c:v>
                </c:pt>
                <c:pt idx="2841">
                  <c:v>236.83333333334278</c:v>
                </c:pt>
                <c:pt idx="2842">
                  <c:v>236.91666666667612</c:v>
                </c:pt>
                <c:pt idx="2843">
                  <c:v>237.00000000000946</c:v>
                </c:pt>
                <c:pt idx="2844">
                  <c:v>237.08333333334281</c:v>
                </c:pt>
                <c:pt idx="2845">
                  <c:v>237.16666666667615</c:v>
                </c:pt>
                <c:pt idx="2846">
                  <c:v>237.25000000000949</c:v>
                </c:pt>
                <c:pt idx="2847">
                  <c:v>237.33333333334284</c:v>
                </c:pt>
                <c:pt idx="2848">
                  <c:v>237.41666666667618</c:v>
                </c:pt>
                <c:pt idx="2849">
                  <c:v>237.50000000000952</c:v>
                </c:pt>
                <c:pt idx="2850">
                  <c:v>237.58333333334286</c:v>
                </c:pt>
                <c:pt idx="2851">
                  <c:v>237.66666666667621</c:v>
                </c:pt>
                <c:pt idx="2852">
                  <c:v>237.75000000000955</c:v>
                </c:pt>
                <c:pt idx="2853">
                  <c:v>237.83333333334289</c:v>
                </c:pt>
                <c:pt idx="2854">
                  <c:v>237.91666666667624</c:v>
                </c:pt>
                <c:pt idx="2855">
                  <c:v>238.00000000000958</c:v>
                </c:pt>
                <c:pt idx="2856">
                  <c:v>238.08333333334292</c:v>
                </c:pt>
                <c:pt idx="2857">
                  <c:v>238.16666666667626</c:v>
                </c:pt>
                <c:pt idx="2858">
                  <c:v>238.25000000000961</c:v>
                </c:pt>
                <c:pt idx="2859">
                  <c:v>238.33333333334295</c:v>
                </c:pt>
                <c:pt idx="2860">
                  <c:v>238.41666666667629</c:v>
                </c:pt>
                <c:pt idx="2861">
                  <c:v>238.50000000000963</c:v>
                </c:pt>
                <c:pt idx="2862">
                  <c:v>238.58333333334298</c:v>
                </c:pt>
                <c:pt idx="2863">
                  <c:v>238.66666666667632</c:v>
                </c:pt>
                <c:pt idx="2864">
                  <c:v>238.75000000000966</c:v>
                </c:pt>
                <c:pt idx="2865">
                  <c:v>238.83333333334301</c:v>
                </c:pt>
                <c:pt idx="2866">
                  <c:v>238.91666666667635</c:v>
                </c:pt>
                <c:pt idx="2867">
                  <c:v>239.00000000000969</c:v>
                </c:pt>
                <c:pt idx="2868">
                  <c:v>239.08333333334303</c:v>
                </c:pt>
                <c:pt idx="2869">
                  <c:v>239.16666666667638</c:v>
                </c:pt>
                <c:pt idx="2870">
                  <c:v>239.25000000000972</c:v>
                </c:pt>
                <c:pt idx="2871">
                  <c:v>239.33333333334306</c:v>
                </c:pt>
                <c:pt idx="2872">
                  <c:v>239.41666666667641</c:v>
                </c:pt>
                <c:pt idx="2873">
                  <c:v>239.50000000000975</c:v>
                </c:pt>
                <c:pt idx="2874">
                  <c:v>239.58333333334309</c:v>
                </c:pt>
                <c:pt idx="2875">
                  <c:v>239.66666666667643</c:v>
                </c:pt>
                <c:pt idx="2876">
                  <c:v>239.75000000000978</c:v>
                </c:pt>
                <c:pt idx="2877">
                  <c:v>239.83333333334312</c:v>
                </c:pt>
                <c:pt idx="2878">
                  <c:v>239.91666666667646</c:v>
                </c:pt>
                <c:pt idx="2879">
                  <c:v>240.00000000000981</c:v>
                </c:pt>
                <c:pt idx="2880">
                  <c:v>240.08333333334315</c:v>
                </c:pt>
                <c:pt idx="2881">
                  <c:v>240.16666666667649</c:v>
                </c:pt>
                <c:pt idx="2882">
                  <c:v>240.25000000000983</c:v>
                </c:pt>
                <c:pt idx="2883">
                  <c:v>240.33333333334318</c:v>
                </c:pt>
                <c:pt idx="2884">
                  <c:v>240.41666666667652</c:v>
                </c:pt>
                <c:pt idx="2885">
                  <c:v>240.50000000000986</c:v>
                </c:pt>
                <c:pt idx="2886">
                  <c:v>240.58333333334321</c:v>
                </c:pt>
                <c:pt idx="2887">
                  <c:v>240.66666666667655</c:v>
                </c:pt>
                <c:pt idx="2888">
                  <c:v>240.75000000000989</c:v>
                </c:pt>
                <c:pt idx="2889">
                  <c:v>240.83333333334323</c:v>
                </c:pt>
                <c:pt idx="2890">
                  <c:v>240.91666666667658</c:v>
                </c:pt>
                <c:pt idx="2891">
                  <c:v>241.00000000000992</c:v>
                </c:pt>
                <c:pt idx="2892">
                  <c:v>241.08333333334326</c:v>
                </c:pt>
                <c:pt idx="2893">
                  <c:v>241.1666666666766</c:v>
                </c:pt>
                <c:pt idx="2894">
                  <c:v>241.25000000000995</c:v>
                </c:pt>
                <c:pt idx="2895">
                  <c:v>241.33333333334329</c:v>
                </c:pt>
                <c:pt idx="2896">
                  <c:v>241.41666666667663</c:v>
                </c:pt>
                <c:pt idx="2897">
                  <c:v>241.50000000000998</c:v>
                </c:pt>
                <c:pt idx="2898">
                  <c:v>241.58333333334332</c:v>
                </c:pt>
                <c:pt idx="2899">
                  <c:v>241.66666666667666</c:v>
                </c:pt>
                <c:pt idx="2900">
                  <c:v>241.75000000001</c:v>
                </c:pt>
                <c:pt idx="2901">
                  <c:v>241.83333333334335</c:v>
                </c:pt>
                <c:pt idx="2902">
                  <c:v>241.91666666667669</c:v>
                </c:pt>
                <c:pt idx="2903">
                  <c:v>242.00000000001003</c:v>
                </c:pt>
                <c:pt idx="2904">
                  <c:v>242.08333333334338</c:v>
                </c:pt>
                <c:pt idx="2905">
                  <c:v>242.16666666667672</c:v>
                </c:pt>
                <c:pt idx="2906">
                  <c:v>242.25000000001006</c:v>
                </c:pt>
                <c:pt idx="2907">
                  <c:v>242.3333333333434</c:v>
                </c:pt>
                <c:pt idx="2908">
                  <c:v>242.41666666667675</c:v>
                </c:pt>
                <c:pt idx="2909">
                  <c:v>242.50000000001009</c:v>
                </c:pt>
                <c:pt idx="2910">
                  <c:v>242.58333333334343</c:v>
                </c:pt>
                <c:pt idx="2911">
                  <c:v>242.66666666667678</c:v>
                </c:pt>
                <c:pt idx="2912">
                  <c:v>242.75000000001012</c:v>
                </c:pt>
                <c:pt idx="2913">
                  <c:v>242.83333333334346</c:v>
                </c:pt>
                <c:pt idx="2914">
                  <c:v>242.9166666666768</c:v>
                </c:pt>
                <c:pt idx="2915">
                  <c:v>243.00000000001015</c:v>
                </c:pt>
                <c:pt idx="2916">
                  <c:v>243.08333333334349</c:v>
                </c:pt>
                <c:pt idx="2917">
                  <c:v>243.16666666667683</c:v>
                </c:pt>
                <c:pt idx="2918">
                  <c:v>243.25000000001017</c:v>
                </c:pt>
                <c:pt idx="2919">
                  <c:v>243.33333333334352</c:v>
                </c:pt>
                <c:pt idx="2920">
                  <c:v>243.41666666667686</c:v>
                </c:pt>
                <c:pt idx="2921">
                  <c:v>243.5000000000102</c:v>
                </c:pt>
                <c:pt idx="2922">
                  <c:v>243.58333333334355</c:v>
                </c:pt>
                <c:pt idx="2923">
                  <c:v>243.66666666667689</c:v>
                </c:pt>
                <c:pt idx="2924">
                  <c:v>243.75000000001023</c:v>
                </c:pt>
                <c:pt idx="2925">
                  <c:v>243.83333333334357</c:v>
                </c:pt>
                <c:pt idx="2926">
                  <c:v>243.91666666667692</c:v>
                </c:pt>
                <c:pt idx="2927">
                  <c:v>244.00000000001026</c:v>
                </c:pt>
                <c:pt idx="2928">
                  <c:v>244.0833333333436</c:v>
                </c:pt>
                <c:pt idx="2929">
                  <c:v>244.16666666667695</c:v>
                </c:pt>
                <c:pt idx="2930">
                  <c:v>244.25000000001029</c:v>
                </c:pt>
                <c:pt idx="2931">
                  <c:v>244.33333333334363</c:v>
                </c:pt>
                <c:pt idx="2932">
                  <c:v>244.41666666667697</c:v>
                </c:pt>
                <c:pt idx="2933">
                  <c:v>244.50000000001032</c:v>
                </c:pt>
                <c:pt idx="2934">
                  <c:v>244.58333333334366</c:v>
                </c:pt>
                <c:pt idx="2935">
                  <c:v>244.666666666677</c:v>
                </c:pt>
                <c:pt idx="2936">
                  <c:v>244.75000000001035</c:v>
                </c:pt>
                <c:pt idx="2937">
                  <c:v>244.83333333334369</c:v>
                </c:pt>
                <c:pt idx="2938">
                  <c:v>244.91666666667703</c:v>
                </c:pt>
                <c:pt idx="2939">
                  <c:v>245.00000000001037</c:v>
                </c:pt>
                <c:pt idx="2940">
                  <c:v>245.08333333334372</c:v>
                </c:pt>
                <c:pt idx="2941">
                  <c:v>245.16666666667706</c:v>
                </c:pt>
                <c:pt idx="2942">
                  <c:v>245.2500000000104</c:v>
                </c:pt>
                <c:pt idx="2943">
                  <c:v>245.33333333334375</c:v>
                </c:pt>
                <c:pt idx="2944">
                  <c:v>245.41666666667709</c:v>
                </c:pt>
                <c:pt idx="2945">
                  <c:v>245.50000000001043</c:v>
                </c:pt>
                <c:pt idx="2946">
                  <c:v>245.58333333334377</c:v>
                </c:pt>
                <c:pt idx="2947">
                  <c:v>245.66666666667712</c:v>
                </c:pt>
                <c:pt idx="2948">
                  <c:v>245.75000000001046</c:v>
                </c:pt>
                <c:pt idx="2949">
                  <c:v>245.8333333333438</c:v>
                </c:pt>
                <c:pt idx="2950">
                  <c:v>245.91666666667714</c:v>
                </c:pt>
                <c:pt idx="2951">
                  <c:v>246.00000000001049</c:v>
                </c:pt>
                <c:pt idx="2952">
                  <c:v>246.08333333334383</c:v>
                </c:pt>
                <c:pt idx="2953">
                  <c:v>246.16666666667717</c:v>
                </c:pt>
                <c:pt idx="2954">
                  <c:v>246.25000000001052</c:v>
                </c:pt>
                <c:pt idx="2955">
                  <c:v>246.33333333334386</c:v>
                </c:pt>
                <c:pt idx="2956">
                  <c:v>246.4166666666772</c:v>
                </c:pt>
                <c:pt idx="2957">
                  <c:v>246.50000000001054</c:v>
                </c:pt>
                <c:pt idx="2958">
                  <c:v>246.58333333334389</c:v>
                </c:pt>
                <c:pt idx="2959">
                  <c:v>246.66666666667723</c:v>
                </c:pt>
                <c:pt idx="2960">
                  <c:v>246.75000000001057</c:v>
                </c:pt>
                <c:pt idx="2961">
                  <c:v>246.83333333334392</c:v>
                </c:pt>
                <c:pt idx="2962">
                  <c:v>246.91666666667726</c:v>
                </c:pt>
                <c:pt idx="2963">
                  <c:v>247.0000000000106</c:v>
                </c:pt>
                <c:pt idx="2964">
                  <c:v>247.08333333334394</c:v>
                </c:pt>
                <c:pt idx="2965">
                  <c:v>247.16666666667729</c:v>
                </c:pt>
                <c:pt idx="2966">
                  <c:v>247.25000000001063</c:v>
                </c:pt>
                <c:pt idx="2967">
                  <c:v>247.33333333334397</c:v>
                </c:pt>
                <c:pt idx="2968">
                  <c:v>247.41666666667732</c:v>
                </c:pt>
                <c:pt idx="2969">
                  <c:v>247.50000000001066</c:v>
                </c:pt>
                <c:pt idx="2970">
                  <c:v>247.583333333344</c:v>
                </c:pt>
                <c:pt idx="2971">
                  <c:v>247.66666666667734</c:v>
                </c:pt>
                <c:pt idx="2972">
                  <c:v>247.75000000001069</c:v>
                </c:pt>
                <c:pt idx="2973">
                  <c:v>247.83333333334403</c:v>
                </c:pt>
                <c:pt idx="2974">
                  <c:v>247.91666666667737</c:v>
                </c:pt>
                <c:pt idx="2975">
                  <c:v>248.00000000001071</c:v>
                </c:pt>
                <c:pt idx="2976">
                  <c:v>248.08333333334406</c:v>
                </c:pt>
                <c:pt idx="2977">
                  <c:v>248.1666666666774</c:v>
                </c:pt>
                <c:pt idx="2978">
                  <c:v>248.25000000001074</c:v>
                </c:pt>
                <c:pt idx="2979">
                  <c:v>248.33333333334409</c:v>
                </c:pt>
                <c:pt idx="2980">
                  <c:v>248.41666666667743</c:v>
                </c:pt>
                <c:pt idx="2981">
                  <c:v>248.50000000001077</c:v>
                </c:pt>
                <c:pt idx="2982">
                  <c:v>248.58333333334411</c:v>
                </c:pt>
                <c:pt idx="2983">
                  <c:v>248.66666666667746</c:v>
                </c:pt>
                <c:pt idx="2984">
                  <c:v>248.7500000000108</c:v>
                </c:pt>
                <c:pt idx="2985">
                  <c:v>248.83333333334414</c:v>
                </c:pt>
                <c:pt idx="2986">
                  <c:v>248.91666666667749</c:v>
                </c:pt>
                <c:pt idx="2987">
                  <c:v>249.00000000001083</c:v>
                </c:pt>
                <c:pt idx="2988">
                  <c:v>249.08333333334417</c:v>
                </c:pt>
                <c:pt idx="2989">
                  <c:v>249.16666666667751</c:v>
                </c:pt>
                <c:pt idx="2990">
                  <c:v>249.25000000001086</c:v>
                </c:pt>
                <c:pt idx="2991">
                  <c:v>249.3333333333442</c:v>
                </c:pt>
                <c:pt idx="2992">
                  <c:v>249.41666666667754</c:v>
                </c:pt>
                <c:pt idx="2993">
                  <c:v>249.50000000001089</c:v>
                </c:pt>
                <c:pt idx="2994">
                  <c:v>249.58333333334423</c:v>
                </c:pt>
                <c:pt idx="2995">
                  <c:v>249.66666666667757</c:v>
                </c:pt>
                <c:pt idx="2996">
                  <c:v>249.75000000001091</c:v>
                </c:pt>
                <c:pt idx="2997">
                  <c:v>249.83333333334426</c:v>
                </c:pt>
                <c:pt idx="2998">
                  <c:v>249.9166666666776</c:v>
                </c:pt>
                <c:pt idx="2999">
                  <c:v>250.00000000001094</c:v>
                </c:pt>
                <c:pt idx="3000">
                  <c:v>250.08333333334429</c:v>
                </c:pt>
                <c:pt idx="3001">
                  <c:v>250.16666666667763</c:v>
                </c:pt>
                <c:pt idx="3002">
                  <c:v>250.25000000001097</c:v>
                </c:pt>
                <c:pt idx="3003">
                  <c:v>250.33333333334431</c:v>
                </c:pt>
                <c:pt idx="3004">
                  <c:v>250.41666666667766</c:v>
                </c:pt>
                <c:pt idx="3005">
                  <c:v>250.500000000011</c:v>
                </c:pt>
                <c:pt idx="3006">
                  <c:v>250.58333333334434</c:v>
                </c:pt>
                <c:pt idx="3007">
                  <c:v>250.66666666667768</c:v>
                </c:pt>
                <c:pt idx="3008">
                  <c:v>250.75000000001103</c:v>
                </c:pt>
                <c:pt idx="3009">
                  <c:v>250.83333333334437</c:v>
                </c:pt>
                <c:pt idx="3010">
                  <c:v>250.91666666667771</c:v>
                </c:pt>
                <c:pt idx="3011">
                  <c:v>251.00000000001106</c:v>
                </c:pt>
                <c:pt idx="3012">
                  <c:v>251.0833333333444</c:v>
                </c:pt>
                <c:pt idx="3013">
                  <c:v>251.16666666667774</c:v>
                </c:pt>
                <c:pt idx="3014">
                  <c:v>251.25000000001108</c:v>
                </c:pt>
                <c:pt idx="3015">
                  <c:v>251.33333333334443</c:v>
                </c:pt>
                <c:pt idx="3016">
                  <c:v>251.41666666667777</c:v>
                </c:pt>
                <c:pt idx="3017">
                  <c:v>251.50000000001111</c:v>
                </c:pt>
                <c:pt idx="3018">
                  <c:v>251.58333333334446</c:v>
                </c:pt>
                <c:pt idx="3019">
                  <c:v>251.6666666666778</c:v>
                </c:pt>
                <c:pt idx="3020">
                  <c:v>251.75000000001114</c:v>
                </c:pt>
                <c:pt idx="3021">
                  <c:v>251.83333333334448</c:v>
                </c:pt>
                <c:pt idx="3022">
                  <c:v>251.91666666667783</c:v>
                </c:pt>
                <c:pt idx="3023">
                  <c:v>252.00000000001117</c:v>
                </c:pt>
                <c:pt idx="3024">
                  <c:v>252.08333333334451</c:v>
                </c:pt>
                <c:pt idx="3025">
                  <c:v>252.16666666667786</c:v>
                </c:pt>
                <c:pt idx="3026">
                  <c:v>252.2500000000112</c:v>
                </c:pt>
                <c:pt idx="3027">
                  <c:v>252.33333333334454</c:v>
                </c:pt>
                <c:pt idx="3028">
                  <c:v>252.41666666667788</c:v>
                </c:pt>
                <c:pt idx="3029">
                  <c:v>252.50000000001123</c:v>
                </c:pt>
                <c:pt idx="3030">
                  <c:v>252.58333333334457</c:v>
                </c:pt>
                <c:pt idx="3031">
                  <c:v>252.66666666667791</c:v>
                </c:pt>
                <c:pt idx="3032">
                  <c:v>252.75000000001125</c:v>
                </c:pt>
                <c:pt idx="3033">
                  <c:v>252.8333333333446</c:v>
                </c:pt>
                <c:pt idx="3034">
                  <c:v>252.91666666667794</c:v>
                </c:pt>
                <c:pt idx="3035">
                  <c:v>253.00000000001128</c:v>
                </c:pt>
                <c:pt idx="3036">
                  <c:v>253.08333333334463</c:v>
                </c:pt>
                <c:pt idx="3037">
                  <c:v>253.16666666667797</c:v>
                </c:pt>
                <c:pt idx="3038">
                  <c:v>253.25000000001131</c:v>
                </c:pt>
                <c:pt idx="3039">
                  <c:v>253.33333333334465</c:v>
                </c:pt>
                <c:pt idx="3040">
                  <c:v>253.416666666678</c:v>
                </c:pt>
                <c:pt idx="3041">
                  <c:v>253.50000000001134</c:v>
                </c:pt>
                <c:pt idx="3042">
                  <c:v>253.58333333334468</c:v>
                </c:pt>
                <c:pt idx="3043">
                  <c:v>253.66666666667803</c:v>
                </c:pt>
                <c:pt idx="3044">
                  <c:v>253.75000000001137</c:v>
                </c:pt>
                <c:pt idx="3045">
                  <c:v>253.83333333334471</c:v>
                </c:pt>
                <c:pt idx="3046">
                  <c:v>253.91666666667805</c:v>
                </c:pt>
                <c:pt idx="3047">
                  <c:v>254.0000000000114</c:v>
                </c:pt>
                <c:pt idx="3048">
                  <c:v>254.08333333334474</c:v>
                </c:pt>
                <c:pt idx="3049">
                  <c:v>254.16666666667808</c:v>
                </c:pt>
                <c:pt idx="3050">
                  <c:v>254.25000000001143</c:v>
                </c:pt>
                <c:pt idx="3051">
                  <c:v>254.33333333334477</c:v>
                </c:pt>
                <c:pt idx="3052">
                  <c:v>254.41666666667811</c:v>
                </c:pt>
                <c:pt idx="3053">
                  <c:v>254.50000000001145</c:v>
                </c:pt>
                <c:pt idx="3054">
                  <c:v>254.5833333333448</c:v>
                </c:pt>
                <c:pt idx="3055">
                  <c:v>254.66666666667814</c:v>
                </c:pt>
                <c:pt idx="3056">
                  <c:v>254.75000000001148</c:v>
                </c:pt>
                <c:pt idx="3057">
                  <c:v>254.83333333334483</c:v>
                </c:pt>
                <c:pt idx="3058">
                  <c:v>254.91666666667817</c:v>
                </c:pt>
                <c:pt idx="3059">
                  <c:v>255.00000000001151</c:v>
                </c:pt>
                <c:pt idx="3060">
                  <c:v>255.08333333334485</c:v>
                </c:pt>
                <c:pt idx="3061">
                  <c:v>255.1666666666782</c:v>
                </c:pt>
                <c:pt idx="3062">
                  <c:v>255.25000000001154</c:v>
                </c:pt>
                <c:pt idx="3063">
                  <c:v>255.33333333334488</c:v>
                </c:pt>
                <c:pt idx="3064">
                  <c:v>255.41666666667822</c:v>
                </c:pt>
                <c:pt idx="3065">
                  <c:v>255.50000000001157</c:v>
                </c:pt>
                <c:pt idx="3066">
                  <c:v>255.58333333334491</c:v>
                </c:pt>
                <c:pt idx="3067">
                  <c:v>255.66666666667825</c:v>
                </c:pt>
                <c:pt idx="3068">
                  <c:v>255.7500000000116</c:v>
                </c:pt>
                <c:pt idx="3069">
                  <c:v>255.83333333334494</c:v>
                </c:pt>
                <c:pt idx="3070">
                  <c:v>255.91666666667828</c:v>
                </c:pt>
                <c:pt idx="3071">
                  <c:v>256.0000000000116</c:v>
                </c:pt>
                <c:pt idx="3072">
                  <c:v>256.08333333334491</c:v>
                </c:pt>
                <c:pt idx="3073">
                  <c:v>256.16666666667822</c:v>
                </c:pt>
                <c:pt idx="3074">
                  <c:v>256.25000000001154</c:v>
                </c:pt>
                <c:pt idx="3075">
                  <c:v>256.33333333334485</c:v>
                </c:pt>
                <c:pt idx="3076">
                  <c:v>256.41666666667817</c:v>
                </c:pt>
                <c:pt idx="3077">
                  <c:v>256.50000000001148</c:v>
                </c:pt>
                <c:pt idx="3078">
                  <c:v>256.5833333333448</c:v>
                </c:pt>
                <c:pt idx="3079">
                  <c:v>256.66666666667811</c:v>
                </c:pt>
                <c:pt idx="3080">
                  <c:v>256.75000000001143</c:v>
                </c:pt>
                <c:pt idx="3081">
                  <c:v>256.83333333334474</c:v>
                </c:pt>
                <c:pt idx="3082">
                  <c:v>256.91666666667805</c:v>
                </c:pt>
                <c:pt idx="3083">
                  <c:v>257.00000000001137</c:v>
                </c:pt>
                <c:pt idx="3084">
                  <c:v>257.08333333334468</c:v>
                </c:pt>
                <c:pt idx="3085">
                  <c:v>257.166666666678</c:v>
                </c:pt>
                <c:pt idx="3086">
                  <c:v>257.25000000001131</c:v>
                </c:pt>
                <c:pt idx="3087">
                  <c:v>257.33333333334463</c:v>
                </c:pt>
                <c:pt idx="3088">
                  <c:v>257.41666666667794</c:v>
                </c:pt>
                <c:pt idx="3089">
                  <c:v>257.50000000001125</c:v>
                </c:pt>
                <c:pt idx="3090">
                  <c:v>257.58333333334457</c:v>
                </c:pt>
                <c:pt idx="3091">
                  <c:v>257.66666666667788</c:v>
                </c:pt>
                <c:pt idx="3092">
                  <c:v>257.7500000000112</c:v>
                </c:pt>
                <c:pt idx="3093">
                  <c:v>257.83333333334451</c:v>
                </c:pt>
                <c:pt idx="3094">
                  <c:v>257.91666666667783</c:v>
                </c:pt>
                <c:pt idx="3095">
                  <c:v>258.00000000001114</c:v>
                </c:pt>
                <c:pt idx="3096">
                  <c:v>258.08333333334446</c:v>
                </c:pt>
                <c:pt idx="3097">
                  <c:v>258.16666666667777</c:v>
                </c:pt>
                <c:pt idx="3098">
                  <c:v>258.25000000001108</c:v>
                </c:pt>
                <c:pt idx="3099">
                  <c:v>258.3333333333444</c:v>
                </c:pt>
                <c:pt idx="3100">
                  <c:v>258.41666666667771</c:v>
                </c:pt>
                <c:pt idx="3101">
                  <c:v>258.50000000001103</c:v>
                </c:pt>
                <c:pt idx="3102">
                  <c:v>258.58333333334434</c:v>
                </c:pt>
                <c:pt idx="3103">
                  <c:v>258.66666666667766</c:v>
                </c:pt>
                <c:pt idx="3104">
                  <c:v>258.75000000001097</c:v>
                </c:pt>
                <c:pt idx="3105">
                  <c:v>258.83333333334429</c:v>
                </c:pt>
                <c:pt idx="3106">
                  <c:v>258.9166666666776</c:v>
                </c:pt>
                <c:pt idx="3107">
                  <c:v>259.00000000001091</c:v>
                </c:pt>
                <c:pt idx="3108">
                  <c:v>259.08333333334423</c:v>
                </c:pt>
                <c:pt idx="3109">
                  <c:v>259.16666666667754</c:v>
                </c:pt>
                <c:pt idx="3110">
                  <c:v>259.25000000001086</c:v>
                </c:pt>
                <c:pt idx="3111">
                  <c:v>259.33333333334417</c:v>
                </c:pt>
                <c:pt idx="3112">
                  <c:v>259.41666666667749</c:v>
                </c:pt>
                <c:pt idx="3113">
                  <c:v>259.5000000000108</c:v>
                </c:pt>
                <c:pt idx="3114">
                  <c:v>259.58333333334411</c:v>
                </c:pt>
                <c:pt idx="3115">
                  <c:v>259.66666666667743</c:v>
                </c:pt>
                <c:pt idx="3116">
                  <c:v>259.75000000001074</c:v>
                </c:pt>
                <c:pt idx="3117">
                  <c:v>259.83333333334406</c:v>
                </c:pt>
                <c:pt idx="3118">
                  <c:v>259.91666666667737</c:v>
                </c:pt>
                <c:pt idx="3119">
                  <c:v>260.00000000001069</c:v>
                </c:pt>
                <c:pt idx="3120">
                  <c:v>260.083333333344</c:v>
                </c:pt>
                <c:pt idx="3121">
                  <c:v>260.16666666667732</c:v>
                </c:pt>
                <c:pt idx="3122">
                  <c:v>260.25000000001063</c:v>
                </c:pt>
                <c:pt idx="3123">
                  <c:v>260.33333333334394</c:v>
                </c:pt>
                <c:pt idx="3124">
                  <c:v>260.41666666667726</c:v>
                </c:pt>
                <c:pt idx="3125">
                  <c:v>260.50000000001057</c:v>
                </c:pt>
                <c:pt idx="3126">
                  <c:v>260.58333333334389</c:v>
                </c:pt>
                <c:pt idx="3127">
                  <c:v>260.6666666666772</c:v>
                </c:pt>
                <c:pt idx="3128">
                  <c:v>260.75000000001052</c:v>
                </c:pt>
                <c:pt idx="3129">
                  <c:v>260.83333333334383</c:v>
                </c:pt>
                <c:pt idx="3130">
                  <c:v>260.91666666667714</c:v>
                </c:pt>
                <c:pt idx="3131">
                  <c:v>261.00000000001046</c:v>
                </c:pt>
                <c:pt idx="3132">
                  <c:v>261.08333333334377</c:v>
                </c:pt>
                <c:pt idx="3133">
                  <c:v>261.16666666667709</c:v>
                </c:pt>
                <c:pt idx="3134">
                  <c:v>261.2500000000104</c:v>
                </c:pt>
                <c:pt idx="3135">
                  <c:v>261.33333333334372</c:v>
                </c:pt>
                <c:pt idx="3136">
                  <c:v>261.41666666667703</c:v>
                </c:pt>
                <c:pt idx="3137">
                  <c:v>261.50000000001035</c:v>
                </c:pt>
                <c:pt idx="3138">
                  <c:v>261.58333333334366</c:v>
                </c:pt>
                <c:pt idx="3139">
                  <c:v>261.66666666667697</c:v>
                </c:pt>
                <c:pt idx="3140">
                  <c:v>261.75000000001029</c:v>
                </c:pt>
                <c:pt idx="3141">
                  <c:v>261.8333333333436</c:v>
                </c:pt>
                <c:pt idx="3142">
                  <c:v>261.91666666667692</c:v>
                </c:pt>
                <c:pt idx="3143">
                  <c:v>262.00000000001023</c:v>
                </c:pt>
                <c:pt idx="3144">
                  <c:v>262.08333333334355</c:v>
                </c:pt>
                <c:pt idx="3145">
                  <c:v>262.16666666667686</c:v>
                </c:pt>
                <c:pt idx="3146">
                  <c:v>262.25000000001017</c:v>
                </c:pt>
                <c:pt idx="3147">
                  <c:v>262.33333333334349</c:v>
                </c:pt>
                <c:pt idx="3148">
                  <c:v>262.4166666666768</c:v>
                </c:pt>
                <c:pt idx="3149">
                  <c:v>262.50000000001012</c:v>
                </c:pt>
                <c:pt idx="3150">
                  <c:v>262.58333333334343</c:v>
                </c:pt>
                <c:pt idx="3151">
                  <c:v>262.66666666667675</c:v>
                </c:pt>
                <c:pt idx="3152">
                  <c:v>262.75000000001006</c:v>
                </c:pt>
                <c:pt idx="3153">
                  <c:v>262.83333333334338</c:v>
                </c:pt>
                <c:pt idx="3154">
                  <c:v>262.91666666667669</c:v>
                </c:pt>
                <c:pt idx="3155">
                  <c:v>263.00000000001</c:v>
                </c:pt>
                <c:pt idx="3156">
                  <c:v>263.08333333334332</c:v>
                </c:pt>
                <c:pt idx="3157">
                  <c:v>263.16666666667663</c:v>
                </c:pt>
                <c:pt idx="3158">
                  <c:v>263.25000000000995</c:v>
                </c:pt>
                <c:pt idx="3159">
                  <c:v>263.33333333334326</c:v>
                </c:pt>
                <c:pt idx="3160">
                  <c:v>263.41666666667658</c:v>
                </c:pt>
                <c:pt idx="3161">
                  <c:v>263.50000000000989</c:v>
                </c:pt>
                <c:pt idx="3162">
                  <c:v>263.58333333334321</c:v>
                </c:pt>
                <c:pt idx="3163">
                  <c:v>263.66666666667652</c:v>
                </c:pt>
                <c:pt idx="3164">
                  <c:v>263.75000000000983</c:v>
                </c:pt>
                <c:pt idx="3165">
                  <c:v>263.83333333334315</c:v>
                </c:pt>
                <c:pt idx="3166">
                  <c:v>263.91666666667646</c:v>
                </c:pt>
                <c:pt idx="3167">
                  <c:v>264.00000000000978</c:v>
                </c:pt>
                <c:pt idx="3168">
                  <c:v>264.08333333334309</c:v>
                </c:pt>
                <c:pt idx="3169">
                  <c:v>264.16666666667641</c:v>
                </c:pt>
                <c:pt idx="3170">
                  <c:v>264.25000000000972</c:v>
                </c:pt>
                <c:pt idx="3171">
                  <c:v>264.33333333334303</c:v>
                </c:pt>
                <c:pt idx="3172">
                  <c:v>264.41666666667635</c:v>
                </c:pt>
                <c:pt idx="3173">
                  <c:v>264.50000000000966</c:v>
                </c:pt>
                <c:pt idx="3174">
                  <c:v>264.58333333334298</c:v>
                </c:pt>
                <c:pt idx="3175">
                  <c:v>264.66666666667629</c:v>
                </c:pt>
                <c:pt idx="3176">
                  <c:v>264.75000000000961</c:v>
                </c:pt>
                <c:pt idx="3177">
                  <c:v>264.83333333334292</c:v>
                </c:pt>
                <c:pt idx="3178">
                  <c:v>264.91666666667624</c:v>
                </c:pt>
                <c:pt idx="3179">
                  <c:v>265.00000000000955</c:v>
                </c:pt>
                <c:pt idx="3180">
                  <c:v>265.08333333334286</c:v>
                </c:pt>
                <c:pt idx="3181">
                  <c:v>265.16666666667618</c:v>
                </c:pt>
                <c:pt idx="3182">
                  <c:v>265.25000000000949</c:v>
                </c:pt>
                <c:pt idx="3183">
                  <c:v>265.33333333334281</c:v>
                </c:pt>
                <c:pt idx="3184">
                  <c:v>265.41666666667612</c:v>
                </c:pt>
                <c:pt idx="3185">
                  <c:v>265.50000000000944</c:v>
                </c:pt>
                <c:pt idx="3186">
                  <c:v>265.58333333334275</c:v>
                </c:pt>
                <c:pt idx="3187">
                  <c:v>265.66666666667606</c:v>
                </c:pt>
                <c:pt idx="3188">
                  <c:v>265.75000000000938</c:v>
                </c:pt>
                <c:pt idx="3189">
                  <c:v>265.83333333334269</c:v>
                </c:pt>
                <c:pt idx="3190">
                  <c:v>265.91666666667601</c:v>
                </c:pt>
                <c:pt idx="3191">
                  <c:v>266.00000000000932</c:v>
                </c:pt>
                <c:pt idx="3192">
                  <c:v>266.08333333334264</c:v>
                </c:pt>
                <c:pt idx="3193">
                  <c:v>266.16666666667595</c:v>
                </c:pt>
                <c:pt idx="3194">
                  <c:v>266.25000000000927</c:v>
                </c:pt>
                <c:pt idx="3195">
                  <c:v>266.33333333334258</c:v>
                </c:pt>
                <c:pt idx="3196">
                  <c:v>266.41666666667589</c:v>
                </c:pt>
                <c:pt idx="3197">
                  <c:v>266.50000000000921</c:v>
                </c:pt>
                <c:pt idx="3198">
                  <c:v>266.58333333334252</c:v>
                </c:pt>
                <c:pt idx="3199">
                  <c:v>266.66666666667584</c:v>
                </c:pt>
                <c:pt idx="3200">
                  <c:v>266.75000000000915</c:v>
                </c:pt>
                <c:pt idx="3201">
                  <c:v>266.83333333334247</c:v>
                </c:pt>
                <c:pt idx="3202">
                  <c:v>266.91666666667578</c:v>
                </c:pt>
                <c:pt idx="3203">
                  <c:v>267.00000000000909</c:v>
                </c:pt>
                <c:pt idx="3204">
                  <c:v>267.08333333334241</c:v>
                </c:pt>
                <c:pt idx="3205">
                  <c:v>267.16666666667572</c:v>
                </c:pt>
                <c:pt idx="3206">
                  <c:v>267.25000000000904</c:v>
                </c:pt>
                <c:pt idx="3207">
                  <c:v>267.33333333334235</c:v>
                </c:pt>
                <c:pt idx="3208">
                  <c:v>267.41666666667567</c:v>
                </c:pt>
                <c:pt idx="3209">
                  <c:v>267.50000000000898</c:v>
                </c:pt>
                <c:pt idx="3210">
                  <c:v>267.5833333333423</c:v>
                </c:pt>
                <c:pt idx="3211">
                  <c:v>267.66666666667561</c:v>
                </c:pt>
                <c:pt idx="3212">
                  <c:v>267.75000000000892</c:v>
                </c:pt>
                <c:pt idx="3213">
                  <c:v>267.83333333334224</c:v>
                </c:pt>
                <c:pt idx="3214">
                  <c:v>267.91666666667555</c:v>
                </c:pt>
                <c:pt idx="3215">
                  <c:v>268.00000000000887</c:v>
                </c:pt>
                <c:pt idx="3216">
                  <c:v>268.08333333334218</c:v>
                </c:pt>
                <c:pt idx="3217">
                  <c:v>268.1666666666755</c:v>
                </c:pt>
                <c:pt idx="3218">
                  <c:v>268.25000000000881</c:v>
                </c:pt>
                <c:pt idx="3219">
                  <c:v>268.33333333334213</c:v>
                </c:pt>
                <c:pt idx="3220">
                  <c:v>268.41666666667544</c:v>
                </c:pt>
                <c:pt idx="3221">
                  <c:v>268.50000000000875</c:v>
                </c:pt>
                <c:pt idx="3222">
                  <c:v>268.58333333334207</c:v>
                </c:pt>
                <c:pt idx="3223">
                  <c:v>268.66666666667538</c:v>
                </c:pt>
                <c:pt idx="3224">
                  <c:v>268.7500000000087</c:v>
                </c:pt>
                <c:pt idx="3225">
                  <c:v>268.83333333334201</c:v>
                </c:pt>
                <c:pt idx="3226">
                  <c:v>268.91666666667533</c:v>
                </c:pt>
                <c:pt idx="3227">
                  <c:v>269.00000000000864</c:v>
                </c:pt>
                <c:pt idx="3228">
                  <c:v>269.08333333334195</c:v>
                </c:pt>
                <c:pt idx="3229">
                  <c:v>269.16666666667527</c:v>
                </c:pt>
                <c:pt idx="3230">
                  <c:v>269.25000000000858</c:v>
                </c:pt>
                <c:pt idx="3231">
                  <c:v>269.3333333333419</c:v>
                </c:pt>
                <c:pt idx="3232">
                  <c:v>269.41666666667521</c:v>
                </c:pt>
                <c:pt idx="3233">
                  <c:v>269.50000000000853</c:v>
                </c:pt>
                <c:pt idx="3234">
                  <c:v>269.58333333334184</c:v>
                </c:pt>
                <c:pt idx="3235">
                  <c:v>269.66666666667516</c:v>
                </c:pt>
                <c:pt idx="3236">
                  <c:v>269.75000000000847</c:v>
                </c:pt>
                <c:pt idx="3237">
                  <c:v>269.83333333334178</c:v>
                </c:pt>
                <c:pt idx="3238">
                  <c:v>269.9166666666751</c:v>
                </c:pt>
                <c:pt idx="3239">
                  <c:v>270.00000000000841</c:v>
                </c:pt>
                <c:pt idx="3240">
                  <c:v>270.08333333334173</c:v>
                </c:pt>
                <c:pt idx="3241">
                  <c:v>270.16666666667504</c:v>
                </c:pt>
                <c:pt idx="3242">
                  <c:v>270.25000000000836</c:v>
                </c:pt>
                <c:pt idx="3243">
                  <c:v>270.33333333334167</c:v>
                </c:pt>
                <c:pt idx="3244">
                  <c:v>270.41666666667498</c:v>
                </c:pt>
                <c:pt idx="3245">
                  <c:v>270.5000000000083</c:v>
                </c:pt>
                <c:pt idx="3246">
                  <c:v>270.58333333334161</c:v>
                </c:pt>
                <c:pt idx="3247">
                  <c:v>270.66666666667493</c:v>
                </c:pt>
                <c:pt idx="3248">
                  <c:v>270.75000000000824</c:v>
                </c:pt>
                <c:pt idx="3249">
                  <c:v>270.83333333334156</c:v>
                </c:pt>
                <c:pt idx="3250">
                  <c:v>270.91666666667487</c:v>
                </c:pt>
                <c:pt idx="3251">
                  <c:v>271.00000000000819</c:v>
                </c:pt>
                <c:pt idx="3252">
                  <c:v>271.0833333333415</c:v>
                </c:pt>
                <c:pt idx="3253">
                  <c:v>271.16666666667481</c:v>
                </c:pt>
                <c:pt idx="3254">
                  <c:v>271.25000000000813</c:v>
                </c:pt>
                <c:pt idx="3255">
                  <c:v>271.33333333334144</c:v>
                </c:pt>
                <c:pt idx="3256">
                  <c:v>271.41666666667476</c:v>
                </c:pt>
                <c:pt idx="3257">
                  <c:v>271.50000000000807</c:v>
                </c:pt>
                <c:pt idx="3258">
                  <c:v>271.58333333334139</c:v>
                </c:pt>
                <c:pt idx="3259">
                  <c:v>271.6666666666747</c:v>
                </c:pt>
                <c:pt idx="3260">
                  <c:v>271.75000000000801</c:v>
                </c:pt>
                <c:pt idx="3261">
                  <c:v>271.83333333334133</c:v>
                </c:pt>
                <c:pt idx="3262">
                  <c:v>271.91666666667464</c:v>
                </c:pt>
                <c:pt idx="3263">
                  <c:v>272.00000000000796</c:v>
                </c:pt>
                <c:pt idx="3264">
                  <c:v>272.08333333334127</c:v>
                </c:pt>
                <c:pt idx="3265">
                  <c:v>272.16666666667459</c:v>
                </c:pt>
                <c:pt idx="3266">
                  <c:v>272.2500000000079</c:v>
                </c:pt>
                <c:pt idx="3267">
                  <c:v>272.33333333334122</c:v>
                </c:pt>
                <c:pt idx="3268">
                  <c:v>272.41666666667453</c:v>
                </c:pt>
                <c:pt idx="3269">
                  <c:v>272.50000000000784</c:v>
                </c:pt>
                <c:pt idx="3270">
                  <c:v>272.58333333334116</c:v>
                </c:pt>
                <c:pt idx="3271">
                  <c:v>272.66666666667447</c:v>
                </c:pt>
                <c:pt idx="3272">
                  <c:v>272.75000000000779</c:v>
                </c:pt>
                <c:pt idx="3273">
                  <c:v>272.8333333333411</c:v>
                </c:pt>
                <c:pt idx="3274">
                  <c:v>272.91666666667442</c:v>
                </c:pt>
                <c:pt idx="3275">
                  <c:v>273.00000000000773</c:v>
                </c:pt>
                <c:pt idx="3276">
                  <c:v>273.08333333334105</c:v>
                </c:pt>
                <c:pt idx="3277">
                  <c:v>273.16666666667436</c:v>
                </c:pt>
                <c:pt idx="3278">
                  <c:v>273.25000000000767</c:v>
                </c:pt>
                <c:pt idx="3279">
                  <c:v>273.33333333334099</c:v>
                </c:pt>
                <c:pt idx="3280">
                  <c:v>273.4166666666743</c:v>
                </c:pt>
                <c:pt idx="3281">
                  <c:v>273.50000000000762</c:v>
                </c:pt>
                <c:pt idx="3282">
                  <c:v>273.58333333334093</c:v>
                </c:pt>
                <c:pt idx="3283">
                  <c:v>273.66666666667425</c:v>
                </c:pt>
                <c:pt idx="3284">
                  <c:v>273.75000000000756</c:v>
                </c:pt>
                <c:pt idx="3285">
                  <c:v>273.83333333334087</c:v>
                </c:pt>
                <c:pt idx="3286">
                  <c:v>273.91666666667419</c:v>
                </c:pt>
                <c:pt idx="3287">
                  <c:v>274.0000000000075</c:v>
                </c:pt>
                <c:pt idx="3288">
                  <c:v>274.08333333334082</c:v>
                </c:pt>
                <c:pt idx="3289">
                  <c:v>274.16666666667413</c:v>
                </c:pt>
                <c:pt idx="3290">
                  <c:v>274.25000000000745</c:v>
                </c:pt>
                <c:pt idx="3291">
                  <c:v>274.33333333334076</c:v>
                </c:pt>
                <c:pt idx="3292">
                  <c:v>274.41666666667408</c:v>
                </c:pt>
                <c:pt idx="3293">
                  <c:v>274.50000000000739</c:v>
                </c:pt>
                <c:pt idx="3294">
                  <c:v>274.5833333333407</c:v>
                </c:pt>
                <c:pt idx="3295">
                  <c:v>274.66666666667402</c:v>
                </c:pt>
                <c:pt idx="3296">
                  <c:v>274.75000000000733</c:v>
                </c:pt>
                <c:pt idx="3297">
                  <c:v>274.83333333334065</c:v>
                </c:pt>
                <c:pt idx="3298">
                  <c:v>274.91666666667396</c:v>
                </c:pt>
                <c:pt idx="3299">
                  <c:v>275.00000000000728</c:v>
                </c:pt>
                <c:pt idx="3300">
                  <c:v>275.08333333334059</c:v>
                </c:pt>
                <c:pt idx="3301">
                  <c:v>275.1666666666739</c:v>
                </c:pt>
                <c:pt idx="3302">
                  <c:v>275.25000000000722</c:v>
                </c:pt>
                <c:pt idx="3303">
                  <c:v>275.33333333334053</c:v>
                </c:pt>
                <c:pt idx="3304">
                  <c:v>275.41666666667385</c:v>
                </c:pt>
                <c:pt idx="3305">
                  <c:v>275.50000000000716</c:v>
                </c:pt>
                <c:pt idx="3306">
                  <c:v>275.58333333334048</c:v>
                </c:pt>
                <c:pt idx="3307">
                  <c:v>275.66666666667379</c:v>
                </c:pt>
                <c:pt idx="3308">
                  <c:v>275.75000000000711</c:v>
                </c:pt>
                <c:pt idx="3309">
                  <c:v>275.83333333334042</c:v>
                </c:pt>
                <c:pt idx="3310">
                  <c:v>275.91666666667373</c:v>
                </c:pt>
                <c:pt idx="3311">
                  <c:v>276.00000000000705</c:v>
                </c:pt>
                <c:pt idx="3312">
                  <c:v>276.08333333334036</c:v>
                </c:pt>
                <c:pt idx="3313">
                  <c:v>276.16666666667368</c:v>
                </c:pt>
                <c:pt idx="3314">
                  <c:v>276.25000000000699</c:v>
                </c:pt>
                <c:pt idx="3315">
                  <c:v>276.33333333334031</c:v>
                </c:pt>
                <c:pt idx="3316">
                  <c:v>276.41666666667362</c:v>
                </c:pt>
                <c:pt idx="3317">
                  <c:v>276.50000000000693</c:v>
                </c:pt>
                <c:pt idx="3318">
                  <c:v>276.58333333334025</c:v>
                </c:pt>
                <c:pt idx="3319">
                  <c:v>276.66666666667356</c:v>
                </c:pt>
                <c:pt idx="3320">
                  <c:v>276.75000000000688</c:v>
                </c:pt>
                <c:pt idx="3321">
                  <c:v>276.83333333334019</c:v>
                </c:pt>
                <c:pt idx="3322">
                  <c:v>276.91666666667351</c:v>
                </c:pt>
                <c:pt idx="3323">
                  <c:v>277.00000000000682</c:v>
                </c:pt>
                <c:pt idx="3324">
                  <c:v>277.08333333334014</c:v>
                </c:pt>
                <c:pt idx="3325">
                  <c:v>277.16666666667345</c:v>
                </c:pt>
                <c:pt idx="3326">
                  <c:v>277.25000000000676</c:v>
                </c:pt>
                <c:pt idx="3327">
                  <c:v>277.33333333334008</c:v>
                </c:pt>
                <c:pt idx="3328">
                  <c:v>277.41666666667339</c:v>
                </c:pt>
                <c:pt idx="3329">
                  <c:v>277.50000000000671</c:v>
                </c:pt>
                <c:pt idx="3330">
                  <c:v>277.58333333334002</c:v>
                </c:pt>
                <c:pt idx="3331">
                  <c:v>277.66666666667334</c:v>
                </c:pt>
                <c:pt idx="3332">
                  <c:v>277.75000000000665</c:v>
                </c:pt>
                <c:pt idx="3333">
                  <c:v>277.83333333333997</c:v>
                </c:pt>
                <c:pt idx="3334">
                  <c:v>277.91666666667328</c:v>
                </c:pt>
                <c:pt idx="3335">
                  <c:v>278.00000000000659</c:v>
                </c:pt>
                <c:pt idx="3336">
                  <c:v>278.08333333333991</c:v>
                </c:pt>
                <c:pt idx="3337">
                  <c:v>278.16666666667322</c:v>
                </c:pt>
                <c:pt idx="3338">
                  <c:v>278.25000000000654</c:v>
                </c:pt>
                <c:pt idx="3339">
                  <c:v>278.33333333333985</c:v>
                </c:pt>
                <c:pt idx="3340">
                  <c:v>278.41666666667317</c:v>
                </c:pt>
                <c:pt idx="3341">
                  <c:v>278.50000000000648</c:v>
                </c:pt>
                <c:pt idx="3342">
                  <c:v>278.58333333333979</c:v>
                </c:pt>
                <c:pt idx="3343">
                  <c:v>278.66666666667311</c:v>
                </c:pt>
                <c:pt idx="3344">
                  <c:v>278.75000000000642</c:v>
                </c:pt>
                <c:pt idx="3345">
                  <c:v>278.83333333333974</c:v>
                </c:pt>
                <c:pt idx="3346">
                  <c:v>278.91666666667305</c:v>
                </c:pt>
                <c:pt idx="3347">
                  <c:v>279.00000000000637</c:v>
                </c:pt>
                <c:pt idx="3348">
                  <c:v>279.08333333333968</c:v>
                </c:pt>
                <c:pt idx="3349">
                  <c:v>279.166666666673</c:v>
                </c:pt>
                <c:pt idx="3350">
                  <c:v>279.25000000000631</c:v>
                </c:pt>
                <c:pt idx="3351">
                  <c:v>279.33333333333962</c:v>
                </c:pt>
                <c:pt idx="3352">
                  <c:v>279.41666666667294</c:v>
                </c:pt>
                <c:pt idx="3353">
                  <c:v>279.50000000000625</c:v>
                </c:pt>
                <c:pt idx="3354">
                  <c:v>279.58333333333957</c:v>
                </c:pt>
                <c:pt idx="3355">
                  <c:v>279.66666666667288</c:v>
                </c:pt>
                <c:pt idx="3356">
                  <c:v>279.7500000000062</c:v>
                </c:pt>
                <c:pt idx="3357">
                  <c:v>279.83333333333951</c:v>
                </c:pt>
                <c:pt idx="3358">
                  <c:v>279.91666666667282</c:v>
                </c:pt>
                <c:pt idx="3359">
                  <c:v>280.00000000000614</c:v>
                </c:pt>
                <c:pt idx="3360">
                  <c:v>280.08333333333945</c:v>
                </c:pt>
                <c:pt idx="3361">
                  <c:v>280.16666666667277</c:v>
                </c:pt>
                <c:pt idx="3362">
                  <c:v>280.25000000000608</c:v>
                </c:pt>
                <c:pt idx="3363">
                  <c:v>280.3333333333394</c:v>
                </c:pt>
                <c:pt idx="3364">
                  <c:v>280.41666666667271</c:v>
                </c:pt>
                <c:pt idx="3365">
                  <c:v>280.50000000000603</c:v>
                </c:pt>
                <c:pt idx="3366">
                  <c:v>280.58333333333934</c:v>
                </c:pt>
                <c:pt idx="3367">
                  <c:v>280.66666666667265</c:v>
                </c:pt>
                <c:pt idx="3368">
                  <c:v>280.75000000000597</c:v>
                </c:pt>
                <c:pt idx="3369">
                  <c:v>280.83333333333928</c:v>
                </c:pt>
                <c:pt idx="3370">
                  <c:v>280.9166666666726</c:v>
                </c:pt>
                <c:pt idx="3371">
                  <c:v>281.00000000000591</c:v>
                </c:pt>
                <c:pt idx="3372">
                  <c:v>281.08333333333923</c:v>
                </c:pt>
                <c:pt idx="3373">
                  <c:v>281.16666666667254</c:v>
                </c:pt>
                <c:pt idx="3374">
                  <c:v>281.25000000000585</c:v>
                </c:pt>
                <c:pt idx="3375">
                  <c:v>281.33333333333917</c:v>
                </c:pt>
                <c:pt idx="3376">
                  <c:v>281.41666666667248</c:v>
                </c:pt>
                <c:pt idx="3377">
                  <c:v>281.5000000000058</c:v>
                </c:pt>
                <c:pt idx="3378">
                  <c:v>281.58333333333911</c:v>
                </c:pt>
                <c:pt idx="3379">
                  <c:v>281.66666666667243</c:v>
                </c:pt>
                <c:pt idx="3380">
                  <c:v>281.75000000000574</c:v>
                </c:pt>
                <c:pt idx="3381">
                  <c:v>281.83333333333906</c:v>
                </c:pt>
                <c:pt idx="3382">
                  <c:v>281.91666666667237</c:v>
                </c:pt>
                <c:pt idx="3383">
                  <c:v>282.00000000000568</c:v>
                </c:pt>
                <c:pt idx="3384">
                  <c:v>282.083333333339</c:v>
                </c:pt>
                <c:pt idx="3385">
                  <c:v>282.16666666667231</c:v>
                </c:pt>
                <c:pt idx="3386">
                  <c:v>282.25000000000563</c:v>
                </c:pt>
                <c:pt idx="3387">
                  <c:v>282.33333333333894</c:v>
                </c:pt>
                <c:pt idx="3388">
                  <c:v>282.41666666667226</c:v>
                </c:pt>
                <c:pt idx="3389">
                  <c:v>282.50000000000557</c:v>
                </c:pt>
                <c:pt idx="3390">
                  <c:v>282.58333333333889</c:v>
                </c:pt>
                <c:pt idx="3391">
                  <c:v>282.6666666666722</c:v>
                </c:pt>
                <c:pt idx="3392">
                  <c:v>282.75000000000551</c:v>
                </c:pt>
                <c:pt idx="3393">
                  <c:v>282.83333333333883</c:v>
                </c:pt>
                <c:pt idx="3394">
                  <c:v>282.91666666667214</c:v>
                </c:pt>
                <c:pt idx="3395">
                  <c:v>283.00000000000546</c:v>
                </c:pt>
                <c:pt idx="3396">
                  <c:v>283.08333333333877</c:v>
                </c:pt>
                <c:pt idx="3397">
                  <c:v>283.16666666667209</c:v>
                </c:pt>
                <c:pt idx="3398">
                  <c:v>283.2500000000054</c:v>
                </c:pt>
                <c:pt idx="3399">
                  <c:v>283.33333333333871</c:v>
                </c:pt>
                <c:pt idx="3400">
                  <c:v>283.41666666667203</c:v>
                </c:pt>
                <c:pt idx="3401">
                  <c:v>283.50000000000534</c:v>
                </c:pt>
                <c:pt idx="3402">
                  <c:v>283.58333333333866</c:v>
                </c:pt>
                <c:pt idx="3403">
                  <c:v>283.66666666667197</c:v>
                </c:pt>
                <c:pt idx="3404">
                  <c:v>283.75000000000529</c:v>
                </c:pt>
                <c:pt idx="3405">
                  <c:v>283.8333333333386</c:v>
                </c:pt>
                <c:pt idx="3406">
                  <c:v>283.91666666667192</c:v>
                </c:pt>
                <c:pt idx="3407">
                  <c:v>284.00000000000523</c:v>
                </c:pt>
                <c:pt idx="3408">
                  <c:v>284.08333333333854</c:v>
                </c:pt>
                <c:pt idx="3409">
                  <c:v>284.16666666667186</c:v>
                </c:pt>
                <c:pt idx="3410">
                  <c:v>284.25000000000517</c:v>
                </c:pt>
                <c:pt idx="3411">
                  <c:v>284.33333333333849</c:v>
                </c:pt>
                <c:pt idx="3412">
                  <c:v>284.4166666666718</c:v>
                </c:pt>
                <c:pt idx="3413">
                  <c:v>284.50000000000512</c:v>
                </c:pt>
                <c:pt idx="3414">
                  <c:v>284.58333333333843</c:v>
                </c:pt>
                <c:pt idx="3415">
                  <c:v>284.66666666667174</c:v>
                </c:pt>
                <c:pt idx="3416">
                  <c:v>284.75000000000506</c:v>
                </c:pt>
                <c:pt idx="3417">
                  <c:v>284.83333333333837</c:v>
                </c:pt>
                <c:pt idx="3418">
                  <c:v>284.91666666667169</c:v>
                </c:pt>
                <c:pt idx="3419">
                  <c:v>285.000000000005</c:v>
                </c:pt>
                <c:pt idx="3420">
                  <c:v>285.08333333333832</c:v>
                </c:pt>
                <c:pt idx="3421">
                  <c:v>285.16666666667163</c:v>
                </c:pt>
                <c:pt idx="3422">
                  <c:v>285.25000000000495</c:v>
                </c:pt>
                <c:pt idx="3423">
                  <c:v>285.33333333333826</c:v>
                </c:pt>
                <c:pt idx="3424">
                  <c:v>285.41666666667157</c:v>
                </c:pt>
                <c:pt idx="3425">
                  <c:v>285.50000000000489</c:v>
                </c:pt>
                <c:pt idx="3426">
                  <c:v>285.5833333333382</c:v>
                </c:pt>
                <c:pt idx="3427">
                  <c:v>285.66666666667152</c:v>
                </c:pt>
                <c:pt idx="3428">
                  <c:v>285.75000000000483</c:v>
                </c:pt>
                <c:pt idx="3429">
                  <c:v>285.83333333333815</c:v>
                </c:pt>
                <c:pt idx="3430">
                  <c:v>285.91666666667146</c:v>
                </c:pt>
                <c:pt idx="3431">
                  <c:v>286.00000000000477</c:v>
                </c:pt>
                <c:pt idx="3432">
                  <c:v>286.08333333333809</c:v>
                </c:pt>
                <c:pt idx="3433">
                  <c:v>286.1666666666714</c:v>
                </c:pt>
                <c:pt idx="3434">
                  <c:v>286.25000000000472</c:v>
                </c:pt>
                <c:pt idx="3435">
                  <c:v>286.33333333333803</c:v>
                </c:pt>
                <c:pt idx="3436">
                  <c:v>286.41666666667135</c:v>
                </c:pt>
                <c:pt idx="3437">
                  <c:v>286.50000000000466</c:v>
                </c:pt>
                <c:pt idx="3438">
                  <c:v>286.58333333333798</c:v>
                </c:pt>
                <c:pt idx="3439">
                  <c:v>286.66666666667129</c:v>
                </c:pt>
                <c:pt idx="3440">
                  <c:v>286.7500000000046</c:v>
                </c:pt>
                <c:pt idx="3441">
                  <c:v>286.83333333333792</c:v>
                </c:pt>
                <c:pt idx="3442">
                  <c:v>286.91666666667123</c:v>
                </c:pt>
                <c:pt idx="3443">
                  <c:v>287.00000000000455</c:v>
                </c:pt>
                <c:pt idx="3444">
                  <c:v>287.08333333333786</c:v>
                </c:pt>
                <c:pt idx="3445">
                  <c:v>287.16666666667118</c:v>
                </c:pt>
                <c:pt idx="3446">
                  <c:v>287.25000000000449</c:v>
                </c:pt>
                <c:pt idx="3447">
                  <c:v>287.33333333333781</c:v>
                </c:pt>
                <c:pt idx="3448">
                  <c:v>287.41666666667112</c:v>
                </c:pt>
                <c:pt idx="3449">
                  <c:v>287.50000000000443</c:v>
                </c:pt>
                <c:pt idx="3450">
                  <c:v>287.58333333333775</c:v>
                </c:pt>
                <c:pt idx="3451">
                  <c:v>287.66666666667106</c:v>
                </c:pt>
                <c:pt idx="3452">
                  <c:v>287.75000000000438</c:v>
                </c:pt>
                <c:pt idx="3453">
                  <c:v>287.83333333333769</c:v>
                </c:pt>
                <c:pt idx="3454">
                  <c:v>287.91666666667101</c:v>
                </c:pt>
                <c:pt idx="3455">
                  <c:v>288.00000000000432</c:v>
                </c:pt>
              </c:numCache>
            </c:numRef>
          </c:xVal>
          <c:yVal>
            <c:numRef>
              <c:f>Sheet1!$I$5:$I$3460</c:f>
              <c:numCache>
                <c:formatCode>General</c:formatCode>
                <c:ptCount val="3456"/>
                <c:pt idx="0">
                  <c:v>25.8</c:v>
                </c:pt>
                <c:pt idx="1">
                  <c:v>25.8</c:v>
                </c:pt>
                <c:pt idx="2">
                  <c:v>25.8</c:v>
                </c:pt>
                <c:pt idx="3">
                  <c:v>25.8</c:v>
                </c:pt>
                <c:pt idx="4">
                  <c:v>25.9</c:v>
                </c:pt>
                <c:pt idx="5">
                  <c:v>25.9</c:v>
                </c:pt>
                <c:pt idx="6">
                  <c:v>25.9</c:v>
                </c:pt>
                <c:pt idx="7">
                  <c:v>26</c:v>
                </c:pt>
                <c:pt idx="8">
                  <c:v>26</c:v>
                </c:pt>
                <c:pt idx="9">
                  <c:v>26</c:v>
                </c:pt>
                <c:pt idx="10">
                  <c:v>26</c:v>
                </c:pt>
                <c:pt idx="11">
                  <c:v>26</c:v>
                </c:pt>
                <c:pt idx="12">
                  <c:v>26.1</c:v>
                </c:pt>
                <c:pt idx="13">
                  <c:v>26.1</c:v>
                </c:pt>
                <c:pt idx="14">
                  <c:v>26.1</c:v>
                </c:pt>
                <c:pt idx="15">
                  <c:v>26</c:v>
                </c:pt>
                <c:pt idx="16">
                  <c:v>26</c:v>
                </c:pt>
                <c:pt idx="17">
                  <c:v>26.1</c:v>
                </c:pt>
                <c:pt idx="18">
                  <c:v>26.1</c:v>
                </c:pt>
                <c:pt idx="19">
                  <c:v>26.1</c:v>
                </c:pt>
                <c:pt idx="20">
                  <c:v>26.1</c:v>
                </c:pt>
                <c:pt idx="21">
                  <c:v>26.1</c:v>
                </c:pt>
                <c:pt idx="22">
                  <c:v>26.1</c:v>
                </c:pt>
                <c:pt idx="23">
                  <c:v>26.2</c:v>
                </c:pt>
                <c:pt idx="24">
                  <c:v>26.3</c:v>
                </c:pt>
                <c:pt idx="25">
                  <c:v>26.3</c:v>
                </c:pt>
                <c:pt idx="26">
                  <c:v>26.4</c:v>
                </c:pt>
                <c:pt idx="27">
                  <c:v>26.6</c:v>
                </c:pt>
                <c:pt idx="28">
                  <c:v>26.8</c:v>
                </c:pt>
                <c:pt idx="29">
                  <c:v>26.9</c:v>
                </c:pt>
                <c:pt idx="30">
                  <c:v>27.1</c:v>
                </c:pt>
                <c:pt idx="31">
                  <c:v>27.4</c:v>
                </c:pt>
                <c:pt idx="32">
                  <c:v>27.5</c:v>
                </c:pt>
                <c:pt idx="33">
                  <c:v>27.8</c:v>
                </c:pt>
                <c:pt idx="34">
                  <c:v>28</c:v>
                </c:pt>
                <c:pt idx="35">
                  <c:v>28.2</c:v>
                </c:pt>
                <c:pt idx="36">
                  <c:v>28.4</c:v>
                </c:pt>
                <c:pt idx="37">
                  <c:v>28.7</c:v>
                </c:pt>
                <c:pt idx="38">
                  <c:v>28.9</c:v>
                </c:pt>
                <c:pt idx="39">
                  <c:v>29.1</c:v>
                </c:pt>
                <c:pt idx="40">
                  <c:v>29.3</c:v>
                </c:pt>
                <c:pt idx="41">
                  <c:v>29.6</c:v>
                </c:pt>
                <c:pt idx="42">
                  <c:v>29.8</c:v>
                </c:pt>
                <c:pt idx="43">
                  <c:v>30</c:v>
                </c:pt>
                <c:pt idx="44">
                  <c:v>30.2</c:v>
                </c:pt>
                <c:pt idx="45">
                  <c:v>30.4</c:v>
                </c:pt>
                <c:pt idx="46">
                  <c:v>30.6</c:v>
                </c:pt>
                <c:pt idx="47">
                  <c:v>30.8</c:v>
                </c:pt>
                <c:pt idx="48">
                  <c:v>30.9</c:v>
                </c:pt>
                <c:pt idx="49">
                  <c:v>31.1</c:v>
                </c:pt>
                <c:pt idx="50">
                  <c:v>31.3</c:v>
                </c:pt>
                <c:pt idx="51">
                  <c:v>31.5</c:v>
                </c:pt>
                <c:pt idx="52">
                  <c:v>31.7</c:v>
                </c:pt>
                <c:pt idx="53">
                  <c:v>31.9</c:v>
                </c:pt>
                <c:pt idx="54">
                  <c:v>32.1</c:v>
                </c:pt>
                <c:pt idx="55">
                  <c:v>32.299999999999997</c:v>
                </c:pt>
                <c:pt idx="56">
                  <c:v>32.5</c:v>
                </c:pt>
                <c:pt idx="57">
                  <c:v>32.700000000000003</c:v>
                </c:pt>
                <c:pt idx="58">
                  <c:v>32.799999999999997</c:v>
                </c:pt>
                <c:pt idx="59">
                  <c:v>33</c:v>
                </c:pt>
                <c:pt idx="60">
                  <c:v>33.200000000000003</c:v>
                </c:pt>
                <c:pt idx="61">
                  <c:v>33.4</c:v>
                </c:pt>
                <c:pt idx="62">
                  <c:v>33.5</c:v>
                </c:pt>
                <c:pt idx="63">
                  <c:v>33.700000000000003</c:v>
                </c:pt>
                <c:pt idx="64">
                  <c:v>33.9</c:v>
                </c:pt>
                <c:pt idx="65">
                  <c:v>34</c:v>
                </c:pt>
                <c:pt idx="66">
                  <c:v>34.200000000000003</c:v>
                </c:pt>
                <c:pt idx="67">
                  <c:v>34.4</c:v>
                </c:pt>
                <c:pt idx="68">
                  <c:v>34.5</c:v>
                </c:pt>
                <c:pt idx="69">
                  <c:v>34.700000000000003</c:v>
                </c:pt>
                <c:pt idx="70">
                  <c:v>34.9</c:v>
                </c:pt>
                <c:pt idx="71">
                  <c:v>35</c:v>
                </c:pt>
                <c:pt idx="72">
                  <c:v>35.200000000000003</c:v>
                </c:pt>
                <c:pt idx="73">
                  <c:v>35.4</c:v>
                </c:pt>
                <c:pt idx="74">
                  <c:v>35.5</c:v>
                </c:pt>
                <c:pt idx="75">
                  <c:v>35.700000000000003</c:v>
                </c:pt>
                <c:pt idx="76">
                  <c:v>35.799999999999997</c:v>
                </c:pt>
                <c:pt idx="77">
                  <c:v>35.9</c:v>
                </c:pt>
                <c:pt idx="78">
                  <c:v>36.1</c:v>
                </c:pt>
                <c:pt idx="79">
                  <c:v>36.299999999999997</c:v>
                </c:pt>
                <c:pt idx="80">
                  <c:v>36.5</c:v>
                </c:pt>
                <c:pt idx="81">
                  <c:v>36.700000000000003</c:v>
                </c:pt>
                <c:pt idx="82">
                  <c:v>36.799999999999997</c:v>
                </c:pt>
                <c:pt idx="83">
                  <c:v>37</c:v>
                </c:pt>
                <c:pt idx="84">
                  <c:v>37.1</c:v>
                </c:pt>
                <c:pt idx="85">
                  <c:v>37.299999999999997</c:v>
                </c:pt>
                <c:pt idx="86">
                  <c:v>37.4</c:v>
                </c:pt>
                <c:pt idx="87">
                  <c:v>37.6</c:v>
                </c:pt>
                <c:pt idx="88">
                  <c:v>37.6</c:v>
                </c:pt>
                <c:pt idx="89">
                  <c:v>37.799999999999997</c:v>
                </c:pt>
                <c:pt idx="90">
                  <c:v>38</c:v>
                </c:pt>
                <c:pt idx="91">
                  <c:v>38.200000000000003</c:v>
                </c:pt>
                <c:pt idx="92">
                  <c:v>38.4</c:v>
                </c:pt>
                <c:pt idx="93">
                  <c:v>38.6</c:v>
                </c:pt>
                <c:pt idx="94">
                  <c:v>38.799999999999997</c:v>
                </c:pt>
                <c:pt idx="95">
                  <c:v>38.9</c:v>
                </c:pt>
                <c:pt idx="96">
                  <c:v>39.1</c:v>
                </c:pt>
                <c:pt idx="97">
                  <c:v>39.299999999999997</c:v>
                </c:pt>
                <c:pt idx="98">
                  <c:v>39.4</c:v>
                </c:pt>
                <c:pt idx="99">
                  <c:v>39.5</c:v>
                </c:pt>
                <c:pt idx="100">
                  <c:v>39.6</c:v>
                </c:pt>
                <c:pt idx="101">
                  <c:v>39.799999999999997</c:v>
                </c:pt>
                <c:pt idx="102">
                  <c:v>39.9</c:v>
                </c:pt>
                <c:pt idx="103">
                  <c:v>40</c:v>
                </c:pt>
                <c:pt idx="104">
                  <c:v>40.200000000000003</c:v>
                </c:pt>
                <c:pt idx="105">
                  <c:v>40.299999999999997</c:v>
                </c:pt>
                <c:pt idx="106">
                  <c:v>40.4</c:v>
                </c:pt>
                <c:pt idx="107">
                  <c:v>40.5</c:v>
                </c:pt>
                <c:pt idx="108">
                  <c:v>40.6</c:v>
                </c:pt>
                <c:pt idx="109">
                  <c:v>40.799999999999997</c:v>
                </c:pt>
                <c:pt idx="110">
                  <c:v>40.9</c:v>
                </c:pt>
                <c:pt idx="111">
                  <c:v>41.1</c:v>
                </c:pt>
                <c:pt idx="112">
                  <c:v>41.2</c:v>
                </c:pt>
                <c:pt idx="113">
                  <c:v>41.4</c:v>
                </c:pt>
                <c:pt idx="114">
                  <c:v>41.5</c:v>
                </c:pt>
                <c:pt idx="115">
                  <c:v>41.6</c:v>
                </c:pt>
                <c:pt idx="116">
                  <c:v>41.7</c:v>
                </c:pt>
                <c:pt idx="117">
                  <c:v>41.8</c:v>
                </c:pt>
                <c:pt idx="118">
                  <c:v>41.9</c:v>
                </c:pt>
                <c:pt idx="119">
                  <c:v>42.1</c:v>
                </c:pt>
                <c:pt idx="120">
                  <c:v>42.2</c:v>
                </c:pt>
                <c:pt idx="121">
                  <c:v>42.4</c:v>
                </c:pt>
                <c:pt idx="122">
                  <c:v>42.6</c:v>
                </c:pt>
                <c:pt idx="123">
                  <c:v>42.7</c:v>
                </c:pt>
                <c:pt idx="124">
                  <c:v>42.8</c:v>
                </c:pt>
                <c:pt idx="125">
                  <c:v>42.9</c:v>
                </c:pt>
                <c:pt idx="126">
                  <c:v>43</c:v>
                </c:pt>
                <c:pt idx="127">
                  <c:v>43.1</c:v>
                </c:pt>
                <c:pt idx="128">
                  <c:v>43</c:v>
                </c:pt>
                <c:pt idx="129">
                  <c:v>43.1</c:v>
                </c:pt>
                <c:pt idx="130">
                  <c:v>43.3</c:v>
                </c:pt>
                <c:pt idx="131">
                  <c:v>43.4</c:v>
                </c:pt>
                <c:pt idx="132">
                  <c:v>43.6</c:v>
                </c:pt>
                <c:pt idx="133">
                  <c:v>43.7</c:v>
                </c:pt>
                <c:pt idx="134">
                  <c:v>43.8</c:v>
                </c:pt>
                <c:pt idx="135">
                  <c:v>44</c:v>
                </c:pt>
                <c:pt idx="136">
                  <c:v>44.1</c:v>
                </c:pt>
                <c:pt idx="137">
                  <c:v>44.2</c:v>
                </c:pt>
                <c:pt idx="138">
                  <c:v>44.2</c:v>
                </c:pt>
                <c:pt idx="139">
                  <c:v>44.3</c:v>
                </c:pt>
                <c:pt idx="140">
                  <c:v>44.4</c:v>
                </c:pt>
                <c:pt idx="141">
                  <c:v>44.6</c:v>
                </c:pt>
                <c:pt idx="142">
                  <c:v>44.7</c:v>
                </c:pt>
                <c:pt idx="143">
                  <c:v>44.9</c:v>
                </c:pt>
                <c:pt idx="144">
                  <c:v>45</c:v>
                </c:pt>
                <c:pt idx="145">
                  <c:v>45.1</c:v>
                </c:pt>
                <c:pt idx="146">
                  <c:v>45.1</c:v>
                </c:pt>
                <c:pt idx="147">
                  <c:v>45.3</c:v>
                </c:pt>
                <c:pt idx="148">
                  <c:v>45.3</c:v>
                </c:pt>
                <c:pt idx="149">
                  <c:v>45.5</c:v>
                </c:pt>
                <c:pt idx="150">
                  <c:v>45.6</c:v>
                </c:pt>
                <c:pt idx="151">
                  <c:v>45.7</c:v>
                </c:pt>
                <c:pt idx="152">
                  <c:v>45.9</c:v>
                </c:pt>
                <c:pt idx="153">
                  <c:v>46</c:v>
                </c:pt>
                <c:pt idx="154">
                  <c:v>46</c:v>
                </c:pt>
                <c:pt idx="155">
                  <c:v>46.1</c:v>
                </c:pt>
                <c:pt idx="156">
                  <c:v>46.2</c:v>
                </c:pt>
                <c:pt idx="157">
                  <c:v>46.3</c:v>
                </c:pt>
                <c:pt idx="158">
                  <c:v>46.4</c:v>
                </c:pt>
                <c:pt idx="159">
                  <c:v>46.6</c:v>
                </c:pt>
                <c:pt idx="160">
                  <c:v>46.7</c:v>
                </c:pt>
                <c:pt idx="161">
                  <c:v>46.8</c:v>
                </c:pt>
                <c:pt idx="162">
                  <c:v>46.8</c:v>
                </c:pt>
                <c:pt idx="163">
                  <c:v>46.9</c:v>
                </c:pt>
                <c:pt idx="164">
                  <c:v>46.9</c:v>
                </c:pt>
                <c:pt idx="165">
                  <c:v>47</c:v>
                </c:pt>
                <c:pt idx="166">
                  <c:v>47</c:v>
                </c:pt>
                <c:pt idx="167">
                  <c:v>47.1</c:v>
                </c:pt>
                <c:pt idx="168">
                  <c:v>47.2</c:v>
                </c:pt>
                <c:pt idx="169">
                  <c:v>47.2</c:v>
                </c:pt>
                <c:pt idx="170">
                  <c:v>47.4</c:v>
                </c:pt>
                <c:pt idx="171">
                  <c:v>47.4</c:v>
                </c:pt>
                <c:pt idx="172">
                  <c:v>47.6</c:v>
                </c:pt>
                <c:pt idx="173">
                  <c:v>47.7</c:v>
                </c:pt>
                <c:pt idx="174">
                  <c:v>47.8</c:v>
                </c:pt>
                <c:pt idx="175">
                  <c:v>47.9</c:v>
                </c:pt>
                <c:pt idx="176">
                  <c:v>48.1</c:v>
                </c:pt>
                <c:pt idx="177">
                  <c:v>48.2</c:v>
                </c:pt>
                <c:pt idx="178">
                  <c:v>48.3</c:v>
                </c:pt>
                <c:pt idx="179">
                  <c:v>48.3</c:v>
                </c:pt>
                <c:pt idx="180">
                  <c:v>48.3</c:v>
                </c:pt>
                <c:pt idx="181">
                  <c:v>48.3</c:v>
                </c:pt>
                <c:pt idx="182">
                  <c:v>48.4</c:v>
                </c:pt>
                <c:pt idx="183">
                  <c:v>48.5</c:v>
                </c:pt>
                <c:pt idx="184">
                  <c:v>48.6</c:v>
                </c:pt>
                <c:pt idx="185">
                  <c:v>48.7</c:v>
                </c:pt>
                <c:pt idx="186">
                  <c:v>48.7</c:v>
                </c:pt>
                <c:pt idx="187">
                  <c:v>48.8</c:v>
                </c:pt>
                <c:pt idx="188">
                  <c:v>48.9</c:v>
                </c:pt>
                <c:pt idx="189">
                  <c:v>49</c:v>
                </c:pt>
                <c:pt idx="190">
                  <c:v>49.1</c:v>
                </c:pt>
                <c:pt idx="191">
                  <c:v>49.1</c:v>
                </c:pt>
                <c:pt idx="192">
                  <c:v>49.2</c:v>
                </c:pt>
                <c:pt idx="193">
                  <c:v>49.4</c:v>
                </c:pt>
                <c:pt idx="194">
                  <c:v>49.4</c:v>
                </c:pt>
                <c:pt idx="195">
                  <c:v>49.5</c:v>
                </c:pt>
                <c:pt idx="196">
                  <c:v>49.5</c:v>
                </c:pt>
                <c:pt idx="197">
                  <c:v>49.6</c:v>
                </c:pt>
                <c:pt idx="198">
                  <c:v>49.6</c:v>
                </c:pt>
                <c:pt idx="199">
                  <c:v>49.6</c:v>
                </c:pt>
                <c:pt idx="200">
                  <c:v>49.7</c:v>
                </c:pt>
                <c:pt idx="201">
                  <c:v>49.9</c:v>
                </c:pt>
                <c:pt idx="202">
                  <c:v>50</c:v>
                </c:pt>
                <c:pt idx="203">
                  <c:v>50.1</c:v>
                </c:pt>
                <c:pt idx="204">
                  <c:v>50.2</c:v>
                </c:pt>
                <c:pt idx="205">
                  <c:v>50.3</c:v>
                </c:pt>
                <c:pt idx="206">
                  <c:v>50.3</c:v>
                </c:pt>
                <c:pt idx="207">
                  <c:v>50.3</c:v>
                </c:pt>
                <c:pt idx="208">
                  <c:v>50.5</c:v>
                </c:pt>
                <c:pt idx="209">
                  <c:v>50.5</c:v>
                </c:pt>
                <c:pt idx="210">
                  <c:v>50.6</c:v>
                </c:pt>
                <c:pt idx="211">
                  <c:v>50.7</c:v>
                </c:pt>
                <c:pt idx="212">
                  <c:v>50.7</c:v>
                </c:pt>
                <c:pt idx="213">
                  <c:v>50.9</c:v>
                </c:pt>
                <c:pt idx="214">
                  <c:v>50.9</c:v>
                </c:pt>
                <c:pt idx="215">
                  <c:v>51</c:v>
                </c:pt>
                <c:pt idx="216">
                  <c:v>51.1</c:v>
                </c:pt>
                <c:pt idx="217">
                  <c:v>51.3</c:v>
                </c:pt>
                <c:pt idx="218">
                  <c:v>51.3</c:v>
                </c:pt>
                <c:pt idx="219">
                  <c:v>51.4</c:v>
                </c:pt>
                <c:pt idx="220">
                  <c:v>51.4</c:v>
                </c:pt>
                <c:pt idx="221">
                  <c:v>51.4</c:v>
                </c:pt>
                <c:pt idx="222">
                  <c:v>51.5</c:v>
                </c:pt>
                <c:pt idx="223">
                  <c:v>51.6</c:v>
                </c:pt>
                <c:pt idx="224">
                  <c:v>51.6</c:v>
                </c:pt>
                <c:pt idx="225">
                  <c:v>51.7</c:v>
                </c:pt>
                <c:pt idx="226">
                  <c:v>51.8</c:v>
                </c:pt>
                <c:pt idx="227">
                  <c:v>51.7</c:v>
                </c:pt>
                <c:pt idx="228">
                  <c:v>51.8</c:v>
                </c:pt>
                <c:pt idx="229">
                  <c:v>51.9</c:v>
                </c:pt>
                <c:pt idx="230">
                  <c:v>52.1</c:v>
                </c:pt>
                <c:pt idx="231">
                  <c:v>52.1</c:v>
                </c:pt>
                <c:pt idx="232">
                  <c:v>52.2</c:v>
                </c:pt>
                <c:pt idx="233">
                  <c:v>52.3</c:v>
                </c:pt>
                <c:pt idx="234">
                  <c:v>52.3</c:v>
                </c:pt>
                <c:pt idx="235">
                  <c:v>52.4</c:v>
                </c:pt>
                <c:pt idx="236">
                  <c:v>52.6</c:v>
                </c:pt>
                <c:pt idx="237">
                  <c:v>52.6</c:v>
                </c:pt>
                <c:pt idx="238">
                  <c:v>52.6</c:v>
                </c:pt>
                <c:pt idx="239">
                  <c:v>52.6</c:v>
                </c:pt>
                <c:pt idx="240">
                  <c:v>52.6</c:v>
                </c:pt>
                <c:pt idx="241">
                  <c:v>52.7</c:v>
                </c:pt>
                <c:pt idx="242">
                  <c:v>52.7</c:v>
                </c:pt>
                <c:pt idx="243">
                  <c:v>52.8</c:v>
                </c:pt>
                <c:pt idx="244">
                  <c:v>52.8</c:v>
                </c:pt>
                <c:pt idx="245">
                  <c:v>52.9</c:v>
                </c:pt>
                <c:pt idx="246">
                  <c:v>52.8</c:v>
                </c:pt>
                <c:pt idx="247">
                  <c:v>52.9</c:v>
                </c:pt>
                <c:pt idx="248">
                  <c:v>53</c:v>
                </c:pt>
                <c:pt idx="249">
                  <c:v>53.2</c:v>
                </c:pt>
                <c:pt idx="250">
                  <c:v>53.3</c:v>
                </c:pt>
                <c:pt idx="251">
                  <c:v>53.3</c:v>
                </c:pt>
                <c:pt idx="252">
                  <c:v>53.4</c:v>
                </c:pt>
                <c:pt idx="253">
                  <c:v>53.3</c:v>
                </c:pt>
                <c:pt idx="254">
                  <c:v>53.5</c:v>
                </c:pt>
                <c:pt idx="255">
                  <c:v>53.6</c:v>
                </c:pt>
                <c:pt idx="256">
                  <c:v>53.7</c:v>
                </c:pt>
                <c:pt idx="257">
                  <c:v>53.8</c:v>
                </c:pt>
                <c:pt idx="258">
                  <c:v>53.9</c:v>
                </c:pt>
                <c:pt idx="259">
                  <c:v>53.9</c:v>
                </c:pt>
                <c:pt idx="260">
                  <c:v>54</c:v>
                </c:pt>
                <c:pt idx="261">
                  <c:v>54</c:v>
                </c:pt>
                <c:pt idx="262">
                  <c:v>54</c:v>
                </c:pt>
                <c:pt idx="263">
                  <c:v>54.1</c:v>
                </c:pt>
                <c:pt idx="264">
                  <c:v>54.1</c:v>
                </c:pt>
                <c:pt idx="265">
                  <c:v>54.2</c:v>
                </c:pt>
                <c:pt idx="266">
                  <c:v>54.1</c:v>
                </c:pt>
                <c:pt idx="267">
                  <c:v>54.3</c:v>
                </c:pt>
                <c:pt idx="268">
                  <c:v>54.4</c:v>
                </c:pt>
                <c:pt idx="269">
                  <c:v>54.4</c:v>
                </c:pt>
                <c:pt idx="270">
                  <c:v>54.5</c:v>
                </c:pt>
                <c:pt idx="271">
                  <c:v>54.6</c:v>
                </c:pt>
                <c:pt idx="272">
                  <c:v>54.4</c:v>
                </c:pt>
                <c:pt idx="273">
                  <c:v>54.4</c:v>
                </c:pt>
                <c:pt idx="274">
                  <c:v>54.4</c:v>
                </c:pt>
                <c:pt idx="275">
                  <c:v>54.4</c:v>
                </c:pt>
                <c:pt idx="276">
                  <c:v>54.4</c:v>
                </c:pt>
                <c:pt idx="277">
                  <c:v>54.3</c:v>
                </c:pt>
                <c:pt idx="278">
                  <c:v>54.4</c:v>
                </c:pt>
                <c:pt idx="279">
                  <c:v>54.5</c:v>
                </c:pt>
                <c:pt idx="280">
                  <c:v>54.6</c:v>
                </c:pt>
                <c:pt idx="281">
                  <c:v>54.6</c:v>
                </c:pt>
                <c:pt idx="282">
                  <c:v>54.6</c:v>
                </c:pt>
                <c:pt idx="283">
                  <c:v>54.7</c:v>
                </c:pt>
                <c:pt idx="284">
                  <c:v>54.7</c:v>
                </c:pt>
                <c:pt idx="285">
                  <c:v>55</c:v>
                </c:pt>
                <c:pt idx="286">
                  <c:v>55.1</c:v>
                </c:pt>
                <c:pt idx="287">
                  <c:v>55.2</c:v>
                </c:pt>
                <c:pt idx="288">
                  <c:v>55.2</c:v>
                </c:pt>
                <c:pt idx="289">
                  <c:v>55.2</c:v>
                </c:pt>
                <c:pt idx="290">
                  <c:v>55.3</c:v>
                </c:pt>
                <c:pt idx="291">
                  <c:v>55.3</c:v>
                </c:pt>
                <c:pt idx="292">
                  <c:v>55.3</c:v>
                </c:pt>
                <c:pt idx="293">
                  <c:v>55.3</c:v>
                </c:pt>
                <c:pt idx="294">
                  <c:v>55.4</c:v>
                </c:pt>
                <c:pt idx="295">
                  <c:v>55.3</c:v>
                </c:pt>
                <c:pt idx="296">
                  <c:v>54.8</c:v>
                </c:pt>
                <c:pt idx="297">
                  <c:v>54.7</c:v>
                </c:pt>
                <c:pt idx="298">
                  <c:v>54.8</c:v>
                </c:pt>
                <c:pt idx="299">
                  <c:v>54.9</c:v>
                </c:pt>
                <c:pt idx="300">
                  <c:v>55.2</c:v>
                </c:pt>
                <c:pt idx="301">
                  <c:v>55.4</c:v>
                </c:pt>
                <c:pt idx="302">
                  <c:v>55.5</c:v>
                </c:pt>
                <c:pt idx="303">
                  <c:v>55.8</c:v>
                </c:pt>
                <c:pt idx="304">
                  <c:v>55.9</c:v>
                </c:pt>
                <c:pt idx="305">
                  <c:v>56</c:v>
                </c:pt>
                <c:pt idx="306">
                  <c:v>56.1</c:v>
                </c:pt>
                <c:pt idx="307">
                  <c:v>56.1</c:v>
                </c:pt>
                <c:pt idx="308">
                  <c:v>56.2</c:v>
                </c:pt>
                <c:pt idx="309">
                  <c:v>56.4</c:v>
                </c:pt>
                <c:pt idx="310">
                  <c:v>56.4</c:v>
                </c:pt>
                <c:pt idx="311">
                  <c:v>56.5</c:v>
                </c:pt>
                <c:pt idx="312">
                  <c:v>56.5</c:v>
                </c:pt>
                <c:pt idx="313">
                  <c:v>56.4</c:v>
                </c:pt>
                <c:pt idx="314">
                  <c:v>56.4</c:v>
                </c:pt>
                <c:pt idx="315">
                  <c:v>56.5</c:v>
                </c:pt>
                <c:pt idx="316">
                  <c:v>56.6</c:v>
                </c:pt>
                <c:pt idx="317">
                  <c:v>56.7</c:v>
                </c:pt>
                <c:pt idx="318">
                  <c:v>56.7</c:v>
                </c:pt>
                <c:pt idx="319">
                  <c:v>56.7</c:v>
                </c:pt>
                <c:pt idx="320">
                  <c:v>56.6</c:v>
                </c:pt>
                <c:pt idx="321">
                  <c:v>56.7</c:v>
                </c:pt>
                <c:pt idx="322">
                  <c:v>56.8</c:v>
                </c:pt>
                <c:pt idx="323">
                  <c:v>56.9</c:v>
                </c:pt>
                <c:pt idx="324">
                  <c:v>57</c:v>
                </c:pt>
                <c:pt idx="325">
                  <c:v>57.1</c:v>
                </c:pt>
                <c:pt idx="326">
                  <c:v>57.1</c:v>
                </c:pt>
                <c:pt idx="327">
                  <c:v>57.1</c:v>
                </c:pt>
                <c:pt idx="328">
                  <c:v>57.1</c:v>
                </c:pt>
                <c:pt idx="329">
                  <c:v>57</c:v>
                </c:pt>
                <c:pt idx="330">
                  <c:v>56.9</c:v>
                </c:pt>
                <c:pt idx="331">
                  <c:v>56.9</c:v>
                </c:pt>
                <c:pt idx="332">
                  <c:v>56.9</c:v>
                </c:pt>
                <c:pt idx="333">
                  <c:v>57.1</c:v>
                </c:pt>
                <c:pt idx="334">
                  <c:v>57.2</c:v>
                </c:pt>
                <c:pt idx="335">
                  <c:v>57.3</c:v>
                </c:pt>
                <c:pt idx="336">
                  <c:v>57.4</c:v>
                </c:pt>
                <c:pt idx="337">
                  <c:v>57.4</c:v>
                </c:pt>
                <c:pt idx="338">
                  <c:v>57.3</c:v>
                </c:pt>
                <c:pt idx="339">
                  <c:v>57.5</c:v>
                </c:pt>
                <c:pt idx="340">
                  <c:v>57.6</c:v>
                </c:pt>
                <c:pt idx="341">
                  <c:v>57.5</c:v>
                </c:pt>
                <c:pt idx="342">
                  <c:v>57.6</c:v>
                </c:pt>
                <c:pt idx="343">
                  <c:v>57.6</c:v>
                </c:pt>
                <c:pt idx="344">
                  <c:v>57.6</c:v>
                </c:pt>
                <c:pt idx="345">
                  <c:v>57.6</c:v>
                </c:pt>
                <c:pt idx="346">
                  <c:v>57.7</c:v>
                </c:pt>
                <c:pt idx="347">
                  <c:v>57.7</c:v>
                </c:pt>
                <c:pt idx="348">
                  <c:v>57.7</c:v>
                </c:pt>
                <c:pt idx="349">
                  <c:v>57.8</c:v>
                </c:pt>
                <c:pt idx="350">
                  <c:v>58</c:v>
                </c:pt>
                <c:pt idx="351">
                  <c:v>57.9</c:v>
                </c:pt>
                <c:pt idx="352">
                  <c:v>57.6</c:v>
                </c:pt>
                <c:pt idx="353">
                  <c:v>57.6</c:v>
                </c:pt>
                <c:pt idx="354">
                  <c:v>57.8</c:v>
                </c:pt>
                <c:pt idx="355">
                  <c:v>58</c:v>
                </c:pt>
                <c:pt idx="356">
                  <c:v>58</c:v>
                </c:pt>
                <c:pt idx="357">
                  <c:v>58.1</c:v>
                </c:pt>
                <c:pt idx="358">
                  <c:v>58.2</c:v>
                </c:pt>
                <c:pt idx="359">
                  <c:v>58.3</c:v>
                </c:pt>
                <c:pt idx="360">
                  <c:v>58.4</c:v>
                </c:pt>
                <c:pt idx="361">
                  <c:v>58.5</c:v>
                </c:pt>
                <c:pt idx="362">
                  <c:v>58.5</c:v>
                </c:pt>
                <c:pt idx="363">
                  <c:v>58.6</c:v>
                </c:pt>
                <c:pt idx="364">
                  <c:v>58.6</c:v>
                </c:pt>
                <c:pt idx="365">
                  <c:v>58.5</c:v>
                </c:pt>
                <c:pt idx="366">
                  <c:v>58.5</c:v>
                </c:pt>
                <c:pt idx="367">
                  <c:v>58.6</c:v>
                </c:pt>
                <c:pt idx="368">
                  <c:v>58.7</c:v>
                </c:pt>
                <c:pt idx="369">
                  <c:v>58.7</c:v>
                </c:pt>
                <c:pt idx="370">
                  <c:v>58.7</c:v>
                </c:pt>
                <c:pt idx="371">
                  <c:v>58.8</c:v>
                </c:pt>
                <c:pt idx="372">
                  <c:v>58.8</c:v>
                </c:pt>
                <c:pt idx="373">
                  <c:v>58.8</c:v>
                </c:pt>
                <c:pt idx="374">
                  <c:v>58.8</c:v>
                </c:pt>
                <c:pt idx="375">
                  <c:v>58.9</c:v>
                </c:pt>
                <c:pt idx="376">
                  <c:v>58.9</c:v>
                </c:pt>
                <c:pt idx="377">
                  <c:v>59</c:v>
                </c:pt>
                <c:pt idx="378">
                  <c:v>58.8</c:v>
                </c:pt>
                <c:pt idx="379">
                  <c:v>58.8</c:v>
                </c:pt>
                <c:pt idx="380">
                  <c:v>59</c:v>
                </c:pt>
                <c:pt idx="381">
                  <c:v>59</c:v>
                </c:pt>
                <c:pt idx="382">
                  <c:v>59</c:v>
                </c:pt>
                <c:pt idx="383">
                  <c:v>59.1</c:v>
                </c:pt>
                <c:pt idx="384">
                  <c:v>59</c:v>
                </c:pt>
                <c:pt idx="385">
                  <c:v>58.9</c:v>
                </c:pt>
                <c:pt idx="386">
                  <c:v>58.8</c:v>
                </c:pt>
                <c:pt idx="387">
                  <c:v>59</c:v>
                </c:pt>
                <c:pt idx="388">
                  <c:v>59.2</c:v>
                </c:pt>
                <c:pt idx="389">
                  <c:v>59.3</c:v>
                </c:pt>
                <c:pt idx="390">
                  <c:v>59.5</c:v>
                </c:pt>
                <c:pt idx="391">
                  <c:v>59.5</c:v>
                </c:pt>
                <c:pt idx="392">
                  <c:v>59.3</c:v>
                </c:pt>
                <c:pt idx="393">
                  <c:v>59.3</c:v>
                </c:pt>
                <c:pt idx="394">
                  <c:v>59.3</c:v>
                </c:pt>
                <c:pt idx="395">
                  <c:v>59.2</c:v>
                </c:pt>
                <c:pt idx="396">
                  <c:v>59.4</c:v>
                </c:pt>
                <c:pt idx="397">
                  <c:v>59.5</c:v>
                </c:pt>
                <c:pt idx="398">
                  <c:v>59.6</c:v>
                </c:pt>
                <c:pt idx="399">
                  <c:v>59.7</c:v>
                </c:pt>
                <c:pt idx="400">
                  <c:v>59.7</c:v>
                </c:pt>
                <c:pt idx="401">
                  <c:v>59.8</c:v>
                </c:pt>
                <c:pt idx="402">
                  <c:v>59.8</c:v>
                </c:pt>
                <c:pt idx="403">
                  <c:v>59.9</c:v>
                </c:pt>
                <c:pt idx="404">
                  <c:v>59.9</c:v>
                </c:pt>
                <c:pt idx="405">
                  <c:v>59.9</c:v>
                </c:pt>
                <c:pt idx="406">
                  <c:v>60</c:v>
                </c:pt>
                <c:pt idx="407">
                  <c:v>59.9</c:v>
                </c:pt>
                <c:pt idx="408">
                  <c:v>59.8</c:v>
                </c:pt>
                <c:pt idx="409">
                  <c:v>59.8</c:v>
                </c:pt>
                <c:pt idx="410">
                  <c:v>59.8</c:v>
                </c:pt>
                <c:pt idx="411">
                  <c:v>59.8</c:v>
                </c:pt>
                <c:pt idx="412">
                  <c:v>59.8</c:v>
                </c:pt>
                <c:pt idx="413">
                  <c:v>59.9</c:v>
                </c:pt>
                <c:pt idx="414">
                  <c:v>59.9</c:v>
                </c:pt>
                <c:pt idx="415">
                  <c:v>59.9</c:v>
                </c:pt>
                <c:pt idx="416">
                  <c:v>60</c:v>
                </c:pt>
                <c:pt idx="417">
                  <c:v>60.1</c:v>
                </c:pt>
                <c:pt idx="418">
                  <c:v>60.2</c:v>
                </c:pt>
                <c:pt idx="419">
                  <c:v>60.3</c:v>
                </c:pt>
                <c:pt idx="420">
                  <c:v>60.3</c:v>
                </c:pt>
                <c:pt idx="421">
                  <c:v>60.2</c:v>
                </c:pt>
                <c:pt idx="422">
                  <c:v>60.2</c:v>
                </c:pt>
                <c:pt idx="423">
                  <c:v>60.1</c:v>
                </c:pt>
                <c:pt idx="424">
                  <c:v>60.1</c:v>
                </c:pt>
                <c:pt idx="425">
                  <c:v>60.2</c:v>
                </c:pt>
                <c:pt idx="426">
                  <c:v>60.3</c:v>
                </c:pt>
                <c:pt idx="427">
                  <c:v>60.4</c:v>
                </c:pt>
                <c:pt idx="428">
                  <c:v>60.4</c:v>
                </c:pt>
                <c:pt idx="429">
                  <c:v>60.4</c:v>
                </c:pt>
                <c:pt idx="430">
                  <c:v>60.4</c:v>
                </c:pt>
                <c:pt idx="431">
                  <c:v>60.4</c:v>
                </c:pt>
                <c:pt idx="432">
                  <c:v>60.4</c:v>
                </c:pt>
                <c:pt idx="433">
                  <c:v>60.5</c:v>
                </c:pt>
                <c:pt idx="434">
                  <c:v>60.6</c:v>
                </c:pt>
                <c:pt idx="435">
                  <c:v>60.6</c:v>
                </c:pt>
                <c:pt idx="436">
                  <c:v>60.7</c:v>
                </c:pt>
                <c:pt idx="437">
                  <c:v>60.8</c:v>
                </c:pt>
                <c:pt idx="438">
                  <c:v>60.7</c:v>
                </c:pt>
                <c:pt idx="439">
                  <c:v>60.7</c:v>
                </c:pt>
                <c:pt idx="440">
                  <c:v>60.7</c:v>
                </c:pt>
                <c:pt idx="441">
                  <c:v>60.6</c:v>
                </c:pt>
                <c:pt idx="442">
                  <c:v>60.7</c:v>
                </c:pt>
                <c:pt idx="443">
                  <c:v>60.7</c:v>
                </c:pt>
                <c:pt idx="444">
                  <c:v>60.7</c:v>
                </c:pt>
                <c:pt idx="445">
                  <c:v>60.8</c:v>
                </c:pt>
                <c:pt idx="446">
                  <c:v>60.9</c:v>
                </c:pt>
                <c:pt idx="447">
                  <c:v>60.9</c:v>
                </c:pt>
                <c:pt idx="448">
                  <c:v>61</c:v>
                </c:pt>
                <c:pt idx="449">
                  <c:v>61</c:v>
                </c:pt>
                <c:pt idx="450">
                  <c:v>60.9</c:v>
                </c:pt>
                <c:pt idx="451">
                  <c:v>60.8</c:v>
                </c:pt>
                <c:pt idx="452">
                  <c:v>60.8</c:v>
                </c:pt>
                <c:pt idx="453">
                  <c:v>60.9</c:v>
                </c:pt>
                <c:pt idx="454">
                  <c:v>60.9</c:v>
                </c:pt>
                <c:pt idx="455">
                  <c:v>61</c:v>
                </c:pt>
                <c:pt idx="456">
                  <c:v>61.2</c:v>
                </c:pt>
                <c:pt idx="457">
                  <c:v>61.1</c:v>
                </c:pt>
                <c:pt idx="458">
                  <c:v>61.1</c:v>
                </c:pt>
                <c:pt idx="459">
                  <c:v>61.1</c:v>
                </c:pt>
                <c:pt idx="460">
                  <c:v>61.1</c:v>
                </c:pt>
                <c:pt idx="461">
                  <c:v>61.2</c:v>
                </c:pt>
                <c:pt idx="462">
                  <c:v>61.2</c:v>
                </c:pt>
                <c:pt idx="463">
                  <c:v>61.4</c:v>
                </c:pt>
                <c:pt idx="464">
                  <c:v>61.4</c:v>
                </c:pt>
                <c:pt idx="465">
                  <c:v>61.5</c:v>
                </c:pt>
                <c:pt idx="466">
                  <c:v>61.4</c:v>
                </c:pt>
                <c:pt idx="467">
                  <c:v>61.3</c:v>
                </c:pt>
                <c:pt idx="468">
                  <c:v>61.4</c:v>
                </c:pt>
                <c:pt idx="469">
                  <c:v>61.4</c:v>
                </c:pt>
                <c:pt idx="470">
                  <c:v>61.4</c:v>
                </c:pt>
                <c:pt idx="471">
                  <c:v>61.4</c:v>
                </c:pt>
                <c:pt idx="472">
                  <c:v>61.4</c:v>
                </c:pt>
                <c:pt idx="473">
                  <c:v>61.5</c:v>
                </c:pt>
                <c:pt idx="474">
                  <c:v>61.6</c:v>
                </c:pt>
                <c:pt idx="475">
                  <c:v>61.7</c:v>
                </c:pt>
                <c:pt idx="476">
                  <c:v>61.8</c:v>
                </c:pt>
                <c:pt idx="477">
                  <c:v>61.7</c:v>
                </c:pt>
                <c:pt idx="478">
                  <c:v>61.7</c:v>
                </c:pt>
                <c:pt idx="479">
                  <c:v>61.8</c:v>
                </c:pt>
                <c:pt idx="480">
                  <c:v>61.7</c:v>
                </c:pt>
                <c:pt idx="481">
                  <c:v>61.8</c:v>
                </c:pt>
                <c:pt idx="482">
                  <c:v>61.9</c:v>
                </c:pt>
                <c:pt idx="483">
                  <c:v>61.9</c:v>
                </c:pt>
                <c:pt idx="484">
                  <c:v>61.7</c:v>
                </c:pt>
                <c:pt idx="485">
                  <c:v>61.7</c:v>
                </c:pt>
                <c:pt idx="486">
                  <c:v>61.7</c:v>
                </c:pt>
                <c:pt idx="487">
                  <c:v>61.7</c:v>
                </c:pt>
                <c:pt idx="488">
                  <c:v>61.7</c:v>
                </c:pt>
                <c:pt idx="489">
                  <c:v>61.7</c:v>
                </c:pt>
                <c:pt idx="490">
                  <c:v>61.8</c:v>
                </c:pt>
                <c:pt idx="491">
                  <c:v>61.8</c:v>
                </c:pt>
                <c:pt idx="492">
                  <c:v>61.9</c:v>
                </c:pt>
                <c:pt idx="493">
                  <c:v>62</c:v>
                </c:pt>
                <c:pt idx="494">
                  <c:v>62</c:v>
                </c:pt>
                <c:pt idx="495">
                  <c:v>62</c:v>
                </c:pt>
                <c:pt idx="496">
                  <c:v>62</c:v>
                </c:pt>
                <c:pt idx="497">
                  <c:v>62</c:v>
                </c:pt>
                <c:pt idx="498">
                  <c:v>62.1</c:v>
                </c:pt>
                <c:pt idx="499">
                  <c:v>62.1</c:v>
                </c:pt>
                <c:pt idx="500">
                  <c:v>62</c:v>
                </c:pt>
                <c:pt idx="501">
                  <c:v>61.9</c:v>
                </c:pt>
                <c:pt idx="502">
                  <c:v>61.9</c:v>
                </c:pt>
                <c:pt idx="503">
                  <c:v>61.9</c:v>
                </c:pt>
                <c:pt idx="504">
                  <c:v>62.1</c:v>
                </c:pt>
                <c:pt idx="505">
                  <c:v>62.2</c:v>
                </c:pt>
                <c:pt idx="506">
                  <c:v>62.2</c:v>
                </c:pt>
                <c:pt idx="507">
                  <c:v>62.1</c:v>
                </c:pt>
                <c:pt idx="508">
                  <c:v>61.9</c:v>
                </c:pt>
                <c:pt idx="509">
                  <c:v>62.1</c:v>
                </c:pt>
                <c:pt idx="510">
                  <c:v>62.1</c:v>
                </c:pt>
                <c:pt idx="511">
                  <c:v>61.9</c:v>
                </c:pt>
                <c:pt idx="512">
                  <c:v>62</c:v>
                </c:pt>
                <c:pt idx="513">
                  <c:v>62.1</c:v>
                </c:pt>
                <c:pt idx="514">
                  <c:v>62.2</c:v>
                </c:pt>
                <c:pt idx="515">
                  <c:v>62.3</c:v>
                </c:pt>
                <c:pt idx="516">
                  <c:v>62.3</c:v>
                </c:pt>
                <c:pt idx="517">
                  <c:v>62.4</c:v>
                </c:pt>
                <c:pt idx="518">
                  <c:v>62.5</c:v>
                </c:pt>
                <c:pt idx="519">
                  <c:v>62.4</c:v>
                </c:pt>
                <c:pt idx="520">
                  <c:v>62.3</c:v>
                </c:pt>
                <c:pt idx="521">
                  <c:v>62.3</c:v>
                </c:pt>
                <c:pt idx="522">
                  <c:v>62.5</c:v>
                </c:pt>
                <c:pt idx="523">
                  <c:v>62.6</c:v>
                </c:pt>
                <c:pt idx="524">
                  <c:v>62.6</c:v>
                </c:pt>
                <c:pt idx="525">
                  <c:v>62.6</c:v>
                </c:pt>
                <c:pt idx="526">
                  <c:v>62.5</c:v>
                </c:pt>
                <c:pt idx="527">
                  <c:v>62.6</c:v>
                </c:pt>
                <c:pt idx="528">
                  <c:v>62.6</c:v>
                </c:pt>
                <c:pt idx="529">
                  <c:v>62.6</c:v>
                </c:pt>
                <c:pt idx="530">
                  <c:v>62.5</c:v>
                </c:pt>
                <c:pt idx="531">
                  <c:v>62.3</c:v>
                </c:pt>
                <c:pt idx="532">
                  <c:v>62.3</c:v>
                </c:pt>
                <c:pt idx="533">
                  <c:v>62.4</c:v>
                </c:pt>
                <c:pt idx="534">
                  <c:v>62.3</c:v>
                </c:pt>
                <c:pt idx="535">
                  <c:v>62.3</c:v>
                </c:pt>
                <c:pt idx="536">
                  <c:v>62.2</c:v>
                </c:pt>
                <c:pt idx="537">
                  <c:v>62.4</c:v>
                </c:pt>
                <c:pt idx="538">
                  <c:v>62.5</c:v>
                </c:pt>
                <c:pt idx="539">
                  <c:v>62.5</c:v>
                </c:pt>
                <c:pt idx="540">
                  <c:v>62.5</c:v>
                </c:pt>
                <c:pt idx="541">
                  <c:v>62.3</c:v>
                </c:pt>
                <c:pt idx="542">
                  <c:v>62.3</c:v>
                </c:pt>
                <c:pt idx="543">
                  <c:v>62.4</c:v>
                </c:pt>
                <c:pt idx="544">
                  <c:v>62.7</c:v>
                </c:pt>
                <c:pt idx="545">
                  <c:v>62.6</c:v>
                </c:pt>
                <c:pt idx="546">
                  <c:v>62.7</c:v>
                </c:pt>
                <c:pt idx="547">
                  <c:v>62.9</c:v>
                </c:pt>
                <c:pt idx="548">
                  <c:v>62.8</c:v>
                </c:pt>
                <c:pt idx="549">
                  <c:v>62.8</c:v>
                </c:pt>
                <c:pt idx="550">
                  <c:v>62.8</c:v>
                </c:pt>
                <c:pt idx="551">
                  <c:v>62.8</c:v>
                </c:pt>
                <c:pt idx="552">
                  <c:v>62.8</c:v>
                </c:pt>
                <c:pt idx="553">
                  <c:v>62.7</c:v>
                </c:pt>
                <c:pt idx="554">
                  <c:v>62.6</c:v>
                </c:pt>
                <c:pt idx="555">
                  <c:v>62.3</c:v>
                </c:pt>
                <c:pt idx="556">
                  <c:v>62.3</c:v>
                </c:pt>
                <c:pt idx="557">
                  <c:v>62.6</c:v>
                </c:pt>
                <c:pt idx="558">
                  <c:v>62.6</c:v>
                </c:pt>
                <c:pt idx="559">
                  <c:v>62.5</c:v>
                </c:pt>
                <c:pt idx="560">
                  <c:v>62.6</c:v>
                </c:pt>
                <c:pt idx="561">
                  <c:v>62.7</c:v>
                </c:pt>
                <c:pt idx="562">
                  <c:v>62.7</c:v>
                </c:pt>
                <c:pt idx="563">
                  <c:v>62.7</c:v>
                </c:pt>
                <c:pt idx="564">
                  <c:v>62.7</c:v>
                </c:pt>
                <c:pt idx="565">
                  <c:v>62.8</c:v>
                </c:pt>
                <c:pt idx="566">
                  <c:v>62.8</c:v>
                </c:pt>
                <c:pt idx="567">
                  <c:v>62.9</c:v>
                </c:pt>
                <c:pt idx="568">
                  <c:v>62.9</c:v>
                </c:pt>
                <c:pt idx="569">
                  <c:v>62.9</c:v>
                </c:pt>
                <c:pt idx="570">
                  <c:v>62.9</c:v>
                </c:pt>
                <c:pt idx="571">
                  <c:v>62.9</c:v>
                </c:pt>
                <c:pt idx="572">
                  <c:v>62.9</c:v>
                </c:pt>
                <c:pt idx="573">
                  <c:v>63</c:v>
                </c:pt>
                <c:pt idx="574">
                  <c:v>62.9</c:v>
                </c:pt>
                <c:pt idx="575">
                  <c:v>62.9</c:v>
                </c:pt>
                <c:pt idx="576">
                  <c:v>62.9</c:v>
                </c:pt>
                <c:pt idx="577">
                  <c:v>62.7</c:v>
                </c:pt>
                <c:pt idx="578">
                  <c:v>62.7</c:v>
                </c:pt>
                <c:pt idx="579">
                  <c:v>62.8</c:v>
                </c:pt>
                <c:pt idx="580">
                  <c:v>62.9</c:v>
                </c:pt>
                <c:pt idx="581">
                  <c:v>63.1</c:v>
                </c:pt>
                <c:pt idx="582">
                  <c:v>63.2</c:v>
                </c:pt>
                <c:pt idx="583">
                  <c:v>63.2</c:v>
                </c:pt>
                <c:pt idx="584">
                  <c:v>63.1</c:v>
                </c:pt>
                <c:pt idx="585">
                  <c:v>63.3</c:v>
                </c:pt>
                <c:pt idx="586">
                  <c:v>63.3</c:v>
                </c:pt>
                <c:pt idx="587">
                  <c:v>63.2</c:v>
                </c:pt>
                <c:pt idx="588">
                  <c:v>63.3</c:v>
                </c:pt>
                <c:pt idx="589">
                  <c:v>63.3</c:v>
                </c:pt>
                <c:pt idx="590">
                  <c:v>63.5</c:v>
                </c:pt>
                <c:pt idx="591">
                  <c:v>63.5</c:v>
                </c:pt>
                <c:pt idx="592">
                  <c:v>63.6</c:v>
                </c:pt>
                <c:pt idx="593">
                  <c:v>63.5</c:v>
                </c:pt>
                <c:pt idx="594">
                  <c:v>63.6</c:v>
                </c:pt>
                <c:pt idx="595">
                  <c:v>63.7</c:v>
                </c:pt>
                <c:pt idx="596">
                  <c:v>63.6</c:v>
                </c:pt>
                <c:pt idx="597">
                  <c:v>63.6</c:v>
                </c:pt>
                <c:pt idx="598">
                  <c:v>63.6</c:v>
                </c:pt>
                <c:pt idx="599">
                  <c:v>63.5</c:v>
                </c:pt>
                <c:pt idx="600">
                  <c:v>63.6</c:v>
                </c:pt>
                <c:pt idx="601">
                  <c:v>63.6</c:v>
                </c:pt>
                <c:pt idx="602">
                  <c:v>63.5</c:v>
                </c:pt>
                <c:pt idx="603">
                  <c:v>63.6</c:v>
                </c:pt>
                <c:pt idx="604">
                  <c:v>63.6</c:v>
                </c:pt>
                <c:pt idx="605">
                  <c:v>63.6</c:v>
                </c:pt>
                <c:pt idx="606">
                  <c:v>63.5</c:v>
                </c:pt>
                <c:pt idx="607">
                  <c:v>63.5</c:v>
                </c:pt>
                <c:pt idx="608">
                  <c:v>63.5</c:v>
                </c:pt>
                <c:pt idx="609">
                  <c:v>63.6</c:v>
                </c:pt>
                <c:pt idx="610">
                  <c:v>63.7</c:v>
                </c:pt>
                <c:pt idx="611">
                  <c:v>63.7</c:v>
                </c:pt>
                <c:pt idx="612">
                  <c:v>63.8</c:v>
                </c:pt>
                <c:pt idx="613">
                  <c:v>63.8</c:v>
                </c:pt>
                <c:pt idx="614">
                  <c:v>63.7</c:v>
                </c:pt>
                <c:pt idx="615">
                  <c:v>63.8</c:v>
                </c:pt>
                <c:pt idx="616">
                  <c:v>63.6</c:v>
                </c:pt>
                <c:pt idx="617">
                  <c:v>63.6</c:v>
                </c:pt>
                <c:pt idx="618">
                  <c:v>63.7</c:v>
                </c:pt>
                <c:pt idx="619">
                  <c:v>63.6</c:v>
                </c:pt>
                <c:pt idx="620">
                  <c:v>63.8</c:v>
                </c:pt>
                <c:pt idx="621">
                  <c:v>63.9</c:v>
                </c:pt>
                <c:pt idx="622">
                  <c:v>63.8</c:v>
                </c:pt>
                <c:pt idx="623">
                  <c:v>63.8</c:v>
                </c:pt>
                <c:pt idx="624">
                  <c:v>63.8</c:v>
                </c:pt>
                <c:pt idx="625">
                  <c:v>63.8</c:v>
                </c:pt>
                <c:pt idx="626">
                  <c:v>63.8</c:v>
                </c:pt>
                <c:pt idx="627">
                  <c:v>63.6</c:v>
                </c:pt>
                <c:pt idx="628">
                  <c:v>63.6</c:v>
                </c:pt>
                <c:pt idx="629">
                  <c:v>63.6</c:v>
                </c:pt>
                <c:pt idx="630">
                  <c:v>63.6</c:v>
                </c:pt>
                <c:pt idx="631">
                  <c:v>63.7</c:v>
                </c:pt>
                <c:pt idx="632">
                  <c:v>63.7</c:v>
                </c:pt>
                <c:pt idx="633">
                  <c:v>63.4</c:v>
                </c:pt>
                <c:pt idx="634">
                  <c:v>63.6</c:v>
                </c:pt>
                <c:pt idx="635">
                  <c:v>63.7</c:v>
                </c:pt>
                <c:pt idx="636">
                  <c:v>63.7</c:v>
                </c:pt>
                <c:pt idx="637">
                  <c:v>63.7</c:v>
                </c:pt>
                <c:pt idx="638">
                  <c:v>63.8</c:v>
                </c:pt>
                <c:pt idx="639">
                  <c:v>63.9</c:v>
                </c:pt>
                <c:pt idx="640">
                  <c:v>63.9</c:v>
                </c:pt>
                <c:pt idx="641">
                  <c:v>63.9</c:v>
                </c:pt>
                <c:pt idx="642">
                  <c:v>63.9</c:v>
                </c:pt>
                <c:pt idx="643">
                  <c:v>63.9</c:v>
                </c:pt>
                <c:pt idx="644">
                  <c:v>63.9</c:v>
                </c:pt>
                <c:pt idx="645">
                  <c:v>63.8</c:v>
                </c:pt>
                <c:pt idx="646">
                  <c:v>63.7</c:v>
                </c:pt>
                <c:pt idx="647">
                  <c:v>63.7</c:v>
                </c:pt>
                <c:pt idx="648">
                  <c:v>63.7</c:v>
                </c:pt>
                <c:pt idx="649">
                  <c:v>63.8</c:v>
                </c:pt>
                <c:pt idx="650">
                  <c:v>63.7</c:v>
                </c:pt>
                <c:pt idx="651">
                  <c:v>63.8</c:v>
                </c:pt>
                <c:pt idx="652">
                  <c:v>63.9</c:v>
                </c:pt>
                <c:pt idx="653">
                  <c:v>63.9</c:v>
                </c:pt>
                <c:pt idx="654">
                  <c:v>63.9</c:v>
                </c:pt>
                <c:pt idx="655">
                  <c:v>63.7</c:v>
                </c:pt>
                <c:pt idx="656">
                  <c:v>63.6</c:v>
                </c:pt>
                <c:pt idx="657">
                  <c:v>63.8</c:v>
                </c:pt>
                <c:pt idx="658">
                  <c:v>63.9</c:v>
                </c:pt>
                <c:pt idx="659">
                  <c:v>63.9</c:v>
                </c:pt>
                <c:pt idx="660">
                  <c:v>63.9</c:v>
                </c:pt>
                <c:pt idx="661">
                  <c:v>64</c:v>
                </c:pt>
                <c:pt idx="662">
                  <c:v>63.9</c:v>
                </c:pt>
                <c:pt idx="663">
                  <c:v>63.9</c:v>
                </c:pt>
                <c:pt idx="664">
                  <c:v>63.8</c:v>
                </c:pt>
                <c:pt idx="665">
                  <c:v>63.9</c:v>
                </c:pt>
                <c:pt idx="666">
                  <c:v>63.9</c:v>
                </c:pt>
                <c:pt idx="667">
                  <c:v>63.9</c:v>
                </c:pt>
                <c:pt idx="668">
                  <c:v>63.9</c:v>
                </c:pt>
                <c:pt idx="669">
                  <c:v>64</c:v>
                </c:pt>
                <c:pt idx="670">
                  <c:v>64.099999999999994</c:v>
                </c:pt>
                <c:pt idx="671">
                  <c:v>64.099999999999994</c:v>
                </c:pt>
                <c:pt idx="672">
                  <c:v>64.099999999999994</c:v>
                </c:pt>
                <c:pt idx="673">
                  <c:v>64.099999999999994</c:v>
                </c:pt>
                <c:pt idx="674">
                  <c:v>64.3</c:v>
                </c:pt>
                <c:pt idx="675">
                  <c:v>64.3</c:v>
                </c:pt>
                <c:pt idx="676">
                  <c:v>64</c:v>
                </c:pt>
                <c:pt idx="677">
                  <c:v>64</c:v>
                </c:pt>
                <c:pt idx="678">
                  <c:v>64.2</c:v>
                </c:pt>
                <c:pt idx="679">
                  <c:v>64.2</c:v>
                </c:pt>
                <c:pt idx="680">
                  <c:v>64.3</c:v>
                </c:pt>
                <c:pt idx="681">
                  <c:v>64.400000000000006</c:v>
                </c:pt>
                <c:pt idx="682">
                  <c:v>64.400000000000006</c:v>
                </c:pt>
                <c:pt idx="683">
                  <c:v>64.400000000000006</c:v>
                </c:pt>
                <c:pt idx="684">
                  <c:v>64.5</c:v>
                </c:pt>
                <c:pt idx="685">
                  <c:v>64.5</c:v>
                </c:pt>
                <c:pt idx="686">
                  <c:v>64.5</c:v>
                </c:pt>
                <c:pt idx="687">
                  <c:v>64.599999999999994</c:v>
                </c:pt>
                <c:pt idx="688">
                  <c:v>64.599999999999994</c:v>
                </c:pt>
                <c:pt idx="689">
                  <c:v>64.7</c:v>
                </c:pt>
                <c:pt idx="690">
                  <c:v>64.7</c:v>
                </c:pt>
                <c:pt idx="691">
                  <c:v>64.599999999999994</c:v>
                </c:pt>
                <c:pt idx="692">
                  <c:v>64.7</c:v>
                </c:pt>
                <c:pt idx="693">
                  <c:v>64.599999999999994</c:v>
                </c:pt>
                <c:pt idx="694">
                  <c:v>64.599999999999994</c:v>
                </c:pt>
                <c:pt idx="695">
                  <c:v>64.599999999999994</c:v>
                </c:pt>
                <c:pt idx="696">
                  <c:v>64.7</c:v>
                </c:pt>
                <c:pt idx="697">
                  <c:v>64.599999999999994</c:v>
                </c:pt>
                <c:pt idx="698">
                  <c:v>64.599999999999994</c:v>
                </c:pt>
                <c:pt idx="699">
                  <c:v>64.3</c:v>
                </c:pt>
                <c:pt idx="700">
                  <c:v>64.2</c:v>
                </c:pt>
                <c:pt idx="701">
                  <c:v>64.3</c:v>
                </c:pt>
                <c:pt idx="702">
                  <c:v>64.099999999999994</c:v>
                </c:pt>
                <c:pt idx="703">
                  <c:v>64</c:v>
                </c:pt>
                <c:pt idx="704">
                  <c:v>64</c:v>
                </c:pt>
                <c:pt idx="705">
                  <c:v>64</c:v>
                </c:pt>
                <c:pt idx="706">
                  <c:v>64.2</c:v>
                </c:pt>
                <c:pt idx="707">
                  <c:v>64.3</c:v>
                </c:pt>
                <c:pt idx="708">
                  <c:v>64.2</c:v>
                </c:pt>
                <c:pt idx="709">
                  <c:v>64.2</c:v>
                </c:pt>
                <c:pt idx="710">
                  <c:v>64.3</c:v>
                </c:pt>
                <c:pt idx="711">
                  <c:v>64.400000000000006</c:v>
                </c:pt>
                <c:pt idx="712">
                  <c:v>64.5</c:v>
                </c:pt>
                <c:pt idx="713">
                  <c:v>64.7</c:v>
                </c:pt>
                <c:pt idx="714">
                  <c:v>64.8</c:v>
                </c:pt>
                <c:pt idx="715">
                  <c:v>64.7</c:v>
                </c:pt>
                <c:pt idx="716">
                  <c:v>64.7</c:v>
                </c:pt>
                <c:pt idx="717">
                  <c:v>64.8</c:v>
                </c:pt>
                <c:pt idx="718">
                  <c:v>64.7</c:v>
                </c:pt>
                <c:pt idx="719">
                  <c:v>64.599999999999994</c:v>
                </c:pt>
                <c:pt idx="720">
                  <c:v>64.7</c:v>
                </c:pt>
                <c:pt idx="721">
                  <c:v>64.7</c:v>
                </c:pt>
                <c:pt idx="722">
                  <c:v>64.8</c:v>
                </c:pt>
                <c:pt idx="723">
                  <c:v>64.900000000000006</c:v>
                </c:pt>
                <c:pt idx="724">
                  <c:v>64.900000000000006</c:v>
                </c:pt>
                <c:pt idx="725">
                  <c:v>64.8</c:v>
                </c:pt>
                <c:pt idx="726">
                  <c:v>64.7</c:v>
                </c:pt>
                <c:pt idx="727">
                  <c:v>64.7</c:v>
                </c:pt>
                <c:pt idx="728">
                  <c:v>64.7</c:v>
                </c:pt>
                <c:pt idx="729">
                  <c:v>64.7</c:v>
                </c:pt>
                <c:pt idx="730">
                  <c:v>64.8</c:v>
                </c:pt>
                <c:pt idx="731">
                  <c:v>64.8</c:v>
                </c:pt>
                <c:pt idx="732">
                  <c:v>64.7</c:v>
                </c:pt>
                <c:pt idx="733">
                  <c:v>64.7</c:v>
                </c:pt>
                <c:pt idx="734">
                  <c:v>64.8</c:v>
                </c:pt>
                <c:pt idx="735">
                  <c:v>64.900000000000006</c:v>
                </c:pt>
                <c:pt idx="736">
                  <c:v>65</c:v>
                </c:pt>
                <c:pt idx="737">
                  <c:v>64.900000000000006</c:v>
                </c:pt>
                <c:pt idx="738">
                  <c:v>64.900000000000006</c:v>
                </c:pt>
                <c:pt idx="739">
                  <c:v>64.900000000000006</c:v>
                </c:pt>
                <c:pt idx="740">
                  <c:v>64.8</c:v>
                </c:pt>
                <c:pt idx="741">
                  <c:v>64.7</c:v>
                </c:pt>
                <c:pt idx="742">
                  <c:v>64.7</c:v>
                </c:pt>
                <c:pt idx="743">
                  <c:v>65</c:v>
                </c:pt>
                <c:pt idx="744">
                  <c:v>65.099999999999994</c:v>
                </c:pt>
                <c:pt idx="745">
                  <c:v>65.099999999999994</c:v>
                </c:pt>
                <c:pt idx="746">
                  <c:v>65.099999999999994</c:v>
                </c:pt>
                <c:pt idx="747">
                  <c:v>64.900000000000006</c:v>
                </c:pt>
                <c:pt idx="748">
                  <c:v>65</c:v>
                </c:pt>
                <c:pt idx="749">
                  <c:v>65.099999999999994</c:v>
                </c:pt>
                <c:pt idx="750">
                  <c:v>65.2</c:v>
                </c:pt>
                <c:pt idx="751">
                  <c:v>65.2</c:v>
                </c:pt>
                <c:pt idx="752">
                  <c:v>65</c:v>
                </c:pt>
                <c:pt idx="753">
                  <c:v>65</c:v>
                </c:pt>
                <c:pt idx="754">
                  <c:v>64.900000000000006</c:v>
                </c:pt>
                <c:pt idx="755">
                  <c:v>64.900000000000006</c:v>
                </c:pt>
                <c:pt idx="756">
                  <c:v>64.900000000000006</c:v>
                </c:pt>
                <c:pt idx="757">
                  <c:v>65.099999999999994</c:v>
                </c:pt>
                <c:pt idx="758">
                  <c:v>65</c:v>
                </c:pt>
                <c:pt idx="759">
                  <c:v>65</c:v>
                </c:pt>
                <c:pt idx="760">
                  <c:v>65</c:v>
                </c:pt>
                <c:pt idx="761">
                  <c:v>64.900000000000006</c:v>
                </c:pt>
                <c:pt idx="762">
                  <c:v>65</c:v>
                </c:pt>
                <c:pt idx="763">
                  <c:v>65</c:v>
                </c:pt>
                <c:pt idx="764">
                  <c:v>65.099999999999994</c:v>
                </c:pt>
                <c:pt idx="765">
                  <c:v>65.2</c:v>
                </c:pt>
                <c:pt idx="766">
                  <c:v>65</c:v>
                </c:pt>
                <c:pt idx="767">
                  <c:v>64.900000000000006</c:v>
                </c:pt>
                <c:pt idx="768">
                  <c:v>64.900000000000006</c:v>
                </c:pt>
                <c:pt idx="769">
                  <c:v>65.099999999999994</c:v>
                </c:pt>
                <c:pt idx="770">
                  <c:v>65.3</c:v>
                </c:pt>
                <c:pt idx="771">
                  <c:v>65.3</c:v>
                </c:pt>
                <c:pt idx="772">
                  <c:v>65.2</c:v>
                </c:pt>
                <c:pt idx="773">
                  <c:v>65.400000000000006</c:v>
                </c:pt>
                <c:pt idx="774">
                  <c:v>65.3</c:v>
                </c:pt>
                <c:pt idx="775">
                  <c:v>65.3</c:v>
                </c:pt>
                <c:pt idx="776">
                  <c:v>65.2</c:v>
                </c:pt>
                <c:pt idx="777">
                  <c:v>65.2</c:v>
                </c:pt>
                <c:pt idx="778">
                  <c:v>65.3</c:v>
                </c:pt>
                <c:pt idx="779">
                  <c:v>65.3</c:v>
                </c:pt>
                <c:pt idx="780">
                  <c:v>65.2</c:v>
                </c:pt>
                <c:pt idx="781">
                  <c:v>65.099999999999994</c:v>
                </c:pt>
                <c:pt idx="782">
                  <c:v>65.099999999999994</c:v>
                </c:pt>
                <c:pt idx="783">
                  <c:v>64.900000000000006</c:v>
                </c:pt>
                <c:pt idx="784">
                  <c:v>64.8</c:v>
                </c:pt>
                <c:pt idx="785">
                  <c:v>64.900000000000006</c:v>
                </c:pt>
                <c:pt idx="786">
                  <c:v>65.099999999999994</c:v>
                </c:pt>
                <c:pt idx="787">
                  <c:v>64.900000000000006</c:v>
                </c:pt>
                <c:pt idx="788">
                  <c:v>64.900000000000006</c:v>
                </c:pt>
                <c:pt idx="789">
                  <c:v>65</c:v>
                </c:pt>
                <c:pt idx="790">
                  <c:v>65.2</c:v>
                </c:pt>
                <c:pt idx="791">
                  <c:v>65.2</c:v>
                </c:pt>
                <c:pt idx="792">
                  <c:v>65.2</c:v>
                </c:pt>
                <c:pt idx="793">
                  <c:v>65.3</c:v>
                </c:pt>
                <c:pt idx="794">
                  <c:v>65.400000000000006</c:v>
                </c:pt>
                <c:pt idx="795">
                  <c:v>65.400000000000006</c:v>
                </c:pt>
                <c:pt idx="796">
                  <c:v>65.3</c:v>
                </c:pt>
                <c:pt idx="797">
                  <c:v>65.400000000000006</c:v>
                </c:pt>
                <c:pt idx="798">
                  <c:v>65.5</c:v>
                </c:pt>
                <c:pt idx="799">
                  <c:v>65.5</c:v>
                </c:pt>
                <c:pt idx="800">
                  <c:v>65.599999999999994</c:v>
                </c:pt>
                <c:pt idx="801">
                  <c:v>65.599999999999994</c:v>
                </c:pt>
                <c:pt idx="802">
                  <c:v>65.599999999999994</c:v>
                </c:pt>
                <c:pt idx="803">
                  <c:v>65.5</c:v>
                </c:pt>
                <c:pt idx="804">
                  <c:v>65.599999999999994</c:v>
                </c:pt>
                <c:pt idx="805">
                  <c:v>65.5</c:v>
                </c:pt>
                <c:pt idx="806">
                  <c:v>65.400000000000006</c:v>
                </c:pt>
                <c:pt idx="807">
                  <c:v>65.400000000000006</c:v>
                </c:pt>
                <c:pt idx="808">
                  <c:v>65.2</c:v>
                </c:pt>
                <c:pt idx="809">
                  <c:v>65.3</c:v>
                </c:pt>
                <c:pt idx="810">
                  <c:v>65.400000000000006</c:v>
                </c:pt>
                <c:pt idx="811">
                  <c:v>65.5</c:v>
                </c:pt>
                <c:pt idx="812">
                  <c:v>65.5</c:v>
                </c:pt>
                <c:pt idx="813">
                  <c:v>65.400000000000006</c:v>
                </c:pt>
                <c:pt idx="814">
                  <c:v>65.400000000000006</c:v>
                </c:pt>
                <c:pt idx="815">
                  <c:v>65.400000000000006</c:v>
                </c:pt>
                <c:pt idx="816">
                  <c:v>65.400000000000006</c:v>
                </c:pt>
                <c:pt idx="817">
                  <c:v>65.5</c:v>
                </c:pt>
                <c:pt idx="818">
                  <c:v>65.5</c:v>
                </c:pt>
                <c:pt idx="819">
                  <c:v>65.3</c:v>
                </c:pt>
                <c:pt idx="820">
                  <c:v>65.5</c:v>
                </c:pt>
                <c:pt idx="821">
                  <c:v>65.400000000000006</c:v>
                </c:pt>
                <c:pt idx="822">
                  <c:v>65.400000000000006</c:v>
                </c:pt>
                <c:pt idx="823">
                  <c:v>65.400000000000006</c:v>
                </c:pt>
                <c:pt idx="824">
                  <c:v>65.5</c:v>
                </c:pt>
                <c:pt idx="825">
                  <c:v>65.5</c:v>
                </c:pt>
                <c:pt idx="826">
                  <c:v>65.599999999999994</c:v>
                </c:pt>
                <c:pt idx="827">
                  <c:v>65.7</c:v>
                </c:pt>
                <c:pt idx="828">
                  <c:v>65.599999999999994</c:v>
                </c:pt>
                <c:pt idx="829">
                  <c:v>65.599999999999994</c:v>
                </c:pt>
                <c:pt idx="830">
                  <c:v>65.5</c:v>
                </c:pt>
                <c:pt idx="831">
                  <c:v>65.5</c:v>
                </c:pt>
                <c:pt idx="832">
                  <c:v>65.5</c:v>
                </c:pt>
                <c:pt idx="833">
                  <c:v>65.5</c:v>
                </c:pt>
                <c:pt idx="834">
                  <c:v>65.400000000000006</c:v>
                </c:pt>
                <c:pt idx="835">
                  <c:v>65.5</c:v>
                </c:pt>
                <c:pt idx="836">
                  <c:v>65.5</c:v>
                </c:pt>
                <c:pt idx="837">
                  <c:v>65.5</c:v>
                </c:pt>
                <c:pt idx="838">
                  <c:v>65.5</c:v>
                </c:pt>
                <c:pt idx="839">
                  <c:v>65.400000000000006</c:v>
                </c:pt>
                <c:pt idx="840">
                  <c:v>65.099999999999994</c:v>
                </c:pt>
                <c:pt idx="841">
                  <c:v>65.2</c:v>
                </c:pt>
                <c:pt idx="842">
                  <c:v>65.3</c:v>
                </c:pt>
                <c:pt idx="843">
                  <c:v>65.400000000000006</c:v>
                </c:pt>
                <c:pt idx="844">
                  <c:v>65.5</c:v>
                </c:pt>
                <c:pt idx="845">
                  <c:v>65.5</c:v>
                </c:pt>
                <c:pt idx="846">
                  <c:v>65.5</c:v>
                </c:pt>
                <c:pt idx="847">
                  <c:v>65.400000000000006</c:v>
                </c:pt>
                <c:pt idx="848">
                  <c:v>65.3</c:v>
                </c:pt>
                <c:pt idx="849">
                  <c:v>65.400000000000006</c:v>
                </c:pt>
                <c:pt idx="850">
                  <c:v>65.400000000000006</c:v>
                </c:pt>
                <c:pt idx="851">
                  <c:v>65.5</c:v>
                </c:pt>
                <c:pt idx="852">
                  <c:v>65.5</c:v>
                </c:pt>
                <c:pt idx="853">
                  <c:v>65.5</c:v>
                </c:pt>
                <c:pt idx="854">
                  <c:v>65.2</c:v>
                </c:pt>
                <c:pt idx="855">
                  <c:v>65.099999999999994</c:v>
                </c:pt>
                <c:pt idx="856">
                  <c:v>65</c:v>
                </c:pt>
                <c:pt idx="857">
                  <c:v>64.3</c:v>
                </c:pt>
                <c:pt idx="858">
                  <c:v>64.400000000000006</c:v>
                </c:pt>
                <c:pt idx="859">
                  <c:v>64.7</c:v>
                </c:pt>
                <c:pt idx="860">
                  <c:v>65.099999999999994</c:v>
                </c:pt>
                <c:pt idx="861">
                  <c:v>65.3</c:v>
                </c:pt>
                <c:pt idx="862">
                  <c:v>65.400000000000006</c:v>
                </c:pt>
                <c:pt idx="863">
                  <c:v>65.400000000000006</c:v>
                </c:pt>
                <c:pt idx="864">
                  <c:v>65.5</c:v>
                </c:pt>
                <c:pt idx="865">
                  <c:v>65.5</c:v>
                </c:pt>
                <c:pt idx="866">
                  <c:v>65.599999999999994</c:v>
                </c:pt>
                <c:pt idx="867">
                  <c:v>65.5</c:v>
                </c:pt>
                <c:pt idx="868">
                  <c:v>65.5</c:v>
                </c:pt>
                <c:pt idx="869">
                  <c:v>65.400000000000006</c:v>
                </c:pt>
                <c:pt idx="870">
                  <c:v>65.5</c:v>
                </c:pt>
                <c:pt idx="871">
                  <c:v>65.400000000000006</c:v>
                </c:pt>
                <c:pt idx="872">
                  <c:v>65.5</c:v>
                </c:pt>
                <c:pt idx="873">
                  <c:v>65.599999999999994</c:v>
                </c:pt>
                <c:pt idx="874">
                  <c:v>65.5</c:v>
                </c:pt>
                <c:pt idx="875">
                  <c:v>65.5</c:v>
                </c:pt>
                <c:pt idx="876">
                  <c:v>65.7</c:v>
                </c:pt>
                <c:pt idx="877">
                  <c:v>65.8</c:v>
                </c:pt>
                <c:pt idx="878">
                  <c:v>65.8</c:v>
                </c:pt>
                <c:pt idx="879">
                  <c:v>65.7</c:v>
                </c:pt>
                <c:pt idx="880">
                  <c:v>65.7</c:v>
                </c:pt>
                <c:pt idx="881">
                  <c:v>65.599999999999994</c:v>
                </c:pt>
                <c:pt idx="882">
                  <c:v>65.599999999999994</c:v>
                </c:pt>
                <c:pt idx="883">
                  <c:v>65.599999999999994</c:v>
                </c:pt>
                <c:pt idx="884">
                  <c:v>65.599999999999994</c:v>
                </c:pt>
                <c:pt idx="885">
                  <c:v>65.7</c:v>
                </c:pt>
                <c:pt idx="886">
                  <c:v>65.7</c:v>
                </c:pt>
                <c:pt idx="887">
                  <c:v>65.599999999999994</c:v>
                </c:pt>
                <c:pt idx="888">
                  <c:v>65.599999999999994</c:v>
                </c:pt>
                <c:pt idx="889">
                  <c:v>65.599999999999994</c:v>
                </c:pt>
                <c:pt idx="890">
                  <c:v>65.599999999999994</c:v>
                </c:pt>
                <c:pt idx="891">
                  <c:v>65.8</c:v>
                </c:pt>
                <c:pt idx="892">
                  <c:v>65.599999999999994</c:v>
                </c:pt>
                <c:pt idx="893">
                  <c:v>65.5</c:v>
                </c:pt>
                <c:pt idx="894">
                  <c:v>65.7</c:v>
                </c:pt>
                <c:pt idx="895">
                  <c:v>65.599999999999994</c:v>
                </c:pt>
                <c:pt idx="896">
                  <c:v>65.599999999999994</c:v>
                </c:pt>
                <c:pt idx="897">
                  <c:v>65.599999999999994</c:v>
                </c:pt>
                <c:pt idx="898">
                  <c:v>65.7</c:v>
                </c:pt>
                <c:pt idx="899">
                  <c:v>65.7</c:v>
                </c:pt>
                <c:pt idx="900">
                  <c:v>65.900000000000006</c:v>
                </c:pt>
                <c:pt idx="901">
                  <c:v>65.900000000000006</c:v>
                </c:pt>
                <c:pt idx="902">
                  <c:v>65.900000000000006</c:v>
                </c:pt>
                <c:pt idx="903">
                  <c:v>65.900000000000006</c:v>
                </c:pt>
                <c:pt idx="904">
                  <c:v>65.900000000000006</c:v>
                </c:pt>
                <c:pt idx="905">
                  <c:v>65.900000000000006</c:v>
                </c:pt>
                <c:pt idx="906">
                  <c:v>65.900000000000006</c:v>
                </c:pt>
                <c:pt idx="907">
                  <c:v>65.900000000000006</c:v>
                </c:pt>
                <c:pt idx="908">
                  <c:v>65.8</c:v>
                </c:pt>
                <c:pt idx="909">
                  <c:v>65.900000000000006</c:v>
                </c:pt>
                <c:pt idx="910">
                  <c:v>65.900000000000006</c:v>
                </c:pt>
                <c:pt idx="911">
                  <c:v>65.900000000000006</c:v>
                </c:pt>
                <c:pt idx="912">
                  <c:v>65.8</c:v>
                </c:pt>
                <c:pt idx="913">
                  <c:v>65.900000000000006</c:v>
                </c:pt>
                <c:pt idx="914">
                  <c:v>66</c:v>
                </c:pt>
                <c:pt idx="915">
                  <c:v>66.099999999999994</c:v>
                </c:pt>
                <c:pt idx="916">
                  <c:v>66.3</c:v>
                </c:pt>
                <c:pt idx="917">
                  <c:v>66.400000000000006</c:v>
                </c:pt>
                <c:pt idx="918">
                  <c:v>66.400000000000006</c:v>
                </c:pt>
                <c:pt idx="919">
                  <c:v>66.2</c:v>
                </c:pt>
                <c:pt idx="920">
                  <c:v>66.2</c:v>
                </c:pt>
                <c:pt idx="921">
                  <c:v>66</c:v>
                </c:pt>
                <c:pt idx="922">
                  <c:v>65.900000000000006</c:v>
                </c:pt>
                <c:pt idx="923">
                  <c:v>65.900000000000006</c:v>
                </c:pt>
                <c:pt idx="924">
                  <c:v>66</c:v>
                </c:pt>
                <c:pt idx="925">
                  <c:v>65.900000000000006</c:v>
                </c:pt>
                <c:pt idx="926">
                  <c:v>65.8</c:v>
                </c:pt>
                <c:pt idx="927">
                  <c:v>65.8</c:v>
                </c:pt>
                <c:pt idx="928">
                  <c:v>65.8</c:v>
                </c:pt>
                <c:pt idx="929">
                  <c:v>65.7</c:v>
                </c:pt>
                <c:pt idx="930">
                  <c:v>65.7</c:v>
                </c:pt>
                <c:pt idx="931">
                  <c:v>65.599999999999994</c:v>
                </c:pt>
                <c:pt idx="932">
                  <c:v>65.599999999999994</c:v>
                </c:pt>
                <c:pt idx="933">
                  <c:v>65.599999999999994</c:v>
                </c:pt>
                <c:pt idx="934">
                  <c:v>65.599999999999994</c:v>
                </c:pt>
                <c:pt idx="935">
                  <c:v>65.599999999999994</c:v>
                </c:pt>
                <c:pt idx="936">
                  <c:v>65.5</c:v>
                </c:pt>
                <c:pt idx="937">
                  <c:v>65.599999999999994</c:v>
                </c:pt>
                <c:pt idx="938">
                  <c:v>65.5</c:v>
                </c:pt>
                <c:pt idx="939">
                  <c:v>65.8</c:v>
                </c:pt>
                <c:pt idx="940">
                  <c:v>65.900000000000006</c:v>
                </c:pt>
                <c:pt idx="941">
                  <c:v>65.7</c:v>
                </c:pt>
                <c:pt idx="942">
                  <c:v>65.599999999999994</c:v>
                </c:pt>
                <c:pt idx="943">
                  <c:v>65.5</c:v>
                </c:pt>
                <c:pt idx="944">
                  <c:v>65.7</c:v>
                </c:pt>
                <c:pt idx="945">
                  <c:v>65.8</c:v>
                </c:pt>
                <c:pt idx="946">
                  <c:v>65.900000000000006</c:v>
                </c:pt>
                <c:pt idx="947">
                  <c:v>66</c:v>
                </c:pt>
                <c:pt idx="948">
                  <c:v>66.2</c:v>
                </c:pt>
                <c:pt idx="949">
                  <c:v>66.099999999999994</c:v>
                </c:pt>
                <c:pt idx="950">
                  <c:v>66.099999999999994</c:v>
                </c:pt>
                <c:pt idx="951">
                  <c:v>65.900000000000006</c:v>
                </c:pt>
                <c:pt idx="952">
                  <c:v>66</c:v>
                </c:pt>
                <c:pt idx="953">
                  <c:v>66</c:v>
                </c:pt>
                <c:pt idx="954">
                  <c:v>65.900000000000006</c:v>
                </c:pt>
                <c:pt idx="955">
                  <c:v>65.900000000000006</c:v>
                </c:pt>
                <c:pt idx="956">
                  <c:v>65.8</c:v>
                </c:pt>
                <c:pt idx="957">
                  <c:v>65.7</c:v>
                </c:pt>
                <c:pt idx="958">
                  <c:v>65.599999999999994</c:v>
                </c:pt>
                <c:pt idx="959">
                  <c:v>65.599999999999994</c:v>
                </c:pt>
                <c:pt idx="960">
                  <c:v>65.400000000000006</c:v>
                </c:pt>
                <c:pt idx="961">
                  <c:v>65.3</c:v>
                </c:pt>
                <c:pt idx="962">
                  <c:v>65.400000000000006</c:v>
                </c:pt>
                <c:pt idx="963">
                  <c:v>65.5</c:v>
                </c:pt>
                <c:pt idx="964">
                  <c:v>65.3</c:v>
                </c:pt>
                <c:pt idx="965">
                  <c:v>65.3</c:v>
                </c:pt>
                <c:pt idx="966">
                  <c:v>65.400000000000006</c:v>
                </c:pt>
                <c:pt idx="967">
                  <c:v>65.5</c:v>
                </c:pt>
                <c:pt idx="968">
                  <c:v>65.5</c:v>
                </c:pt>
                <c:pt idx="969">
                  <c:v>65.400000000000006</c:v>
                </c:pt>
                <c:pt idx="970">
                  <c:v>65.3</c:v>
                </c:pt>
                <c:pt idx="971">
                  <c:v>65.3</c:v>
                </c:pt>
                <c:pt idx="972">
                  <c:v>65.3</c:v>
                </c:pt>
                <c:pt idx="973">
                  <c:v>65.400000000000006</c:v>
                </c:pt>
                <c:pt idx="974">
                  <c:v>65.3</c:v>
                </c:pt>
                <c:pt idx="975">
                  <c:v>65.099999999999994</c:v>
                </c:pt>
                <c:pt idx="976">
                  <c:v>65.099999999999994</c:v>
                </c:pt>
                <c:pt idx="977">
                  <c:v>65.2</c:v>
                </c:pt>
                <c:pt idx="978">
                  <c:v>65.3</c:v>
                </c:pt>
                <c:pt idx="979">
                  <c:v>65.3</c:v>
                </c:pt>
                <c:pt idx="980">
                  <c:v>65.400000000000006</c:v>
                </c:pt>
                <c:pt idx="981">
                  <c:v>65.5</c:v>
                </c:pt>
                <c:pt idx="982">
                  <c:v>65.5</c:v>
                </c:pt>
                <c:pt idx="983">
                  <c:v>65.099999999999994</c:v>
                </c:pt>
                <c:pt idx="984">
                  <c:v>65</c:v>
                </c:pt>
                <c:pt idx="985">
                  <c:v>65</c:v>
                </c:pt>
                <c:pt idx="986">
                  <c:v>64.900000000000006</c:v>
                </c:pt>
                <c:pt idx="987">
                  <c:v>65.099999999999994</c:v>
                </c:pt>
                <c:pt idx="988">
                  <c:v>65.099999999999994</c:v>
                </c:pt>
                <c:pt idx="989">
                  <c:v>65.2</c:v>
                </c:pt>
                <c:pt idx="990">
                  <c:v>65.400000000000006</c:v>
                </c:pt>
                <c:pt idx="991">
                  <c:v>65.099999999999994</c:v>
                </c:pt>
                <c:pt idx="992">
                  <c:v>65</c:v>
                </c:pt>
                <c:pt idx="993">
                  <c:v>65</c:v>
                </c:pt>
                <c:pt idx="994">
                  <c:v>65.099999999999994</c:v>
                </c:pt>
                <c:pt idx="995">
                  <c:v>65.099999999999994</c:v>
                </c:pt>
                <c:pt idx="996">
                  <c:v>65</c:v>
                </c:pt>
                <c:pt idx="997">
                  <c:v>65</c:v>
                </c:pt>
                <c:pt idx="998">
                  <c:v>65.099999999999994</c:v>
                </c:pt>
                <c:pt idx="999">
                  <c:v>65</c:v>
                </c:pt>
                <c:pt idx="1000">
                  <c:v>64.900000000000006</c:v>
                </c:pt>
                <c:pt idx="1001">
                  <c:v>65</c:v>
                </c:pt>
                <c:pt idx="1002">
                  <c:v>65</c:v>
                </c:pt>
                <c:pt idx="1003">
                  <c:v>65</c:v>
                </c:pt>
                <c:pt idx="1004">
                  <c:v>65</c:v>
                </c:pt>
                <c:pt idx="1005">
                  <c:v>65</c:v>
                </c:pt>
                <c:pt idx="1006">
                  <c:v>65.099999999999994</c:v>
                </c:pt>
                <c:pt idx="1007">
                  <c:v>64.900000000000006</c:v>
                </c:pt>
                <c:pt idx="1008">
                  <c:v>64.8</c:v>
                </c:pt>
                <c:pt idx="1009">
                  <c:v>64.8</c:v>
                </c:pt>
                <c:pt idx="1010">
                  <c:v>64.900000000000006</c:v>
                </c:pt>
                <c:pt idx="1011">
                  <c:v>64.7</c:v>
                </c:pt>
                <c:pt idx="1012">
                  <c:v>64.7</c:v>
                </c:pt>
                <c:pt idx="1013">
                  <c:v>65</c:v>
                </c:pt>
                <c:pt idx="1014">
                  <c:v>65.099999999999994</c:v>
                </c:pt>
                <c:pt idx="1015">
                  <c:v>65.3</c:v>
                </c:pt>
                <c:pt idx="1016">
                  <c:v>65.400000000000006</c:v>
                </c:pt>
                <c:pt idx="1017">
                  <c:v>65.400000000000006</c:v>
                </c:pt>
                <c:pt idx="1018">
                  <c:v>65.400000000000006</c:v>
                </c:pt>
                <c:pt idx="1019">
                  <c:v>65.400000000000006</c:v>
                </c:pt>
                <c:pt idx="1020">
                  <c:v>65.400000000000006</c:v>
                </c:pt>
                <c:pt idx="1021">
                  <c:v>65.599999999999994</c:v>
                </c:pt>
                <c:pt idx="1022">
                  <c:v>65.599999999999994</c:v>
                </c:pt>
                <c:pt idx="1023">
                  <c:v>65.599999999999994</c:v>
                </c:pt>
                <c:pt idx="1024">
                  <c:v>65.599999999999994</c:v>
                </c:pt>
                <c:pt idx="1025">
                  <c:v>65.599999999999994</c:v>
                </c:pt>
                <c:pt idx="1026">
                  <c:v>65.7</c:v>
                </c:pt>
                <c:pt idx="1027">
                  <c:v>65.7</c:v>
                </c:pt>
                <c:pt idx="1028">
                  <c:v>65.8</c:v>
                </c:pt>
                <c:pt idx="1029">
                  <c:v>65.900000000000006</c:v>
                </c:pt>
                <c:pt idx="1030">
                  <c:v>65.8</c:v>
                </c:pt>
                <c:pt idx="1031">
                  <c:v>65.7</c:v>
                </c:pt>
                <c:pt idx="1032">
                  <c:v>65.599999999999994</c:v>
                </c:pt>
                <c:pt idx="1033">
                  <c:v>65.599999999999994</c:v>
                </c:pt>
                <c:pt idx="1034">
                  <c:v>65.7</c:v>
                </c:pt>
                <c:pt idx="1035">
                  <c:v>65.599999999999994</c:v>
                </c:pt>
                <c:pt idx="1036">
                  <c:v>65.400000000000006</c:v>
                </c:pt>
                <c:pt idx="1037">
                  <c:v>65.3</c:v>
                </c:pt>
                <c:pt idx="1038">
                  <c:v>65.099999999999994</c:v>
                </c:pt>
                <c:pt idx="1039">
                  <c:v>65.099999999999994</c:v>
                </c:pt>
                <c:pt idx="1040">
                  <c:v>65.3</c:v>
                </c:pt>
                <c:pt idx="1041">
                  <c:v>65.400000000000006</c:v>
                </c:pt>
                <c:pt idx="1042">
                  <c:v>65.5</c:v>
                </c:pt>
                <c:pt idx="1043">
                  <c:v>65.599999999999994</c:v>
                </c:pt>
                <c:pt idx="1044">
                  <c:v>65.599999999999994</c:v>
                </c:pt>
                <c:pt idx="1045">
                  <c:v>65.7</c:v>
                </c:pt>
                <c:pt idx="1046">
                  <c:v>65.599999999999994</c:v>
                </c:pt>
                <c:pt idx="1047">
                  <c:v>65.599999999999994</c:v>
                </c:pt>
                <c:pt idx="1048">
                  <c:v>65.599999999999994</c:v>
                </c:pt>
                <c:pt idx="1049">
                  <c:v>65.8</c:v>
                </c:pt>
                <c:pt idx="1050">
                  <c:v>65.8</c:v>
                </c:pt>
                <c:pt idx="1051">
                  <c:v>65.900000000000006</c:v>
                </c:pt>
                <c:pt idx="1052">
                  <c:v>65.7</c:v>
                </c:pt>
                <c:pt idx="1053">
                  <c:v>65.400000000000006</c:v>
                </c:pt>
                <c:pt idx="1054">
                  <c:v>65.400000000000006</c:v>
                </c:pt>
                <c:pt idx="1055">
                  <c:v>65.5</c:v>
                </c:pt>
                <c:pt idx="1056">
                  <c:v>65.7</c:v>
                </c:pt>
                <c:pt idx="1057">
                  <c:v>65.900000000000006</c:v>
                </c:pt>
                <c:pt idx="1058">
                  <c:v>65.7</c:v>
                </c:pt>
                <c:pt idx="1059">
                  <c:v>65.599999999999994</c:v>
                </c:pt>
                <c:pt idx="1060">
                  <c:v>65.7</c:v>
                </c:pt>
                <c:pt idx="1061">
                  <c:v>65.900000000000006</c:v>
                </c:pt>
                <c:pt idx="1062">
                  <c:v>65.900000000000006</c:v>
                </c:pt>
                <c:pt idx="1063">
                  <c:v>65.900000000000006</c:v>
                </c:pt>
                <c:pt idx="1064">
                  <c:v>65.8</c:v>
                </c:pt>
                <c:pt idx="1065">
                  <c:v>65.900000000000006</c:v>
                </c:pt>
                <c:pt idx="1066">
                  <c:v>66</c:v>
                </c:pt>
                <c:pt idx="1067">
                  <c:v>66</c:v>
                </c:pt>
                <c:pt idx="1068">
                  <c:v>66</c:v>
                </c:pt>
                <c:pt idx="1069">
                  <c:v>66</c:v>
                </c:pt>
                <c:pt idx="1070">
                  <c:v>65.900000000000006</c:v>
                </c:pt>
                <c:pt idx="1071">
                  <c:v>65.900000000000006</c:v>
                </c:pt>
                <c:pt idx="1072">
                  <c:v>65.8</c:v>
                </c:pt>
                <c:pt idx="1073">
                  <c:v>65.8</c:v>
                </c:pt>
                <c:pt idx="1074">
                  <c:v>66</c:v>
                </c:pt>
                <c:pt idx="1075">
                  <c:v>65.900000000000006</c:v>
                </c:pt>
                <c:pt idx="1076">
                  <c:v>65.900000000000006</c:v>
                </c:pt>
                <c:pt idx="1077">
                  <c:v>65.900000000000006</c:v>
                </c:pt>
                <c:pt idx="1078">
                  <c:v>65.900000000000006</c:v>
                </c:pt>
                <c:pt idx="1079">
                  <c:v>66</c:v>
                </c:pt>
                <c:pt idx="1080">
                  <c:v>66</c:v>
                </c:pt>
                <c:pt idx="1081">
                  <c:v>66</c:v>
                </c:pt>
                <c:pt idx="1082">
                  <c:v>66</c:v>
                </c:pt>
                <c:pt idx="1083">
                  <c:v>65.900000000000006</c:v>
                </c:pt>
                <c:pt idx="1084">
                  <c:v>65.900000000000006</c:v>
                </c:pt>
                <c:pt idx="1085">
                  <c:v>65.900000000000006</c:v>
                </c:pt>
                <c:pt idx="1086">
                  <c:v>65.8</c:v>
                </c:pt>
                <c:pt idx="1087">
                  <c:v>65.7</c:v>
                </c:pt>
                <c:pt idx="1088">
                  <c:v>65.900000000000006</c:v>
                </c:pt>
                <c:pt idx="1089">
                  <c:v>65.8</c:v>
                </c:pt>
                <c:pt idx="1090">
                  <c:v>65.900000000000006</c:v>
                </c:pt>
                <c:pt idx="1091">
                  <c:v>65.900000000000006</c:v>
                </c:pt>
                <c:pt idx="1092">
                  <c:v>66</c:v>
                </c:pt>
                <c:pt idx="1093">
                  <c:v>66</c:v>
                </c:pt>
                <c:pt idx="1094">
                  <c:v>65.900000000000006</c:v>
                </c:pt>
                <c:pt idx="1095">
                  <c:v>65.8</c:v>
                </c:pt>
                <c:pt idx="1096">
                  <c:v>65.8</c:v>
                </c:pt>
                <c:pt idx="1097">
                  <c:v>65.8</c:v>
                </c:pt>
                <c:pt idx="1098">
                  <c:v>65.7</c:v>
                </c:pt>
                <c:pt idx="1099">
                  <c:v>65.7</c:v>
                </c:pt>
                <c:pt idx="1100">
                  <c:v>65.900000000000006</c:v>
                </c:pt>
                <c:pt idx="1101">
                  <c:v>65.8</c:v>
                </c:pt>
                <c:pt idx="1102">
                  <c:v>65.900000000000006</c:v>
                </c:pt>
                <c:pt idx="1103">
                  <c:v>66</c:v>
                </c:pt>
                <c:pt idx="1104">
                  <c:v>66</c:v>
                </c:pt>
                <c:pt idx="1105">
                  <c:v>66</c:v>
                </c:pt>
                <c:pt idx="1106">
                  <c:v>65.900000000000006</c:v>
                </c:pt>
                <c:pt idx="1107">
                  <c:v>66</c:v>
                </c:pt>
                <c:pt idx="1108">
                  <c:v>66.099999999999994</c:v>
                </c:pt>
                <c:pt idx="1109">
                  <c:v>66.099999999999994</c:v>
                </c:pt>
                <c:pt idx="1110">
                  <c:v>66.099999999999994</c:v>
                </c:pt>
                <c:pt idx="1111">
                  <c:v>66.2</c:v>
                </c:pt>
                <c:pt idx="1112">
                  <c:v>66.3</c:v>
                </c:pt>
                <c:pt idx="1113">
                  <c:v>66.3</c:v>
                </c:pt>
                <c:pt idx="1114">
                  <c:v>66.3</c:v>
                </c:pt>
                <c:pt idx="1115">
                  <c:v>66.3</c:v>
                </c:pt>
                <c:pt idx="1116">
                  <c:v>66.2</c:v>
                </c:pt>
                <c:pt idx="1117">
                  <c:v>66.2</c:v>
                </c:pt>
                <c:pt idx="1118">
                  <c:v>66.099999999999994</c:v>
                </c:pt>
                <c:pt idx="1119">
                  <c:v>66</c:v>
                </c:pt>
                <c:pt idx="1120">
                  <c:v>65.900000000000006</c:v>
                </c:pt>
                <c:pt idx="1121">
                  <c:v>65.900000000000006</c:v>
                </c:pt>
                <c:pt idx="1122">
                  <c:v>65.900000000000006</c:v>
                </c:pt>
                <c:pt idx="1123">
                  <c:v>65.8</c:v>
                </c:pt>
                <c:pt idx="1124">
                  <c:v>65.8</c:v>
                </c:pt>
                <c:pt idx="1125">
                  <c:v>65.8</c:v>
                </c:pt>
                <c:pt idx="1126">
                  <c:v>65.900000000000006</c:v>
                </c:pt>
                <c:pt idx="1127">
                  <c:v>66</c:v>
                </c:pt>
                <c:pt idx="1128">
                  <c:v>65.8</c:v>
                </c:pt>
                <c:pt idx="1129">
                  <c:v>65.900000000000006</c:v>
                </c:pt>
                <c:pt idx="1130">
                  <c:v>66</c:v>
                </c:pt>
                <c:pt idx="1131">
                  <c:v>66</c:v>
                </c:pt>
                <c:pt idx="1132">
                  <c:v>66.2</c:v>
                </c:pt>
                <c:pt idx="1133">
                  <c:v>66.2</c:v>
                </c:pt>
                <c:pt idx="1134">
                  <c:v>66.2</c:v>
                </c:pt>
                <c:pt idx="1135">
                  <c:v>66.099999999999994</c:v>
                </c:pt>
                <c:pt idx="1136">
                  <c:v>66.099999999999994</c:v>
                </c:pt>
                <c:pt idx="1137">
                  <c:v>66.099999999999994</c:v>
                </c:pt>
                <c:pt idx="1138">
                  <c:v>66.2</c:v>
                </c:pt>
                <c:pt idx="1139">
                  <c:v>66.3</c:v>
                </c:pt>
                <c:pt idx="1140">
                  <c:v>66.2</c:v>
                </c:pt>
                <c:pt idx="1141">
                  <c:v>66.2</c:v>
                </c:pt>
                <c:pt idx="1142">
                  <c:v>66.2</c:v>
                </c:pt>
                <c:pt idx="1143">
                  <c:v>66.3</c:v>
                </c:pt>
                <c:pt idx="1144">
                  <c:v>66.3</c:v>
                </c:pt>
                <c:pt idx="1145">
                  <c:v>66.2</c:v>
                </c:pt>
                <c:pt idx="1146">
                  <c:v>66.3</c:v>
                </c:pt>
                <c:pt idx="1147">
                  <c:v>66.3</c:v>
                </c:pt>
                <c:pt idx="1148">
                  <c:v>66.3</c:v>
                </c:pt>
                <c:pt idx="1149">
                  <c:v>66.3</c:v>
                </c:pt>
                <c:pt idx="1150">
                  <c:v>66.2</c:v>
                </c:pt>
                <c:pt idx="1151">
                  <c:v>66.099999999999994</c:v>
                </c:pt>
                <c:pt idx="1152">
                  <c:v>66.099999999999994</c:v>
                </c:pt>
                <c:pt idx="1153">
                  <c:v>66.099999999999994</c:v>
                </c:pt>
                <c:pt idx="1154">
                  <c:v>66.2</c:v>
                </c:pt>
                <c:pt idx="1155">
                  <c:v>66.3</c:v>
                </c:pt>
                <c:pt idx="1156">
                  <c:v>66.2</c:v>
                </c:pt>
                <c:pt idx="1157">
                  <c:v>66.3</c:v>
                </c:pt>
                <c:pt idx="1158">
                  <c:v>66.400000000000006</c:v>
                </c:pt>
                <c:pt idx="1159">
                  <c:v>66.5</c:v>
                </c:pt>
                <c:pt idx="1160">
                  <c:v>66.5</c:v>
                </c:pt>
                <c:pt idx="1161">
                  <c:v>66.400000000000006</c:v>
                </c:pt>
                <c:pt idx="1162">
                  <c:v>66.400000000000006</c:v>
                </c:pt>
                <c:pt idx="1163">
                  <c:v>66.3</c:v>
                </c:pt>
                <c:pt idx="1164">
                  <c:v>66.099999999999994</c:v>
                </c:pt>
                <c:pt idx="1165">
                  <c:v>66.2</c:v>
                </c:pt>
                <c:pt idx="1166">
                  <c:v>66.3</c:v>
                </c:pt>
                <c:pt idx="1167">
                  <c:v>66.400000000000006</c:v>
                </c:pt>
                <c:pt idx="1168">
                  <c:v>66.5</c:v>
                </c:pt>
                <c:pt idx="1169">
                  <c:v>66.5</c:v>
                </c:pt>
                <c:pt idx="1170">
                  <c:v>66.5</c:v>
                </c:pt>
                <c:pt idx="1171">
                  <c:v>66.5</c:v>
                </c:pt>
                <c:pt idx="1172">
                  <c:v>66.400000000000006</c:v>
                </c:pt>
                <c:pt idx="1173">
                  <c:v>66.400000000000006</c:v>
                </c:pt>
                <c:pt idx="1174">
                  <c:v>66.5</c:v>
                </c:pt>
                <c:pt idx="1175">
                  <c:v>66.400000000000006</c:v>
                </c:pt>
                <c:pt idx="1176">
                  <c:v>66.5</c:v>
                </c:pt>
                <c:pt idx="1177">
                  <c:v>66.5</c:v>
                </c:pt>
                <c:pt idx="1178">
                  <c:v>66.400000000000006</c:v>
                </c:pt>
                <c:pt idx="1179">
                  <c:v>66.400000000000006</c:v>
                </c:pt>
                <c:pt idx="1180">
                  <c:v>66.5</c:v>
                </c:pt>
                <c:pt idx="1181">
                  <c:v>66.5</c:v>
                </c:pt>
                <c:pt idx="1182">
                  <c:v>66.599999999999994</c:v>
                </c:pt>
                <c:pt idx="1183">
                  <c:v>66.5</c:v>
                </c:pt>
                <c:pt idx="1184">
                  <c:v>66.5</c:v>
                </c:pt>
                <c:pt idx="1185">
                  <c:v>66.599999999999994</c:v>
                </c:pt>
                <c:pt idx="1186">
                  <c:v>66.5</c:v>
                </c:pt>
                <c:pt idx="1187">
                  <c:v>66.5</c:v>
                </c:pt>
                <c:pt idx="1188">
                  <c:v>66.400000000000006</c:v>
                </c:pt>
                <c:pt idx="1189">
                  <c:v>66.3</c:v>
                </c:pt>
                <c:pt idx="1190">
                  <c:v>66.099999999999994</c:v>
                </c:pt>
                <c:pt idx="1191">
                  <c:v>66.3</c:v>
                </c:pt>
                <c:pt idx="1192">
                  <c:v>66.3</c:v>
                </c:pt>
                <c:pt idx="1193">
                  <c:v>66.400000000000006</c:v>
                </c:pt>
                <c:pt idx="1194">
                  <c:v>66.5</c:v>
                </c:pt>
                <c:pt idx="1195">
                  <c:v>66.599999999999994</c:v>
                </c:pt>
                <c:pt idx="1196">
                  <c:v>66.5</c:v>
                </c:pt>
                <c:pt idx="1197">
                  <c:v>66.5</c:v>
                </c:pt>
                <c:pt idx="1198">
                  <c:v>66.599999999999994</c:v>
                </c:pt>
                <c:pt idx="1199">
                  <c:v>66.7</c:v>
                </c:pt>
                <c:pt idx="1200">
                  <c:v>66.7</c:v>
                </c:pt>
                <c:pt idx="1201">
                  <c:v>66.7</c:v>
                </c:pt>
                <c:pt idx="1202">
                  <c:v>66.599999999999994</c:v>
                </c:pt>
                <c:pt idx="1203">
                  <c:v>66.599999999999994</c:v>
                </c:pt>
                <c:pt idx="1204">
                  <c:v>66.599999999999994</c:v>
                </c:pt>
                <c:pt idx="1205">
                  <c:v>66.7</c:v>
                </c:pt>
                <c:pt idx="1206">
                  <c:v>66.7</c:v>
                </c:pt>
                <c:pt idx="1207">
                  <c:v>66.7</c:v>
                </c:pt>
                <c:pt idx="1208">
                  <c:v>66.7</c:v>
                </c:pt>
                <c:pt idx="1209">
                  <c:v>66.5</c:v>
                </c:pt>
                <c:pt idx="1210">
                  <c:v>66.400000000000006</c:v>
                </c:pt>
                <c:pt idx="1211">
                  <c:v>66.400000000000006</c:v>
                </c:pt>
                <c:pt idx="1212">
                  <c:v>66.599999999999994</c:v>
                </c:pt>
                <c:pt idx="1213">
                  <c:v>66.599999999999994</c:v>
                </c:pt>
                <c:pt idx="1214">
                  <c:v>66.7</c:v>
                </c:pt>
                <c:pt idx="1215">
                  <c:v>66.7</c:v>
                </c:pt>
                <c:pt idx="1216">
                  <c:v>66.8</c:v>
                </c:pt>
                <c:pt idx="1217">
                  <c:v>66.900000000000006</c:v>
                </c:pt>
                <c:pt idx="1218">
                  <c:v>66.8</c:v>
                </c:pt>
                <c:pt idx="1219">
                  <c:v>66.8</c:v>
                </c:pt>
                <c:pt idx="1220">
                  <c:v>66.599999999999994</c:v>
                </c:pt>
                <c:pt idx="1221">
                  <c:v>66.400000000000006</c:v>
                </c:pt>
                <c:pt idx="1222">
                  <c:v>66.400000000000006</c:v>
                </c:pt>
                <c:pt idx="1223">
                  <c:v>66.400000000000006</c:v>
                </c:pt>
                <c:pt idx="1224">
                  <c:v>66.400000000000006</c:v>
                </c:pt>
                <c:pt idx="1225">
                  <c:v>66.400000000000006</c:v>
                </c:pt>
                <c:pt idx="1226">
                  <c:v>66.599999999999994</c:v>
                </c:pt>
                <c:pt idx="1227">
                  <c:v>66.7</c:v>
                </c:pt>
                <c:pt idx="1228">
                  <c:v>66.599999999999994</c:v>
                </c:pt>
                <c:pt idx="1229">
                  <c:v>66.599999999999994</c:v>
                </c:pt>
                <c:pt idx="1230">
                  <c:v>66.599999999999994</c:v>
                </c:pt>
                <c:pt idx="1231">
                  <c:v>66.7</c:v>
                </c:pt>
                <c:pt idx="1232">
                  <c:v>66.599999999999994</c:v>
                </c:pt>
                <c:pt idx="1233">
                  <c:v>66.5</c:v>
                </c:pt>
                <c:pt idx="1234">
                  <c:v>66.5</c:v>
                </c:pt>
                <c:pt idx="1235">
                  <c:v>66.5</c:v>
                </c:pt>
                <c:pt idx="1236">
                  <c:v>66.5</c:v>
                </c:pt>
                <c:pt idx="1237">
                  <c:v>66.7</c:v>
                </c:pt>
                <c:pt idx="1238">
                  <c:v>66.7</c:v>
                </c:pt>
                <c:pt idx="1239">
                  <c:v>66.7</c:v>
                </c:pt>
                <c:pt idx="1240">
                  <c:v>66.5</c:v>
                </c:pt>
                <c:pt idx="1241">
                  <c:v>66.400000000000006</c:v>
                </c:pt>
                <c:pt idx="1242">
                  <c:v>66.400000000000006</c:v>
                </c:pt>
                <c:pt idx="1243">
                  <c:v>66.599999999999994</c:v>
                </c:pt>
                <c:pt idx="1244">
                  <c:v>66.599999999999994</c:v>
                </c:pt>
                <c:pt idx="1245">
                  <c:v>66.5</c:v>
                </c:pt>
                <c:pt idx="1246">
                  <c:v>66.5</c:v>
                </c:pt>
                <c:pt idx="1247">
                  <c:v>66.599999999999994</c:v>
                </c:pt>
                <c:pt idx="1248">
                  <c:v>66.599999999999994</c:v>
                </c:pt>
                <c:pt idx="1249">
                  <c:v>66.599999999999994</c:v>
                </c:pt>
                <c:pt idx="1250">
                  <c:v>66.7</c:v>
                </c:pt>
                <c:pt idx="1251">
                  <c:v>66.7</c:v>
                </c:pt>
                <c:pt idx="1252">
                  <c:v>66.7</c:v>
                </c:pt>
                <c:pt idx="1253">
                  <c:v>66.8</c:v>
                </c:pt>
                <c:pt idx="1254">
                  <c:v>66.900000000000006</c:v>
                </c:pt>
                <c:pt idx="1255">
                  <c:v>66.900000000000006</c:v>
                </c:pt>
                <c:pt idx="1256">
                  <c:v>66.8</c:v>
                </c:pt>
                <c:pt idx="1257">
                  <c:v>66.900000000000006</c:v>
                </c:pt>
                <c:pt idx="1258">
                  <c:v>66.7</c:v>
                </c:pt>
                <c:pt idx="1259">
                  <c:v>66.7</c:v>
                </c:pt>
                <c:pt idx="1260">
                  <c:v>66.599999999999994</c:v>
                </c:pt>
                <c:pt idx="1261">
                  <c:v>66.599999999999994</c:v>
                </c:pt>
                <c:pt idx="1262">
                  <c:v>66.400000000000006</c:v>
                </c:pt>
                <c:pt idx="1263">
                  <c:v>66.400000000000006</c:v>
                </c:pt>
                <c:pt idx="1264">
                  <c:v>66.599999999999994</c:v>
                </c:pt>
                <c:pt idx="1265">
                  <c:v>66.7</c:v>
                </c:pt>
                <c:pt idx="1266">
                  <c:v>66.7</c:v>
                </c:pt>
                <c:pt idx="1267">
                  <c:v>66.7</c:v>
                </c:pt>
                <c:pt idx="1268">
                  <c:v>66.5</c:v>
                </c:pt>
                <c:pt idx="1269">
                  <c:v>66.5</c:v>
                </c:pt>
                <c:pt idx="1270">
                  <c:v>66.5</c:v>
                </c:pt>
                <c:pt idx="1271">
                  <c:v>66.3</c:v>
                </c:pt>
                <c:pt idx="1272">
                  <c:v>66.400000000000006</c:v>
                </c:pt>
                <c:pt idx="1273">
                  <c:v>66.400000000000006</c:v>
                </c:pt>
                <c:pt idx="1274">
                  <c:v>66.5</c:v>
                </c:pt>
                <c:pt idx="1275">
                  <c:v>66.599999999999994</c:v>
                </c:pt>
                <c:pt idx="1276">
                  <c:v>66.7</c:v>
                </c:pt>
                <c:pt idx="1277">
                  <c:v>66.8</c:v>
                </c:pt>
                <c:pt idx="1278">
                  <c:v>66.900000000000006</c:v>
                </c:pt>
                <c:pt idx="1279">
                  <c:v>66.900000000000006</c:v>
                </c:pt>
                <c:pt idx="1280">
                  <c:v>66.8</c:v>
                </c:pt>
                <c:pt idx="1281">
                  <c:v>66.8</c:v>
                </c:pt>
                <c:pt idx="1282">
                  <c:v>66.8</c:v>
                </c:pt>
                <c:pt idx="1283">
                  <c:v>66.8</c:v>
                </c:pt>
                <c:pt idx="1284">
                  <c:v>66.900000000000006</c:v>
                </c:pt>
                <c:pt idx="1285">
                  <c:v>66.900000000000006</c:v>
                </c:pt>
                <c:pt idx="1286">
                  <c:v>66.900000000000006</c:v>
                </c:pt>
                <c:pt idx="1287">
                  <c:v>66.900000000000006</c:v>
                </c:pt>
                <c:pt idx="1288">
                  <c:v>66.900000000000006</c:v>
                </c:pt>
                <c:pt idx="1289">
                  <c:v>66.8</c:v>
                </c:pt>
                <c:pt idx="1290">
                  <c:v>66.7</c:v>
                </c:pt>
                <c:pt idx="1291">
                  <c:v>66.5</c:v>
                </c:pt>
                <c:pt idx="1292">
                  <c:v>66.5</c:v>
                </c:pt>
                <c:pt idx="1293">
                  <c:v>66.5</c:v>
                </c:pt>
                <c:pt idx="1294">
                  <c:v>66.5</c:v>
                </c:pt>
                <c:pt idx="1295">
                  <c:v>66.5</c:v>
                </c:pt>
                <c:pt idx="1296">
                  <c:v>66.599999999999994</c:v>
                </c:pt>
                <c:pt idx="1297">
                  <c:v>66.5</c:v>
                </c:pt>
                <c:pt idx="1298">
                  <c:v>66.5</c:v>
                </c:pt>
                <c:pt idx="1299">
                  <c:v>66.5</c:v>
                </c:pt>
                <c:pt idx="1300">
                  <c:v>66.599999999999994</c:v>
                </c:pt>
                <c:pt idx="1301">
                  <c:v>66.599999999999994</c:v>
                </c:pt>
                <c:pt idx="1302">
                  <c:v>66.7</c:v>
                </c:pt>
                <c:pt idx="1303">
                  <c:v>66.7</c:v>
                </c:pt>
                <c:pt idx="1304">
                  <c:v>66.8</c:v>
                </c:pt>
                <c:pt idx="1305">
                  <c:v>66.900000000000006</c:v>
                </c:pt>
                <c:pt idx="1306">
                  <c:v>66.900000000000006</c:v>
                </c:pt>
                <c:pt idx="1307">
                  <c:v>66.900000000000006</c:v>
                </c:pt>
                <c:pt idx="1308">
                  <c:v>66.900000000000006</c:v>
                </c:pt>
                <c:pt idx="1309">
                  <c:v>67</c:v>
                </c:pt>
                <c:pt idx="1310">
                  <c:v>66.900000000000006</c:v>
                </c:pt>
                <c:pt idx="1311">
                  <c:v>66.900000000000006</c:v>
                </c:pt>
                <c:pt idx="1312">
                  <c:v>66.900000000000006</c:v>
                </c:pt>
                <c:pt idx="1313">
                  <c:v>66.900000000000006</c:v>
                </c:pt>
                <c:pt idx="1314">
                  <c:v>66.900000000000006</c:v>
                </c:pt>
                <c:pt idx="1315">
                  <c:v>66.900000000000006</c:v>
                </c:pt>
                <c:pt idx="1316">
                  <c:v>66.7</c:v>
                </c:pt>
                <c:pt idx="1317">
                  <c:v>66.7</c:v>
                </c:pt>
                <c:pt idx="1318">
                  <c:v>66.8</c:v>
                </c:pt>
                <c:pt idx="1319">
                  <c:v>66.8</c:v>
                </c:pt>
                <c:pt idx="1320">
                  <c:v>66.7</c:v>
                </c:pt>
                <c:pt idx="1321">
                  <c:v>66.8</c:v>
                </c:pt>
                <c:pt idx="1322">
                  <c:v>66.900000000000006</c:v>
                </c:pt>
                <c:pt idx="1323">
                  <c:v>67.099999999999994</c:v>
                </c:pt>
                <c:pt idx="1324">
                  <c:v>66.900000000000006</c:v>
                </c:pt>
                <c:pt idx="1325">
                  <c:v>66.7</c:v>
                </c:pt>
                <c:pt idx="1326">
                  <c:v>66.599999999999994</c:v>
                </c:pt>
                <c:pt idx="1327">
                  <c:v>66.7</c:v>
                </c:pt>
                <c:pt idx="1328">
                  <c:v>66.7</c:v>
                </c:pt>
                <c:pt idx="1329">
                  <c:v>66.7</c:v>
                </c:pt>
                <c:pt idx="1330">
                  <c:v>66.599999999999994</c:v>
                </c:pt>
                <c:pt idx="1331">
                  <c:v>66.5</c:v>
                </c:pt>
                <c:pt idx="1332">
                  <c:v>66.7</c:v>
                </c:pt>
                <c:pt idx="1333">
                  <c:v>66.900000000000006</c:v>
                </c:pt>
                <c:pt idx="1334">
                  <c:v>67</c:v>
                </c:pt>
                <c:pt idx="1335">
                  <c:v>66.8</c:v>
                </c:pt>
                <c:pt idx="1336">
                  <c:v>66.8</c:v>
                </c:pt>
                <c:pt idx="1337">
                  <c:v>66.7</c:v>
                </c:pt>
                <c:pt idx="1338">
                  <c:v>66.7</c:v>
                </c:pt>
                <c:pt idx="1339">
                  <c:v>66.599999999999994</c:v>
                </c:pt>
                <c:pt idx="1340">
                  <c:v>66.7</c:v>
                </c:pt>
                <c:pt idx="1341">
                  <c:v>66.7</c:v>
                </c:pt>
                <c:pt idx="1342">
                  <c:v>66.7</c:v>
                </c:pt>
                <c:pt idx="1343">
                  <c:v>66.8</c:v>
                </c:pt>
                <c:pt idx="1344">
                  <c:v>66.900000000000006</c:v>
                </c:pt>
                <c:pt idx="1345">
                  <c:v>66.8</c:v>
                </c:pt>
                <c:pt idx="1346">
                  <c:v>66.8</c:v>
                </c:pt>
                <c:pt idx="1347">
                  <c:v>66.599999999999994</c:v>
                </c:pt>
                <c:pt idx="1348">
                  <c:v>66.7</c:v>
                </c:pt>
                <c:pt idx="1349">
                  <c:v>66.8</c:v>
                </c:pt>
                <c:pt idx="1350">
                  <c:v>66.900000000000006</c:v>
                </c:pt>
                <c:pt idx="1351">
                  <c:v>66.8</c:v>
                </c:pt>
                <c:pt idx="1352">
                  <c:v>66.5</c:v>
                </c:pt>
                <c:pt idx="1353">
                  <c:v>66.5</c:v>
                </c:pt>
                <c:pt idx="1354">
                  <c:v>66.599999999999994</c:v>
                </c:pt>
                <c:pt idx="1355">
                  <c:v>66.7</c:v>
                </c:pt>
                <c:pt idx="1356">
                  <c:v>66.7</c:v>
                </c:pt>
                <c:pt idx="1357">
                  <c:v>66.7</c:v>
                </c:pt>
                <c:pt idx="1358">
                  <c:v>66.8</c:v>
                </c:pt>
                <c:pt idx="1359">
                  <c:v>66.8</c:v>
                </c:pt>
                <c:pt idx="1360">
                  <c:v>66.8</c:v>
                </c:pt>
                <c:pt idx="1361">
                  <c:v>66.900000000000006</c:v>
                </c:pt>
                <c:pt idx="1362">
                  <c:v>66.8</c:v>
                </c:pt>
                <c:pt idx="1363">
                  <c:v>66.900000000000006</c:v>
                </c:pt>
                <c:pt idx="1364">
                  <c:v>66.900000000000006</c:v>
                </c:pt>
                <c:pt idx="1365">
                  <c:v>66.8</c:v>
                </c:pt>
                <c:pt idx="1366">
                  <c:v>66.8</c:v>
                </c:pt>
                <c:pt idx="1367">
                  <c:v>66.900000000000006</c:v>
                </c:pt>
                <c:pt idx="1368">
                  <c:v>66.900000000000006</c:v>
                </c:pt>
                <c:pt idx="1369">
                  <c:v>66.8</c:v>
                </c:pt>
                <c:pt idx="1370">
                  <c:v>66.8</c:v>
                </c:pt>
                <c:pt idx="1371">
                  <c:v>66.7</c:v>
                </c:pt>
                <c:pt idx="1372">
                  <c:v>66.900000000000006</c:v>
                </c:pt>
                <c:pt idx="1373">
                  <c:v>66.900000000000006</c:v>
                </c:pt>
                <c:pt idx="1374">
                  <c:v>66.900000000000006</c:v>
                </c:pt>
                <c:pt idx="1375">
                  <c:v>66.900000000000006</c:v>
                </c:pt>
                <c:pt idx="1376">
                  <c:v>67</c:v>
                </c:pt>
                <c:pt idx="1377">
                  <c:v>67</c:v>
                </c:pt>
                <c:pt idx="1378">
                  <c:v>67</c:v>
                </c:pt>
                <c:pt idx="1379">
                  <c:v>67</c:v>
                </c:pt>
                <c:pt idx="1380">
                  <c:v>67</c:v>
                </c:pt>
                <c:pt idx="1381">
                  <c:v>66.900000000000006</c:v>
                </c:pt>
                <c:pt idx="1382">
                  <c:v>66.8</c:v>
                </c:pt>
                <c:pt idx="1383">
                  <c:v>66.8</c:v>
                </c:pt>
                <c:pt idx="1384">
                  <c:v>66.900000000000006</c:v>
                </c:pt>
                <c:pt idx="1385">
                  <c:v>66.900000000000006</c:v>
                </c:pt>
                <c:pt idx="1386">
                  <c:v>66.900000000000006</c:v>
                </c:pt>
                <c:pt idx="1387">
                  <c:v>66.900000000000006</c:v>
                </c:pt>
                <c:pt idx="1388">
                  <c:v>67</c:v>
                </c:pt>
                <c:pt idx="1389">
                  <c:v>67</c:v>
                </c:pt>
                <c:pt idx="1390">
                  <c:v>66.900000000000006</c:v>
                </c:pt>
                <c:pt idx="1391">
                  <c:v>67</c:v>
                </c:pt>
                <c:pt idx="1392">
                  <c:v>67</c:v>
                </c:pt>
                <c:pt idx="1393">
                  <c:v>66.7</c:v>
                </c:pt>
                <c:pt idx="1394">
                  <c:v>66.599999999999994</c:v>
                </c:pt>
                <c:pt idx="1395">
                  <c:v>66.7</c:v>
                </c:pt>
                <c:pt idx="1396">
                  <c:v>66.8</c:v>
                </c:pt>
                <c:pt idx="1397">
                  <c:v>67</c:v>
                </c:pt>
                <c:pt idx="1398">
                  <c:v>67</c:v>
                </c:pt>
                <c:pt idx="1399">
                  <c:v>67</c:v>
                </c:pt>
                <c:pt idx="1400">
                  <c:v>67</c:v>
                </c:pt>
                <c:pt idx="1401">
                  <c:v>66.900000000000006</c:v>
                </c:pt>
                <c:pt idx="1402">
                  <c:v>66.900000000000006</c:v>
                </c:pt>
                <c:pt idx="1403">
                  <c:v>66.8</c:v>
                </c:pt>
                <c:pt idx="1404">
                  <c:v>66.900000000000006</c:v>
                </c:pt>
                <c:pt idx="1405">
                  <c:v>67</c:v>
                </c:pt>
                <c:pt idx="1406">
                  <c:v>67.099999999999994</c:v>
                </c:pt>
                <c:pt idx="1407">
                  <c:v>66.900000000000006</c:v>
                </c:pt>
                <c:pt idx="1408">
                  <c:v>67</c:v>
                </c:pt>
                <c:pt idx="1409">
                  <c:v>67</c:v>
                </c:pt>
                <c:pt idx="1410">
                  <c:v>66.8</c:v>
                </c:pt>
                <c:pt idx="1411">
                  <c:v>66.7</c:v>
                </c:pt>
                <c:pt idx="1412">
                  <c:v>66.599999999999994</c:v>
                </c:pt>
                <c:pt idx="1413">
                  <c:v>66.5</c:v>
                </c:pt>
                <c:pt idx="1414">
                  <c:v>66.5</c:v>
                </c:pt>
                <c:pt idx="1415">
                  <c:v>66.7</c:v>
                </c:pt>
                <c:pt idx="1416">
                  <c:v>66.8</c:v>
                </c:pt>
                <c:pt idx="1417">
                  <c:v>66.900000000000006</c:v>
                </c:pt>
                <c:pt idx="1418">
                  <c:v>66.8</c:v>
                </c:pt>
                <c:pt idx="1419">
                  <c:v>66.7</c:v>
                </c:pt>
                <c:pt idx="1420">
                  <c:v>66.900000000000006</c:v>
                </c:pt>
                <c:pt idx="1421">
                  <c:v>66.8</c:v>
                </c:pt>
                <c:pt idx="1422">
                  <c:v>66.900000000000006</c:v>
                </c:pt>
                <c:pt idx="1423">
                  <c:v>67</c:v>
                </c:pt>
                <c:pt idx="1424">
                  <c:v>66.900000000000006</c:v>
                </c:pt>
                <c:pt idx="1425">
                  <c:v>66.7</c:v>
                </c:pt>
                <c:pt idx="1426">
                  <c:v>66.8</c:v>
                </c:pt>
                <c:pt idx="1427">
                  <c:v>66.900000000000006</c:v>
                </c:pt>
                <c:pt idx="1428">
                  <c:v>67</c:v>
                </c:pt>
                <c:pt idx="1429">
                  <c:v>66.7</c:v>
                </c:pt>
                <c:pt idx="1430">
                  <c:v>66.599999999999994</c:v>
                </c:pt>
                <c:pt idx="1431">
                  <c:v>66.599999999999994</c:v>
                </c:pt>
                <c:pt idx="1432">
                  <c:v>66.599999999999994</c:v>
                </c:pt>
                <c:pt idx="1433">
                  <c:v>66.599999999999994</c:v>
                </c:pt>
                <c:pt idx="1434">
                  <c:v>66.5</c:v>
                </c:pt>
                <c:pt idx="1435">
                  <c:v>66.5</c:v>
                </c:pt>
                <c:pt idx="1436">
                  <c:v>66.5</c:v>
                </c:pt>
                <c:pt idx="1437">
                  <c:v>66.400000000000006</c:v>
                </c:pt>
                <c:pt idx="1438">
                  <c:v>66.400000000000006</c:v>
                </c:pt>
                <c:pt idx="1439">
                  <c:v>66.5</c:v>
                </c:pt>
                <c:pt idx="1440">
                  <c:v>66.599999999999994</c:v>
                </c:pt>
                <c:pt idx="1441">
                  <c:v>66.7</c:v>
                </c:pt>
                <c:pt idx="1442">
                  <c:v>66.8</c:v>
                </c:pt>
                <c:pt idx="1443">
                  <c:v>66.7</c:v>
                </c:pt>
                <c:pt idx="1444">
                  <c:v>66.7</c:v>
                </c:pt>
                <c:pt idx="1445">
                  <c:v>66.7</c:v>
                </c:pt>
                <c:pt idx="1446">
                  <c:v>66.8</c:v>
                </c:pt>
                <c:pt idx="1447">
                  <c:v>66.7</c:v>
                </c:pt>
                <c:pt idx="1448">
                  <c:v>66.8</c:v>
                </c:pt>
                <c:pt idx="1449">
                  <c:v>66.5</c:v>
                </c:pt>
                <c:pt idx="1450">
                  <c:v>66.5</c:v>
                </c:pt>
                <c:pt idx="1451">
                  <c:v>66.599999999999994</c:v>
                </c:pt>
                <c:pt idx="1452">
                  <c:v>66.8</c:v>
                </c:pt>
                <c:pt idx="1453">
                  <c:v>66.900000000000006</c:v>
                </c:pt>
                <c:pt idx="1454">
                  <c:v>67</c:v>
                </c:pt>
                <c:pt idx="1455">
                  <c:v>67.099999999999994</c:v>
                </c:pt>
                <c:pt idx="1456">
                  <c:v>67</c:v>
                </c:pt>
                <c:pt idx="1457">
                  <c:v>67</c:v>
                </c:pt>
                <c:pt idx="1458">
                  <c:v>67</c:v>
                </c:pt>
                <c:pt idx="1459">
                  <c:v>67</c:v>
                </c:pt>
                <c:pt idx="1460">
                  <c:v>66.900000000000006</c:v>
                </c:pt>
                <c:pt idx="1461">
                  <c:v>67</c:v>
                </c:pt>
                <c:pt idx="1462">
                  <c:v>67</c:v>
                </c:pt>
                <c:pt idx="1463">
                  <c:v>67</c:v>
                </c:pt>
                <c:pt idx="1464">
                  <c:v>67</c:v>
                </c:pt>
                <c:pt idx="1465">
                  <c:v>67.2</c:v>
                </c:pt>
                <c:pt idx="1466">
                  <c:v>67.099999999999994</c:v>
                </c:pt>
                <c:pt idx="1467">
                  <c:v>67</c:v>
                </c:pt>
                <c:pt idx="1468">
                  <c:v>67</c:v>
                </c:pt>
                <c:pt idx="1469">
                  <c:v>66.8</c:v>
                </c:pt>
                <c:pt idx="1470">
                  <c:v>66.7</c:v>
                </c:pt>
                <c:pt idx="1471">
                  <c:v>66.7</c:v>
                </c:pt>
                <c:pt idx="1472">
                  <c:v>66.7</c:v>
                </c:pt>
                <c:pt idx="1473">
                  <c:v>66.7</c:v>
                </c:pt>
                <c:pt idx="1474">
                  <c:v>66.8</c:v>
                </c:pt>
                <c:pt idx="1475">
                  <c:v>66.900000000000006</c:v>
                </c:pt>
                <c:pt idx="1476">
                  <c:v>66.900000000000006</c:v>
                </c:pt>
                <c:pt idx="1477">
                  <c:v>66.900000000000006</c:v>
                </c:pt>
                <c:pt idx="1478">
                  <c:v>66.900000000000006</c:v>
                </c:pt>
                <c:pt idx="1479">
                  <c:v>67</c:v>
                </c:pt>
                <c:pt idx="1480">
                  <c:v>66.900000000000006</c:v>
                </c:pt>
                <c:pt idx="1481">
                  <c:v>66.8</c:v>
                </c:pt>
                <c:pt idx="1482">
                  <c:v>66.7</c:v>
                </c:pt>
                <c:pt idx="1483">
                  <c:v>66.5</c:v>
                </c:pt>
                <c:pt idx="1484">
                  <c:v>66.400000000000006</c:v>
                </c:pt>
                <c:pt idx="1485">
                  <c:v>66.3</c:v>
                </c:pt>
                <c:pt idx="1486">
                  <c:v>66.3</c:v>
                </c:pt>
                <c:pt idx="1487">
                  <c:v>66.400000000000006</c:v>
                </c:pt>
                <c:pt idx="1488">
                  <c:v>66.7</c:v>
                </c:pt>
                <c:pt idx="1489">
                  <c:v>66.7</c:v>
                </c:pt>
                <c:pt idx="1490">
                  <c:v>66.7</c:v>
                </c:pt>
                <c:pt idx="1491">
                  <c:v>66.7</c:v>
                </c:pt>
                <c:pt idx="1492">
                  <c:v>66.7</c:v>
                </c:pt>
                <c:pt idx="1493">
                  <c:v>66.7</c:v>
                </c:pt>
                <c:pt idx="1494">
                  <c:v>66.7</c:v>
                </c:pt>
                <c:pt idx="1495">
                  <c:v>66.7</c:v>
                </c:pt>
                <c:pt idx="1496">
                  <c:v>66.8</c:v>
                </c:pt>
                <c:pt idx="1497">
                  <c:v>67</c:v>
                </c:pt>
                <c:pt idx="1498">
                  <c:v>66.8</c:v>
                </c:pt>
                <c:pt idx="1499">
                  <c:v>66.900000000000006</c:v>
                </c:pt>
                <c:pt idx="1500">
                  <c:v>66.8</c:v>
                </c:pt>
                <c:pt idx="1501">
                  <c:v>66.8</c:v>
                </c:pt>
                <c:pt idx="1502">
                  <c:v>66.900000000000006</c:v>
                </c:pt>
                <c:pt idx="1503">
                  <c:v>67</c:v>
                </c:pt>
                <c:pt idx="1504">
                  <c:v>67</c:v>
                </c:pt>
                <c:pt idx="1505">
                  <c:v>67</c:v>
                </c:pt>
                <c:pt idx="1506">
                  <c:v>66.900000000000006</c:v>
                </c:pt>
                <c:pt idx="1507">
                  <c:v>66.900000000000006</c:v>
                </c:pt>
                <c:pt idx="1508">
                  <c:v>66.900000000000006</c:v>
                </c:pt>
                <c:pt idx="1509">
                  <c:v>67</c:v>
                </c:pt>
                <c:pt idx="1510">
                  <c:v>67</c:v>
                </c:pt>
                <c:pt idx="1511">
                  <c:v>66.900000000000006</c:v>
                </c:pt>
                <c:pt idx="1512">
                  <c:v>66.900000000000006</c:v>
                </c:pt>
                <c:pt idx="1513">
                  <c:v>67</c:v>
                </c:pt>
                <c:pt idx="1514">
                  <c:v>67.099999999999994</c:v>
                </c:pt>
                <c:pt idx="1515">
                  <c:v>66.900000000000006</c:v>
                </c:pt>
                <c:pt idx="1516">
                  <c:v>66.8</c:v>
                </c:pt>
                <c:pt idx="1517">
                  <c:v>66.8</c:v>
                </c:pt>
                <c:pt idx="1518">
                  <c:v>66.8</c:v>
                </c:pt>
                <c:pt idx="1519">
                  <c:v>66.8</c:v>
                </c:pt>
                <c:pt idx="1520">
                  <c:v>66.7</c:v>
                </c:pt>
                <c:pt idx="1521">
                  <c:v>66.7</c:v>
                </c:pt>
                <c:pt idx="1522">
                  <c:v>66.7</c:v>
                </c:pt>
                <c:pt idx="1523">
                  <c:v>66.7</c:v>
                </c:pt>
                <c:pt idx="1524">
                  <c:v>66.7</c:v>
                </c:pt>
                <c:pt idx="1525">
                  <c:v>66.599999999999994</c:v>
                </c:pt>
                <c:pt idx="1526">
                  <c:v>66.5</c:v>
                </c:pt>
                <c:pt idx="1527">
                  <c:v>66.5</c:v>
                </c:pt>
                <c:pt idx="1528">
                  <c:v>66.599999999999994</c:v>
                </c:pt>
                <c:pt idx="1529">
                  <c:v>66.5</c:v>
                </c:pt>
                <c:pt idx="1530">
                  <c:v>66.5</c:v>
                </c:pt>
                <c:pt idx="1531">
                  <c:v>66.599999999999994</c:v>
                </c:pt>
                <c:pt idx="1532">
                  <c:v>66.599999999999994</c:v>
                </c:pt>
                <c:pt idx="1533">
                  <c:v>66.5</c:v>
                </c:pt>
                <c:pt idx="1534">
                  <c:v>66.5</c:v>
                </c:pt>
                <c:pt idx="1535">
                  <c:v>66.599999999999994</c:v>
                </c:pt>
                <c:pt idx="1536">
                  <c:v>66.5</c:v>
                </c:pt>
                <c:pt idx="1537">
                  <c:v>66.599999999999994</c:v>
                </c:pt>
                <c:pt idx="1538">
                  <c:v>66.7</c:v>
                </c:pt>
                <c:pt idx="1539">
                  <c:v>66.7</c:v>
                </c:pt>
                <c:pt idx="1540">
                  <c:v>66.599999999999994</c:v>
                </c:pt>
                <c:pt idx="1541">
                  <c:v>66.5</c:v>
                </c:pt>
                <c:pt idx="1542">
                  <c:v>66.5</c:v>
                </c:pt>
                <c:pt idx="1543">
                  <c:v>66.7</c:v>
                </c:pt>
                <c:pt idx="1544">
                  <c:v>66.7</c:v>
                </c:pt>
                <c:pt idx="1545">
                  <c:v>66.7</c:v>
                </c:pt>
                <c:pt idx="1546">
                  <c:v>66.8</c:v>
                </c:pt>
                <c:pt idx="1547">
                  <c:v>66.7</c:v>
                </c:pt>
                <c:pt idx="1548">
                  <c:v>66.599999999999994</c:v>
                </c:pt>
                <c:pt idx="1549">
                  <c:v>66.7</c:v>
                </c:pt>
                <c:pt idx="1550">
                  <c:v>66.8</c:v>
                </c:pt>
                <c:pt idx="1551">
                  <c:v>66.7</c:v>
                </c:pt>
                <c:pt idx="1552">
                  <c:v>66.8</c:v>
                </c:pt>
                <c:pt idx="1553">
                  <c:v>66.7</c:v>
                </c:pt>
                <c:pt idx="1554">
                  <c:v>66.7</c:v>
                </c:pt>
                <c:pt idx="1555">
                  <c:v>66.7</c:v>
                </c:pt>
                <c:pt idx="1556">
                  <c:v>66.7</c:v>
                </c:pt>
                <c:pt idx="1557">
                  <c:v>66.599999999999994</c:v>
                </c:pt>
                <c:pt idx="1558">
                  <c:v>66.7</c:v>
                </c:pt>
                <c:pt idx="1559">
                  <c:v>66.900000000000006</c:v>
                </c:pt>
                <c:pt idx="1560">
                  <c:v>66.900000000000006</c:v>
                </c:pt>
                <c:pt idx="1561">
                  <c:v>66.900000000000006</c:v>
                </c:pt>
                <c:pt idx="1562">
                  <c:v>67</c:v>
                </c:pt>
                <c:pt idx="1563">
                  <c:v>66.900000000000006</c:v>
                </c:pt>
                <c:pt idx="1564">
                  <c:v>66.8</c:v>
                </c:pt>
                <c:pt idx="1565">
                  <c:v>66.8</c:v>
                </c:pt>
                <c:pt idx="1566">
                  <c:v>66.7</c:v>
                </c:pt>
                <c:pt idx="1567">
                  <c:v>66.8</c:v>
                </c:pt>
                <c:pt idx="1568">
                  <c:v>66.7</c:v>
                </c:pt>
                <c:pt idx="1569">
                  <c:v>66.7</c:v>
                </c:pt>
                <c:pt idx="1570">
                  <c:v>66.900000000000006</c:v>
                </c:pt>
                <c:pt idx="1571">
                  <c:v>66.900000000000006</c:v>
                </c:pt>
                <c:pt idx="1572">
                  <c:v>66.900000000000006</c:v>
                </c:pt>
                <c:pt idx="1573">
                  <c:v>66.900000000000006</c:v>
                </c:pt>
                <c:pt idx="1574">
                  <c:v>66.599999999999994</c:v>
                </c:pt>
                <c:pt idx="1575">
                  <c:v>66.5</c:v>
                </c:pt>
                <c:pt idx="1576">
                  <c:v>66.5</c:v>
                </c:pt>
                <c:pt idx="1577">
                  <c:v>66.400000000000006</c:v>
                </c:pt>
                <c:pt idx="1578">
                  <c:v>66.5</c:v>
                </c:pt>
                <c:pt idx="1579">
                  <c:v>66.5</c:v>
                </c:pt>
                <c:pt idx="1580">
                  <c:v>66.599999999999994</c:v>
                </c:pt>
                <c:pt idx="1581">
                  <c:v>66.7</c:v>
                </c:pt>
                <c:pt idx="1582">
                  <c:v>66.7</c:v>
                </c:pt>
                <c:pt idx="1583">
                  <c:v>66.7</c:v>
                </c:pt>
                <c:pt idx="1584">
                  <c:v>66.5</c:v>
                </c:pt>
                <c:pt idx="1585">
                  <c:v>66.5</c:v>
                </c:pt>
                <c:pt idx="1586">
                  <c:v>66.5</c:v>
                </c:pt>
                <c:pt idx="1587">
                  <c:v>66.5</c:v>
                </c:pt>
                <c:pt idx="1588">
                  <c:v>66.599999999999994</c:v>
                </c:pt>
                <c:pt idx="1589">
                  <c:v>66.400000000000006</c:v>
                </c:pt>
                <c:pt idx="1590">
                  <c:v>66.3</c:v>
                </c:pt>
                <c:pt idx="1591">
                  <c:v>66.5</c:v>
                </c:pt>
                <c:pt idx="1592">
                  <c:v>66.5</c:v>
                </c:pt>
                <c:pt idx="1593">
                  <c:v>66.7</c:v>
                </c:pt>
                <c:pt idx="1594">
                  <c:v>66.8</c:v>
                </c:pt>
                <c:pt idx="1595">
                  <c:v>66.7</c:v>
                </c:pt>
                <c:pt idx="1596">
                  <c:v>66.5</c:v>
                </c:pt>
                <c:pt idx="1597">
                  <c:v>66.400000000000006</c:v>
                </c:pt>
                <c:pt idx="1598">
                  <c:v>66.599999999999994</c:v>
                </c:pt>
                <c:pt idx="1599">
                  <c:v>66.7</c:v>
                </c:pt>
                <c:pt idx="1600">
                  <c:v>66.8</c:v>
                </c:pt>
                <c:pt idx="1601">
                  <c:v>66.7</c:v>
                </c:pt>
                <c:pt idx="1602">
                  <c:v>66.7</c:v>
                </c:pt>
                <c:pt idx="1603">
                  <c:v>66.599999999999994</c:v>
                </c:pt>
                <c:pt idx="1604">
                  <c:v>66.7</c:v>
                </c:pt>
                <c:pt idx="1605">
                  <c:v>66.7</c:v>
                </c:pt>
                <c:pt idx="1606">
                  <c:v>66.8</c:v>
                </c:pt>
                <c:pt idx="1607">
                  <c:v>66.900000000000006</c:v>
                </c:pt>
                <c:pt idx="1608">
                  <c:v>66.900000000000006</c:v>
                </c:pt>
                <c:pt idx="1609">
                  <c:v>67</c:v>
                </c:pt>
                <c:pt idx="1610">
                  <c:v>67</c:v>
                </c:pt>
                <c:pt idx="1611">
                  <c:v>67.099999999999994</c:v>
                </c:pt>
                <c:pt idx="1612">
                  <c:v>67.099999999999994</c:v>
                </c:pt>
                <c:pt idx="1613">
                  <c:v>67.2</c:v>
                </c:pt>
                <c:pt idx="1614">
                  <c:v>67.099999999999994</c:v>
                </c:pt>
                <c:pt idx="1615">
                  <c:v>67.099999999999994</c:v>
                </c:pt>
                <c:pt idx="1616">
                  <c:v>67.099999999999994</c:v>
                </c:pt>
                <c:pt idx="1617">
                  <c:v>67</c:v>
                </c:pt>
                <c:pt idx="1618">
                  <c:v>67.099999999999994</c:v>
                </c:pt>
                <c:pt idx="1619">
                  <c:v>67</c:v>
                </c:pt>
                <c:pt idx="1620">
                  <c:v>66.900000000000006</c:v>
                </c:pt>
                <c:pt idx="1621">
                  <c:v>66.900000000000006</c:v>
                </c:pt>
                <c:pt idx="1622">
                  <c:v>66.8</c:v>
                </c:pt>
                <c:pt idx="1623">
                  <c:v>66.8</c:v>
                </c:pt>
                <c:pt idx="1624">
                  <c:v>66.900000000000006</c:v>
                </c:pt>
                <c:pt idx="1625">
                  <c:v>66.8</c:v>
                </c:pt>
                <c:pt idx="1626">
                  <c:v>66.8</c:v>
                </c:pt>
                <c:pt idx="1627">
                  <c:v>66.7</c:v>
                </c:pt>
                <c:pt idx="1628">
                  <c:v>66.8</c:v>
                </c:pt>
                <c:pt idx="1629">
                  <c:v>66.8</c:v>
                </c:pt>
                <c:pt idx="1630">
                  <c:v>66.599999999999994</c:v>
                </c:pt>
                <c:pt idx="1631">
                  <c:v>66.3</c:v>
                </c:pt>
                <c:pt idx="1632">
                  <c:v>66.3</c:v>
                </c:pt>
                <c:pt idx="1633">
                  <c:v>66.2</c:v>
                </c:pt>
                <c:pt idx="1634">
                  <c:v>66.2</c:v>
                </c:pt>
                <c:pt idx="1635">
                  <c:v>66.2</c:v>
                </c:pt>
                <c:pt idx="1636">
                  <c:v>66.2</c:v>
                </c:pt>
                <c:pt idx="1637">
                  <c:v>66.3</c:v>
                </c:pt>
                <c:pt idx="1638">
                  <c:v>66.400000000000006</c:v>
                </c:pt>
                <c:pt idx="1639">
                  <c:v>66.599999999999994</c:v>
                </c:pt>
                <c:pt idx="1640">
                  <c:v>66.7</c:v>
                </c:pt>
                <c:pt idx="1641">
                  <c:v>66.8</c:v>
                </c:pt>
                <c:pt idx="1642">
                  <c:v>66.8</c:v>
                </c:pt>
                <c:pt idx="1643">
                  <c:v>66.8</c:v>
                </c:pt>
                <c:pt idx="1644">
                  <c:v>66.900000000000006</c:v>
                </c:pt>
                <c:pt idx="1645">
                  <c:v>66.900000000000006</c:v>
                </c:pt>
                <c:pt idx="1646">
                  <c:v>67</c:v>
                </c:pt>
                <c:pt idx="1647">
                  <c:v>66.7</c:v>
                </c:pt>
                <c:pt idx="1648">
                  <c:v>66.8</c:v>
                </c:pt>
                <c:pt idx="1649">
                  <c:v>66.8</c:v>
                </c:pt>
                <c:pt idx="1650">
                  <c:v>66.8</c:v>
                </c:pt>
                <c:pt idx="1651">
                  <c:v>66.8</c:v>
                </c:pt>
                <c:pt idx="1652">
                  <c:v>66.8</c:v>
                </c:pt>
                <c:pt idx="1653">
                  <c:v>66.599999999999994</c:v>
                </c:pt>
                <c:pt idx="1654">
                  <c:v>66.7</c:v>
                </c:pt>
                <c:pt idx="1655">
                  <c:v>66.8</c:v>
                </c:pt>
                <c:pt idx="1656">
                  <c:v>66.8</c:v>
                </c:pt>
                <c:pt idx="1657">
                  <c:v>66.900000000000006</c:v>
                </c:pt>
                <c:pt idx="1658">
                  <c:v>66.900000000000006</c:v>
                </c:pt>
                <c:pt idx="1659">
                  <c:v>66.900000000000006</c:v>
                </c:pt>
                <c:pt idx="1660">
                  <c:v>66.900000000000006</c:v>
                </c:pt>
                <c:pt idx="1661">
                  <c:v>66.900000000000006</c:v>
                </c:pt>
                <c:pt idx="1662">
                  <c:v>66.900000000000006</c:v>
                </c:pt>
                <c:pt idx="1663">
                  <c:v>66.900000000000006</c:v>
                </c:pt>
                <c:pt idx="1664">
                  <c:v>66.900000000000006</c:v>
                </c:pt>
                <c:pt idx="1665">
                  <c:v>66.900000000000006</c:v>
                </c:pt>
                <c:pt idx="1666">
                  <c:v>66.900000000000006</c:v>
                </c:pt>
                <c:pt idx="1667">
                  <c:v>66.7</c:v>
                </c:pt>
                <c:pt idx="1668">
                  <c:v>66.599999999999994</c:v>
                </c:pt>
                <c:pt idx="1669">
                  <c:v>66.7</c:v>
                </c:pt>
                <c:pt idx="1670">
                  <c:v>66.8</c:v>
                </c:pt>
                <c:pt idx="1671">
                  <c:v>66.8</c:v>
                </c:pt>
                <c:pt idx="1672">
                  <c:v>66.8</c:v>
                </c:pt>
                <c:pt idx="1673">
                  <c:v>66.8</c:v>
                </c:pt>
                <c:pt idx="1674">
                  <c:v>66.8</c:v>
                </c:pt>
                <c:pt idx="1675">
                  <c:v>66.900000000000006</c:v>
                </c:pt>
                <c:pt idx="1676">
                  <c:v>67</c:v>
                </c:pt>
                <c:pt idx="1677">
                  <c:v>67</c:v>
                </c:pt>
                <c:pt idx="1678">
                  <c:v>66.8</c:v>
                </c:pt>
                <c:pt idx="1679">
                  <c:v>66.8</c:v>
                </c:pt>
                <c:pt idx="1680">
                  <c:v>66.900000000000006</c:v>
                </c:pt>
                <c:pt idx="1681">
                  <c:v>66.8</c:v>
                </c:pt>
                <c:pt idx="1682">
                  <c:v>66.7</c:v>
                </c:pt>
                <c:pt idx="1683">
                  <c:v>66.7</c:v>
                </c:pt>
                <c:pt idx="1684">
                  <c:v>66.8</c:v>
                </c:pt>
                <c:pt idx="1685">
                  <c:v>66.7</c:v>
                </c:pt>
                <c:pt idx="1686">
                  <c:v>66.7</c:v>
                </c:pt>
                <c:pt idx="1687">
                  <c:v>66.8</c:v>
                </c:pt>
                <c:pt idx="1688">
                  <c:v>66.8</c:v>
                </c:pt>
                <c:pt idx="1689">
                  <c:v>66.7</c:v>
                </c:pt>
                <c:pt idx="1690">
                  <c:v>66.900000000000006</c:v>
                </c:pt>
                <c:pt idx="1691">
                  <c:v>66.900000000000006</c:v>
                </c:pt>
                <c:pt idx="1692">
                  <c:v>67</c:v>
                </c:pt>
                <c:pt idx="1693">
                  <c:v>66.900000000000006</c:v>
                </c:pt>
                <c:pt idx="1694">
                  <c:v>66.8</c:v>
                </c:pt>
                <c:pt idx="1695">
                  <c:v>66.7</c:v>
                </c:pt>
                <c:pt idx="1696">
                  <c:v>66.7</c:v>
                </c:pt>
                <c:pt idx="1697">
                  <c:v>66.8</c:v>
                </c:pt>
                <c:pt idx="1698">
                  <c:v>66.900000000000006</c:v>
                </c:pt>
                <c:pt idx="1699">
                  <c:v>66.8</c:v>
                </c:pt>
                <c:pt idx="1700">
                  <c:v>66.8</c:v>
                </c:pt>
                <c:pt idx="1701">
                  <c:v>66.8</c:v>
                </c:pt>
                <c:pt idx="1702">
                  <c:v>66.900000000000006</c:v>
                </c:pt>
                <c:pt idx="1703">
                  <c:v>66.900000000000006</c:v>
                </c:pt>
                <c:pt idx="1704">
                  <c:v>66.900000000000006</c:v>
                </c:pt>
                <c:pt idx="1705">
                  <c:v>66.900000000000006</c:v>
                </c:pt>
                <c:pt idx="1706">
                  <c:v>67</c:v>
                </c:pt>
                <c:pt idx="1707">
                  <c:v>67.099999999999994</c:v>
                </c:pt>
                <c:pt idx="1708">
                  <c:v>67.099999999999994</c:v>
                </c:pt>
                <c:pt idx="1709">
                  <c:v>67.099999999999994</c:v>
                </c:pt>
                <c:pt idx="1710">
                  <c:v>67.099999999999994</c:v>
                </c:pt>
                <c:pt idx="1711">
                  <c:v>67.099999999999994</c:v>
                </c:pt>
                <c:pt idx="1712">
                  <c:v>67</c:v>
                </c:pt>
                <c:pt idx="1713">
                  <c:v>66.900000000000006</c:v>
                </c:pt>
                <c:pt idx="1714">
                  <c:v>66.900000000000006</c:v>
                </c:pt>
                <c:pt idx="1715">
                  <c:v>66.900000000000006</c:v>
                </c:pt>
                <c:pt idx="1716">
                  <c:v>66.900000000000006</c:v>
                </c:pt>
                <c:pt idx="1717">
                  <c:v>66.8</c:v>
                </c:pt>
                <c:pt idx="1718">
                  <c:v>66.900000000000006</c:v>
                </c:pt>
                <c:pt idx="1719">
                  <c:v>66.900000000000006</c:v>
                </c:pt>
                <c:pt idx="1720">
                  <c:v>66.900000000000006</c:v>
                </c:pt>
                <c:pt idx="1721">
                  <c:v>66.7</c:v>
                </c:pt>
                <c:pt idx="1722">
                  <c:v>66.7</c:v>
                </c:pt>
                <c:pt idx="1723">
                  <c:v>66.8</c:v>
                </c:pt>
                <c:pt idx="1724">
                  <c:v>66.599999999999994</c:v>
                </c:pt>
                <c:pt idx="1725">
                  <c:v>66.8</c:v>
                </c:pt>
                <c:pt idx="1726">
                  <c:v>66.7</c:v>
                </c:pt>
                <c:pt idx="1727">
                  <c:v>66.400000000000006</c:v>
                </c:pt>
                <c:pt idx="1728">
                  <c:v>66.5</c:v>
                </c:pt>
                <c:pt idx="1729">
                  <c:v>66.7</c:v>
                </c:pt>
                <c:pt idx="1730">
                  <c:v>66.8</c:v>
                </c:pt>
                <c:pt idx="1731">
                  <c:v>66.900000000000006</c:v>
                </c:pt>
                <c:pt idx="1732">
                  <c:v>66.900000000000006</c:v>
                </c:pt>
                <c:pt idx="1733">
                  <c:v>66.900000000000006</c:v>
                </c:pt>
                <c:pt idx="1734">
                  <c:v>66.7</c:v>
                </c:pt>
                <c:pt idx="1735">
                  <c:v>66.599999999999994</c:v>
                </c:pt>
                <c:pt idx="1736">
                  <c:v>66.599999999999994</c:v>
                </c:pt>
                <c:pt idx="1737">
                  <c:v>66.599999999999994</c:v>
                </c:pt>
                <c:pt idx="1738">
                  <c:v>66.8</c:v>
                </c:pt>
                <c:pt idx="1739">
                  <c:v>66.8</c:v>
                </c:pt>
                <c:pt idx="1740">
                  <c:v>66.8</c:v>
                </c:pt>
                <c:pt idx="1741">
                  <c:v>66.8</c:v>
                </c:pt>
                <c:pt idx="1742">
                  <c:v>66.900000000000006</c:v>
                </c:pt>
                <c:pt idx="1743">
                  <c:v>66.900000000000006</c:v>
                </c:pt>
                <c:pt idx="1744">
                  <c:v>66.900000000000006</c:v>
                </c:pt>
                <c:pt idx="1745">
                  <c:v>66.900000000000006</c:v>
                </c:pt>
                <c:pt idx="1746">
                  <c:v>66.8</c:v>
                </c:pt>
                <c:pt idx="1747">
                  <c:v>66.8</c:v>
                </c:pt>
                <c:pt idx="1748">
                  <c:v>66.8</c:v>
                </c:pt>
                <c:pt idx="1749">
                  <c:v>66.8</c:v>
                </c:pt>
                <c:pt idx="1750">
                  <c:v>66.8</c:v>
                </c:pt>
                <c:pt idx="1751">
                  <c:v>66.8</c:v>
                </c:pt>
                <c:pt idx="1752">
                  <c:v>66.599999999999994</c:v>
                </c:pt>
                <c:pt idx="1753">
                  <c:v>66.5</c:v>
                </c:pt>
                <c:pt idx="1754">
                  <c:v>66.400000000000006</c:v>
                </c:pt>
                <c:pt idx="1755">
                  <c:v>66.5</c:v>
                </c:pt>
                <c:pt idx="1756">
                  <c:v>66.5</c:v>
                </c:pt>
                <c:pt idx="1757">
                  <c:v>66.599999999999994</c:v>
                </c:pt>
                <c:pt idx="1758">
                  <c:v>66.7</c:v>
                </c:pt>
                <c:pt idx="1759">
                  <c:v>66.8</c:v>
                </c:pt>
                <c:pt idx="1760">
                  <c:v>66.8</c:v>
                </c:pt>
                <c:pt idx="1761">
                  <c:v>66.7</c:v>
                </c:pt>
                <c:pt idx="1762">
                  <c:v>66.7</c:v>
                </c:pt>
                <c:pt idx="1763">
                  <c:v>66.7</c:v>
                </c:pt>
                <c:pt idx="1764">
                  <c:v>66.7</c:v>
                </c:pt>
                <c:pt idx="1765">
                  <c:v>66.599999999999994</c:v>
                </c:pt>
                <c:pt idx="1766">
                  <c:v>66.7</c:v>
                </c:pt>
                <c:pt idx="1767">
                  <c:v>66.8</c:v>
                </c:pt>
                <c:pt idx="1768">
                  <c:v>66.8</c:v>
                </c:pt>
                <c:pt idx="1769">
                  <c:v>66.8</c:v>
                </c:pt>
                <c:pt idx="1770">
                  <c:v>66.599999999999994</c:v>
                </c:pt>
                <c:pt idx="1771">
                  <c:v>66.5</c:v>
                </c:pt>
                <c:pt idx="1772">
                  <c:v>66.5</c:v>
                </c:pt>
                <c:pt idx="1773">
                  <c:v>66.5</c:v>
                </c:pt>
                <c:pt idx="1774">
                  <c:v>66.7</c:v>
                </c:pt>
                <c:pt idx="1775">
                  <c:v>66.900000000000006</c:v>
                </c:pt>
                <c:pt idx="1776">
                  <c:v>66.8</c:v>
                </c:pt>
                <c:pt idx="1777">
                  <c:v>66.7</c:v>
                </c:pt>
                <c:pt idx="1778">
                  <c:v>66.8</c:v>
                </c:pt>
                <c:pt idx="1779">
                  <c:v>66.7</c:v>
                </c:pt>
                <c:pt idx="1780">
                  <c:v>66.7</c:v>
                </c:pt>
                <c:pt idx="1781">
                  <c:v>66.7</c:v>
                </c:pt>
                <c:pt idx="1782">
                  <c:v>66.7</c:v>
                </c:pt>
                <c:pt idx="1783">
                  <c:v>66.599999999999994</c:v>
                </c:pt>
                <c:pt idx="1784">
                  <c:v>66.7</c:v>
                </c:pt>
                <c:pt idx="1785">
                  <c:v>66.599999999999994</c:v>
                </c:pt>
                <c:pt idx="1786">
                  <c:v>66.400000000000006</c:v>
                </c:pt>
                <c:pt idx="1787">
                  <c:v>66.3</c:v>
                </c:pt>
                <c:pt idx="1788">
                  <c:v>66.5</c:v>
                </c:pt>
                <c:pt idx="1789">
                  <c:v>66.599999999999994</c:v>
                </c:pt>
                <c:pt idx="1790">
                  <c:v>66.599999999999994</c:v>
                </c:pt>
                <c:pt idx="1791">
                  <c:v>66.5</c:v>
                </c:pt>
                <c:pt idx="1792">
                  <c:v>66.5</c:v>
                </c:pt>
                <c:pt idx="1793">
                  <c:v>66.599999999999994</c:v>
                </c:pt>
                <c:pt idx="1794">
                  <c:v>66.8</c:v>
                </c:pt>
                <c:pt idx="1795">
                  <c:v>66.8</c:v>
                </c:pt>
                <c:pt idx="1796">
                  <c:v>66.900000000000006</c:v>
                </c:pt>
                <c:pt idx="1797">
                  <c:v>66.7</c:v>
                </c:pt>
                <c:pt idx="1798">
                  <c:v>66.7</c:v>
                </c:pt>
                <c:pt idx="1799">
                  <c:v>66.5</c:v>
                </c:pt>
                <c:pt idx="1800">
                  <c:v>66.599999999999994</c:v>
                </c:pt>
                <c:pt idx="1801">
                  <c:v>66.8</c:v>
                </c:pt>
                <c:pt idx="1802">
                  <c:v>66.8</c:v>
                </c:pt>
                <c:pt idx="1803">
                  <c:v>66.8</c:v>
                </c:pt>
                <c:pt idx="1804">
                  <c:v>66.7</c:v>
                </c:pt>
                <c:pt idx="1805">
                  <c:v>66.8</c:v>
                </c:pt>
                <c:pt idx="1806">
                  <c:v>66.8</c:v>
                </c:pt>
                <c:pt idx="1807">
                  <c:v>66.900000000000006</c:v>
                </c:pt>
                <c:pt idx="1808">
                  <c:v>66.8</c:v>
                </c:pt>
                <c:pt idx="1809">
                  <c:v>66.8</c:v>
                </c:pt>
                <c:pt idx="1810">
                  <c:v>66.599999999999994</c:v>
                </c:pt>
                <c:pt idx="1811">
                  <c:v>66.599999999999994</c:v>
                </c:pt>
                <c:pt idx="1812">
                  <c:v>66.8</c:v>
                </c:pt>
                <c:pt idx="1813">
                  <c:v>66.7</c:v>
                </c:pt>
                <c:pt idx="1814">
                  <c:v>66.8</c:v>
                </c:pt>
                <c:pt idx="1815">
                  <c:v>66.599999999999994</c:v>
                </c:pt>
                <c:pt idx="1816">
                  <c:v>66.599999999999994</c:v>
                </c:pt>
                <c:pt idx="1817">
                  <c:v>66.400000000000006</c:v>
                </c:pt>
                <c:pt idx="1818">
                  <c:v>66.599999999999994</c:v>
                </c:pt>
                <c:pt idx="1819">
                  <c:v>66.7</c:v>
                </c:pt>
                <c:pt idx="1820">
                  <c:v>66.8</c:v>
                </c:pt>
                <c:pt idx="1821">
                  <c:v>66.8</c:v>
                </c:pt>
                <c:pt idx="1822">
                  <c:v>66.8</c:v>
                </c:pt>
                <c:pt idx="1823">
                  <c:v>66.8</c:v>
                </c:pt>
                <c:pt idx="1824">
                  <c:v>66.900000000000006</c:v>
                </c:pt>
                <c:pt idx="1825">
                  <c:v>66.900000000000006</c:v>
                </c:pt>
                <c:pt idx="1826">
                  <c:v>66.8</c:v>
                </c:pt>
                <c:pt idx="1827">
                  <c:v>66.8</c:v>
                </c:pt>
                <c:pt idx="1828">
                  <c:v>66.900000000000006</c:v>
                </c:pt>
                <c:pt idx="1829">
                  <c:v>66.900000000000006</c:v>
                </c:pt>
                <c:pt idx="1830">
                  <c:v>66.8</c:v>
                </c:pt>
                <c:pt idx="1831">
                  <c:v>66.900000000000006</c:v>
                </c:pt>
                <c:pt idx="1832">
                  <c:v>66.8</c:v>
                </c:pt>
                <c:pt idx="1833">
                  <c:v>66.900000000000006</c:v>
                </c:pt>
                <c:pt idx="1834">
                  <c:v>67</c:v>
                </c:pt>
                <c:pt idx="1835">
                  <c:v>66.7</c:v>
                </c:pt>
                <c:pt idx="1836">
                  <c:v>66.7</c:v>
                </c:pt>
                <c:pt idx="1837">
                  <c:v>66.5</c:v>
                </c:pt>
                <c:pt idx="1838">
                  <c:v>66.599999999999994</c:v>
                </c:pt>
                <c:pt idx="1839">
                  <c:v>66.599999999999994</c:v>
                </c:pt>
                <c:pt idx="1840">
                  <c:v>66.7</c:v>
                </c:pt>
                <c:pt idx="1841">
                  <c:v>66.7</c:v>
                </c:pt>
                <c:pt idx="1842">
                  <c:v>66.599999999999994</c:v>
                </c:pt>
                <c:pt idx="1843">
                  <c:v>66.599999999999994</c:v>
                </c:pt>
                <c:pt idx="1844">
                  <c:v>66.599999999999994</c:v>
                </c:pt>
                <c:pt idx="1845">
                  <c:v>66.7</c:v>
                </c:pt>
                <c:pt idx="1846">
                  <c:v>66.900000000000006</c:v>
                </c:pt>
                <c:pt idx="1847">
                  <c:v>66.8</c:v>
                </c:pt>
                <c:pt idx="1848">
                  <c:v>66.8</c:v>
                </c:pt>
                <c:pt idx="1849">
                  <c:v>66.8</c:v>
                </c:pt>
                <c:pt idx="1850">
                  <c:v>66.7</c:v>
                </c:pt>
                <c:pt idx="1851">
                  <c:v>66.599999999999994</c:v>
                </c:pt>
                <c:pt idx="1852">
                  <c:v>66.599999999999994</c:v>
                </c:pt>
                <c:pt idx="1853">
                  <c:v>66.5</c:v>
                </c:pt>
                <c:pt idx="1854">
                  <c:v>66.599999999999994</c:v>
                </c:pt>
                <c:pt idx="1855">
                  <c:v>66.599999999999994</c:v>
                </c:pt>
                <c:pt idx="1856">
                  <c:v>66.5</c:v>
                </c:pt>
                <c:pt idx="1857">
                  <c:v>66.599999999999994</c:v>
                </c:pt>
                <c:pt idx="1858">
                  <c:v>66.599999999999994</c:v>
                </c:pt>
                <c:pt idx="1859">
                  <c:v>66.599999999999994</c:v>
                </c:pt>
                <c:pt idx="1860">
                  <c:v>66.5</c:v>
                </c:pt>
                <c:pt idx="1861">
                  <c:v>66.5</c:v>
                </c:pt>
                <c:pt idx="1862">
                  <c:v>66.2</c:v>
                </c:pt>
                <c:pt idx="1863">
                  <c:v>66.3</c:v>
                </c:pt>
                <c:pt idx="1864">
                  <c:v>66.3</c:v>
                </c:pt>
                <c:pt idx="1865">
                  <c:v>66.3</c:v>
                </c:pt>
                <c:pt idx="1866">
                  <c:v>66.400000000000006</c:v>
                </c:pt>
                <c:pt idx="1867">
                  <c:v>66.400000000000006</c:v>
                </c:pt>
                <c:pt idx="1868">
                  <c:v>66.5</c:v>
                </c:pt>
                <c:pt idx="1869">
                  <c:v>66.400000000000006</c:v>
                </c:pt>
                <c:pt idx="1870">
                  <c:v>66.400000000000006</c:v>
                </c:pt>
                <c:pt idx="1871">
                  <c:v>66.5</c:v>
                </c:pt>
                <c:pt idx="1872">
                  <c:v>66.5</c:v>
                </c:pt>
                <c:pt idx="1873">
                  <c:v>66.400000000000006</c:v>
                </c:pt>
                <c:pt idx="1874">
                  <c:v>66.400000000000006</c:v>
                </c:pt>
                <c:pt idx="1875">
                  <c:v>66.400000000000006</c:v>
                </c:pt>
                <c:pt idx="1876">
                  <c:v>66.3</c:v>
                </c:pt>
                <c:pt idx="1877">
                  <c:v>66.3</c:v>
                </c:pt>
                <c:pt idx="1878">
                  <c:v>66.400000000000006</c:v>
                </c:pt>
                <c:pt idx="1879">
                  <c:v>66.400000000000006</c:v>
                </c:pt>
                <c:pt idx="1880">
                  <c:v>66.400000000000006</c:v>
                </c:pt>
                <c:pt idx="1881">
                  <c:v>66.3</c:v>
                </c:pt>
                <c:pt idx="1882">
                  <c:v>66</c:v>
                </c:pt>
                <c:pt idx="1883">
                  <c:v>65.8</c:v>
                </c:pt>
                <c:pt idx="1884">
                  <c:v>65.8</c:v>
                </c:pt>
                <c:pt idx="1885">
                  <c:v>65.599999999999994</c:v>
                </c:pt>
                <c:pt idx="1886">
                  <c:v>65.5</c:v>
                </c:pt>
                <c:pt idx="1887">
                  <c:v>65.3</c:v>
                </c:pt>
                <c:pt idx="1888">
                  <c:v>65</c:v>
                </c:pt>
                <c:pt idx="1889">
                  <c:v>64.599999999999994</c:v>
                </c:pt>
                <c:pt idx="1890">
                  <c:v>64.3</c:v>
                </c:pt>
                <c:pt idx="1891">
                  <c:v>64</c:v>
                </c:pt>
                <c:pt idx="1892">
                  <c:v>63.9</c:v>
                </c:pt>
                <c:pt idx="1893">
                  <c:v>63.5</c:v>
                </c:pt>
                <c:pt idx="1894">
                  <c:v>63.2</c:v>
                </c:pt>
                <c:pt idx="1895">
                  <c:v>63</c:v>
                </c:pt>
                <c:pt idx="1896">
                  <c:v>62.7</c:v>
                </c:pt>
                <c:pt idx="1897">
                  <c:v>62.4</c:v>
                </c:pt>
                <c:pt idx="1898">
                  <c:v>62.2</c:v>
                </c:pt>
                <c:pt idx="1899">
                  <c:v>61.9</c:v>
                </c:pt>
                <c:pt idx="1900">
                  <c:v>61.6</c:v>
                </c:pt>
                <c:pt idx="1901">
                  <c:v>61.1</c:v>
                </c:pt>
                <c:pt idx="1902">
                  <c:v>60.8</c:v>
                </c:pt>
                <c:pt idx="1903">
                  <c:v>60.5</c:v>
                </c:pt>
                <c:pt idx="1904">
                  <c:v>60.4</c:v>
                </c:pt>
                <c:pt idx="1905">
                  <c:v>60.2</c:v>
                </c:pt>
                <c:pt idx="1906">
                  <c:v>60</c:v>
                </c:pt>
                <c:pt idx="1907">
                  <c:v>59.9</c:v>
                </c:pt>
                <c:pt idx="1908">
                  <c:v>59.7</c:v>
                </c:pt>
                <c:pt idx="1909">
                  <c:v>59.7</c:v>
                </c:pt>
                <c:pt idx="1910">
                  <c:v>59.2</c:v>
                </c:pt>
                <c:pt idx="1911">
                  <c:v>58.9</c:v>
                </c:pt>
                <c:pt idx="1912">
                  <c:v>58.8</c:v>
                </c:pt>
                <c:pt idx="1913">
                  <c:v>58.6</c:v>
                </c:pt>
                <c:pt idx="1914">
                  <c:v>58.3</c:v>
                </c:pt>
                <c:pt idx="1915">
                  <c:v>58.2</c:v>
                </c:pt>
                <c:pt idx="1916">
                  <c:v>58</c:v>
                </c:pt>
                <c:pt idx="1917">
                  <c:v>57.7</c:v>
                </c:pt>
                <c:pt idx="1918">
                  <c:v>57.5</c:v>
                </c:pt>
                <c:pt idx="1919">
                  <c:v>57.4</c:v>
                </c:pt>
                <c:pt idx="1920">
                  <c:v>57.3</c:v>
                </c:pt>
                <c:pt idx="1921">
                  <c:v>57.2</c:v>
                </c:pt>
                <c:pt idx="1922">
                  <c:v>56.7</c:v>
                </c:pt>
                <c:pt idx="1923">
                  <c:v>56.6</c:v>
                </c:pt>
                <c:pt idx="1924">
                  <c:v>56.4</c:v>
                </c:pt>
                <c:pt idx="1925">
                  <c:v>56.2</c:v>
                </c:pt>
                <c:pt idx="1926">
                  <c:v>56</c:v>
                </c:pt>
                <c:pt idx="1927">
                  <c:v>55.8</c:v>
                </c:pt>
                <c:pt idx="1928">
                  <c:v>55.7</c:v>
                </c:pt>
                <c:pt idx="1929">
                  <c:v>55.7</c:v>
                </c:pt>
                <c:pt idx="1930">
                  <c:v>55.4</c:v>
                </c:pt>
                <c:pt idx="1931">
                  <c:v>55</c:v>
                </c:pt>
                <c:pt idx="1932">
                  <c:v>54.9</c:v>
                </c:pt>
                <c:pt idx="1933">
                  <c:v>54.8</c:v>
                </c:pt>
                <c:pt idx="1934">
                  <c:v>54.7</c:v>
                </c:pt>
                <c:pt idx="1935">
                  <c:v>54.5</c:v>
                </c:pt>
                <c:pt idx="1936">
                  <c:v>54.4</c:v>
                </c:pt>
                <c:pt idx="1937">
                  <c:v>54.3</c:v>
                </c:pt>
                <c:pt idx="1938">
                  <c:v>54</c:v>
                </c:pt>
                <c:pt idx="1939">
                  <c:v>53.9</c:v>
                </c:pt>
                <c:pt idx="1940">
                  <c:v>53.8</c:v>
                </c:pt>
                <c:pt idx="1941">
                  <c:v>53.6</c:v>
                </c:pt>
                <c:pt idx="1942">
                  <c:v>53.4</c:v>
                </c:pt>
                <c:pt idx="1943">
                  <c:v>53.4</c:v>
                </c:pt>
                <c:pt idx="1944">
                  <c:v>53.2</c:v>
                </c:pt>
                <c:pt idx="1945">
                  <c:v>53.1</c:v>
                </c:pt>
                <c:pt idx="1946">
                  <c:v>53</c:v>
                </c:pt>
                <c:pt idx="1947">
                  <c:v>52.8</c:v>
                </c:pt>
                <c:pt idx="1948">
                  <c:v>52.5</c:v>
                </c:pt>
                <c:pt idx="1949">
                  <c:v>52.4</c:v>
                </c:pt>
                <c:pt idx="1950">
                  <c:v>52.2</c:v>
                </c:pt>
                <c:pt idx="1951">
                  <c:v>52</c:v>
                </c:pt>
                <c:pt idx="1952">
                  <c:v>51.9</c:v>
                </c:pt>
                <c:pt idx="1953">
                  <c:v>51.8</c:v>
                </c:pt>
                <c:pt idx="1954">
                  <c:v>51.8</c:v>
                </c:pt>
                <c:pt idx="1955">
                  <c:v>51.6</c:v>
                </c:pt>
                <c:pt idx="1956">
                  <c:v>51.4</c:v>
                </c:pt>
                <c:pt idx="1957">
                  <c:v>51.3</c:v>
                </c:pt>
                <c:pt idx="1958">
                  <c:v>51.1</c:v>
                </c:pt>
                <c:pt idx="1959">
                  <c:v>51</c:v>
                </c:pt>
                <c:pt idx="1960">
                  <c:v>50.8</c:v>
                </c:pt>
                <c:pt idx="1961">
                  <c:v>50.6</c:v>
                </c:pt>
                <c:pt idx="1962">
                  <c:v>50.3</c:v>
                </c:pt>
                <c:pt idx="1963">
                  <c:v>50.2</c:v>
                </c:pt>
                <c:pt idx="1964">
                  <c:v>50</c:v>
                </c:pt>
                <c:pt idx="1965">
                  <c:v>50</c:v>
                </c:pt>
                <c:pt idx="1966">
                  <c:v>50</c:v>
                </c:pt>
                <c:pt idx="1967">
                  <c:v>49.9</c:v>
                </c:pt>
                <c:pt idx="1968">
                  <c:v>49.8</c:v>
                </c:pt>
                <c:pt idx="1969">
                  <c:v>49.6</c:v>
                </c:pt>
                <c:pt idx="1970">
                  <c:v>49.4</c:v>
                </c:pt>
                <c:pt idx="1971">
                  <c:v>49.3</c:v>
                </c:pt>
                <c:pt idx="1972">
                  <c:v>49.3</c:v>
                </c:pt>
                <c:pt idx="1973">
                  <c:v>49.2</c:v>
                </c:pt>
                <c:pt idx="1974">
                  <c:v>49</c:v>
                </c:pt>
                <c:pt idx="1975">
                  <c:v>48.9</c:v>
                </c:pt>
                <c:pt idx="1976">
                  <c:v>48.8</c:v>
                </c:pt>
                <c:pt idx="1977">
                  <c:v>48.7</c:v>
                </c:pt>
                <c:pt idx="1978">
                  <c:v>48.6</c:v>
                </c:pt>
                <c:pt idx="1979">
                  <c:v>48.6</c:v>
                </c:pt>
                <c:pt idx="1980">
                  <c:v>48.4</c:v>
                </c:pt>
                <c:pt idx="1981">
                  <c:v>48.3</c:v>
                </c:pt>
                <c:pt idx="1982">
                  <c:v>48.2</c:v>
                </c:pt>
                <c:pt idx="1983">
                  <c:v>48.1</c:v>
                </c:pt>
                <c:pt idx="1984">
                  <c:v>48</c:v>
                </c:pt>
                <c:pt idx="1985">
                  <c:v>47.9</c:v>
                </c:pt>
                <c:pt idx="1986">
                  <c:v>47.9</c:v>
                </c:pt>
                <c:pt idx="1987">
                  <c:v>47.7</c:v>
                </c:pt>
                <c:pt idx="1988">
                  <c:v>47.6</c:v>
                </c:pt>
                <c:pt idx="1989">
                  <c:v>47.5</c:v>
                </c:pt>
                <c:pt idx="1990">
                  <c:v>47.4</c:v>
                </c:pt>
                <c:pt idx="1991">
                  <c:v>47.2</c:v>
                </c:pt>
                <c:pt idx="1992">
                  <c:v>47.1</c:v>
                </c:pt>
                <c:pt idx="1993">
                  <c:v>47</c:v>
                </c:pt>
                <c:pt idx="1994">
                  <c:v>46.9</c:v>
                </c:pt>
                <c:pt idx="1995">
                  <c:v>46.8</c:v>
                </c:pt>
                <c:pt idx="1996">
                  <c:v>46.7</c:v>
                </c:pt>
                <c:pt idx="1997">
                  <c:v>46.5</c:v>
                </c:pt>
                <c:pt idx="1998">
                  <c:v>46.4</c:v>
                </c:pt>
                <c:pt idx="1999">
                  <c:v>46.3</c:v>
                </c:pt>
                <c:pt idx="2000">
                  <c:v>46.2</c:v>
                </c:pt>
                <c:pt idx="2001">
                  <c:v>46.1</c:v>
                </c:pt>
                <c:pt idx="2002">
                  <c:v>46</c:v>
                </c:pt>
                <c:pt idx="2003">
                  <c:v>45.8</c:v>
                </c:pt>
                <c:pt idx="2004">
                  <c:v>45.8</c:v>
                </c:pt>
                <c:pt idx="2005">
                  <c:v>45.6</c:v>
                </c:pt>
                <c:pt idx="2006">
                  <c:v>45.5</c:v>
                </c:pt>
                <c:pt idx="2007">
                  <c:v>45.5</c:v>
                </c:pt>
                <c:pt idx="2008">
                  <c:v>45.4</c:v>
                </c:pt>
                <c:pt idx="2009">
                  <c:v>45.3</c:v>
                </c:pt>
                <c:pt idx="2010">
                  <c:v>45.3</c:v>
                </c:pt>
                <c:pt idx="2011">
                  <c:v>45.1</c:v>
                </c:pt>
                <c:pt idx="2012">
                  <c:v>45.1</c:v>
                </c:pt>
                <c:pt idx="2013">
                  <c:v>45</c:v>
                </c:pt>
                <c:pt idx="2014">
                  <c:v>44.9</c:v>
                </c:pt>
                <c:pt idx="2015">
                  <c:v>44.9</c:v>
                </c:pt>
                <c:pt idx="2016">
                  <c:v>44.8</c:v>
                </c:pt>
                <c:pt idx="2017">
                  <c:v>44.7</c:v>
                </c:pt>
                <c:pt idx="2018">
                  <c:v>44.5</c:v>
                </c:pt>
                <c:pt idx="2019">
                  <c:v>44.5</c:v>
                </c:pt>
                <c:pt idx="2020">
                  <c:v>44.4</c:v>
                </c:pt>
                <c:pt idx="2021">
                  <c:v>44.2</c:v>
                </c:pt>
                <c:pt idx="2022">
                  <c:v>44.1</c:v>
                </c:pt>
                <c:pt idx="2023">
                  <c:v>44</c:v>
                </c:pt>
                <c:pt idx="2024">
                  <c:v>43.9</c:v>
                </c:pt>
                <c:pt idx="2025">
                  <c:v>43.9</c:v>
                </c:pt>
                <c:pt idx="2026">
                  <c:v>43.8</c:v>
                </c:pt>
                <c:pt idx="2027">
                  <c:v>43.8</c:v>
                </c:pt>
                <c:pt idx="2028">
                  <c:v>43.8</c:v>
                </c:pt>
                <c:pt idx="2029">
                  <c:v>43.6</c:v>
                </c:pt>
                <c:pt idx="2030">
                  <c:v>43.5</c:v>
                </c:pt>
                <c:pt idx="2031">
                  <c:v>43.4</c:v>
                </c:pt>
                <c:pt idx="2032">
                  <c:v>43.3</c:v>
                </c:pt>
                <c:pt idx="2033">
                  <c:v>43.3</c:v>
                </c:pt>
                <c:pt idx="2034">
                  <c:v>43.3</c:v>
                </c:pt>
                <c:pt idx="2035">
                  <c:v>43.2</c:v>
                </c:pt>
                <c:pt idx="2036">
                  <c:v>43.1</c:v>
                </c:pt>
                <c:pt idx="2037">
                  <c:v>42.9</c:v>
                </c:pt>
                <c:pt idx="2038">
                  <c:v>42.9</c:v>
                </c:pt>
                <c:pt idx="2039">
                  <c:v>42.8</c:v>
                </c:pt>
                <c:pt idx="2040">
                  <c:v>42.7</c:v>
                </c:pt>
                <c:pt idx="2041">
                  <c:v>42.7</c:v>
                </c:pt>
                <c:pt idx="2042">
                  <c:v>42.6</c:v>
                </c:pt>
                <c:pt idx="2043">
                  <c:v>42.5</c:v>
                </c:pt>
                <c:pt idx="2044">
                  <c:v>42.4</c:v>
                </c:pt>
                <c:pt idx="2045">
                  <c:v>42.4</c:v>
                </c:pt>
                <c:pt idx="2046">
                  <c:v>42.3</c:v>
                </c:pt>
                <c:pt idx="2047">
                  <c:v>42.2</c:v>
                </c:pt>
                <c:pt idx="2048">
                  <c:v>42</c:v>
                </c:pt>
                <c:pt idx="2049">
                  <c:v>41.9</c:v>
                </c:pt>
                <c:pt idx="2050">
                  <c:v>41.9</c:v>
                </c:pt>
                <c:pt idx="2051">
                  <c:v>41.8</c:v>
                </c:pt>
                <c:pt idx="2052">
                  <c:v>41.7</c:v>
                </c:pt>
                <c:pt idx="2053">
                  <c:v>41.6</c:v>
                </c:pt>
                <c:pt idx="2054">
                  <c:v>41.6</c:v>
                </c:pt>
                <c:pt idx="2055">
                  <c:v>41.5</c:v>
                </c:pt>
                <c:pt idx="2056">
                  <c:v>41.5</c:v>
                </c:pt>
                <c:pt idx="2057">
                  <c:v>41.4</c:v>
                </c:pt>
                <c:pt idx="2058">
                  <c:v>41.3</c:v>
                </c:pt>
                <c:pt idx="2059">
                  <c:v>41.2</c:v>
                </c:pt>
                <c:pt idx="2060">
                  <c:v>41.1</c:v>
                </c:pt>
                <c:pt idx="2061">
                  <c:v>41</c:v>
                </c:pt>
                <c:pt idx="2062">
                  <c:v>41</c:v>
                </c:pt>
                <c:pt idx="2063">
                  <c:v>40.9</c:v>
                </c:pt>
                <c:pt idx="2064">
                  <c:v>40.9</c:v>
                </c:pt>
                <c:pt idx="2065">
                  <c:v>40.799999999999997</c:v>
                </c:pt>
                <c:pt idx="2066">
                  <c:v>40.700000000000003</c:v>
                </c:pt>
                <c:pt idx="2067">
                  <c:v>40.6</c:v>
                </c:pt>
                <c:pt idx="2068">
                  <c:v>40.5</c:v>
                </c:pt>
                <c:pt idx="2069">
                  <c:v>40.4</c:v>
                </c:pt>
                <c:pt idx="2070">
                  <c:v>40.4</c:v>
                </c:pt>
                <c:pt idx="2071">
                  <c:v>40.4</c:v>
                </c:pt>
                <c:pt idx="2072">
                  <c:v>40.299999999999997</c:v>
                </c:pt>
                <c:pt idx="2073">
                  <c:v>40.200000000000003</c:v>
                </c:pt>
                <c:pt idx="2074">
                  <c:v>40.1</c:v>
                </c:pt>
                <c:pt idx="2075">
                  <c:v>40</c:v>
                </c:pt>
                <c:pt idx="2076">
                  <c:v>40</c:v>
                </c:pt>
                <c:pt idx="2077">
                  <c:v>40</c:v>
                </c:pt>
                <c:pt idx="2078">
                  <c:v>39.9</c:v>
                </c:pt>
                <c:pt idx="2079">
                  <c:v>39.799999999999997</c:v>
                </c:pt>
                <c:pt idx="2080">
                  <c:v>39.700000000000003</c:v>
                </c:pt>
                <c:pt idx="2081">
                  <c:v>39.700000000000003</c:v>
                </c:pt>
                <c:pt idx="2082">
                  <c:v>39.6</c:v>
                </c:pt>
                <c:pt idx="2083">
                  <c:v>39.6</c:v>
                </c:pt>
                <c:pt idx="2084">
                  <c:v>39.6</c:v>
                </c:pt>
                <c:pt idx="2085">
                  <c:v>39.6</c:v>
                </c:pt>
                <c:pt idx="2086">
                  <c:v>39.5</c:v>
                </c:pt>
                <c:pt idx="2087">
                  <c:v>39.4</c:v>
                </c:pt>
                <c:pt idx="2088">
                  <c:v>39.200000000000003</c:v>
                </c:pt>
                <c:pt idx="2089">
                  <c:v>39.200000000000003</c:v>
                </c:pt>
                <c:pt idx="2090">
                  <c:v>39.1</c:v>
                </c:pt>
                <c:pt idx="2091">
                  <c:v>39.1</c:v>
                </c:pt>
                <c:pt idx="2092">
                  <c:v>39.1</c:v>
                </c:pt>
                <c:pt idx="2093">
                  <c:v>39</c:v>
                </c:pt>
                <c:pt idx="2094">
                  <c:v>39</c:v>
                </c:pt>
                <c:pt idx="2095">
                  <c:v>38.9</c:v>
                </c:pt>
                <c:pt idx="2096">
                  <c:v>38.799999999999997</c:v>
                </c:pt>
                <c:pt idx="2097">
                  <c:v>38.799999999999997</c:v>
                </c:pt>
                <c:pt idx="2098">
                  <c:v>38.799999999999997</c:v>
                </c:pt>
                <c:pt idx="2099">
                  <c:v>38.700000000000003</c:v>
                </c:pt>
                <c:pt idx="2100">
                  <c:v>38.6</c:v>
                </c:pt>
                <c:pt idx="2101">
                  <c:v>38.5</c:v>
                </c:pt>
                <c:pt idx="2102">
                  <c:v>38.5</c:v>
                </c:pt>
                <c:pt idx="2103">
                  <c:v>38.4</c:v>
                </c:pt>
                <c:pt idx="2104">
                  <c:v>38.299999999999997</c:v>
                </c:pt>
                <c:pt idx="2105">
                  <c:v>38.299999999999997</c:v>
                </c:pt>
                <c:pt idx="2106">
                  <c:v>38.200000000000003</c:v>
                </c:pt>
                <c:pt idx="2107">
                  <c:v>38.200000000000003</c:v>
                </c:pt>
                <c:pt idx="2108">
                  <c:v>38.1</c:v>
                </c:pt>
                <c:pt idx="2109">
                  <c:v>38.1</c:v>
                </c:pt>
                <c:pt idx="2110">
                  <c:v>38</c:v>
                </c:pt>
                <c:pt idx="2111">
                  <c:v>37.9</c:v>
                </c:pt>
                <c:pt idx="2112">
                  <c:v>37.9</c:v>
                </c:pt>
                <c:pt idx="2113">
                  <c:v>37.799999999999997</c:v>
                </c:pt>
                <c:pt idx="2114">
                  <c:v>37.799999999999997</c:v>
                </c:pt>
                <c:pt idx="2115">
                  <c:v>37.700000000000003</c:v>
                </c:pt>
                <c:pt idx="2116">
                  <c:v>37.700000000000003</c:v>
                </c:pt>
                <c:pt idx="2117">
                  <c:v>37.6</c:v>
                </c:pt>
                <c:pt idx="2118">
                  <c:v>37.6</c:v>
                </c:pt>
                <c:pt idx="2119">
                  <c:v>37.5</c:v>
                </c:pt>
                <c:pt idx="2120">
                  <c:v>37.5</c:v>
                </c:pt>
                <c:pt idx="2121">
                  <c:v>37.5</c:v>
                </c:pt>
                <c:pt idx="2122">
                  <c:v>37.4</c:v>
                </c:pt>
                <c:pt idx="2123">
                  <c:v>37.4</c:v>
                </c:pt>
                <c:pt idx="2124">
                  <c:v>37.299999999999997</c:v>
                </c:pt>
                <c:pt idx="2125">
                  <c:v>37.200000000000003</c:v>
                </c:pt>
                <c:pt idx="2126">
                  <c:v>37.1</c:v>
                </c:pt>
                <c:pt idx="2127">
                  <c:v>37.1</c:v>
                </c:pt>
                <c:pt idx="2128">
                  <c:v>37</c:v>
                </c:pt>
                <c:pt idx="2129">
                  <c:v>36.9</c:v>
                </c:pt>
                <c:pt idx="2130">
                  <c:v>36.799999999999997</c:v>
                </c:pt>
                <c:pt idx="2131">
                  <c:v>36.9</c:v>
                </c:pt>
                <c:pt idx="2132">
                  <c:v>36.9</c:v>
                </c:pt>
                <c:pt idx="2133">
                  <c:v>36.799999999999997</c:v>
                </c:pt>
                <c:pt idx="2134">
                  <c:v>36.799999999999997</c:v>
                </c:pt>
                <c:pt idx="2135">
                  <c:v>36.700000000000003</c:v>
                </c:pt>
                <c:pt idx="2136">
                  <c:v>36.6</c:v>
                </c:pt>
                <c:pt idx="2137">
                  <c:v>36.6</c:v>
                </c:pt>
                <c:pt idx="2138">
                  <c:v>36.6</c:v>
                </c:pt>
                <c:pt idx="2139">
                  <c:v>36.5</c:v>
                </c:pt>
                <c:pt idx="2140">
                  <c:v>36.4</c:v>
                </c:pt>
                <c:pt idx="2141">
                  <c:v>36.4</c:v>
                </c:pt>
                <c:pt idx="2142">
                  <c:v>36.299999999999997</c:v>
                </c:pt>
                <c:pt idx="2143">
                  <c:v>36.299999999999997</c:v>
                </c:pt>
                <c:pt idx="2144">
                  <c:v>36.299999999999997</c:v>
                </c:pt>
                <c:pt idx="2145">
                  <c:v>36.200000000000003</c:v>
                </c:pt>
                <c:pt idx="2146">
                  <c:v>36.200000000000003</c:v>
                </c:pt>
                <c:pt idx="2147">
                  <c:v>36.1</c:v>
                </c:pt>
                <c:pt idx="2148">
                  <c:v>36.1</c:v>
                </c:pt>
                <c:pt idx="2149">
                  <c:v>36</c:v>
                </c:pt>
                <c:pt idx="2150">
                  <c:v>36</c:v>
                </c:pt>
                <c:pt idx="2151">
                  <c:v>35.9</c:v>
                </c:pt>
                <c:pt idx="2152">
                  <c:v>35.9</c:v>
                </c:pt>
                <c:pt idx="2153">
                  <c:v>35.799999999999997</c:v>
                </c:pt>
                <c:pt idx="2154">
                  <c:v>35.799999999999997</c:v>
                </c:pt>
                <c:pt idx="2155">
                  <c:v>35.799999999999997</c:v>
                </c:pt>
                <c:pt idx="2156">
                  <c:v>35.700000000000003</c:v>
                </c:pt>
                <c:pt idx="2157">
                  <c:v>35.700000000000003</c:v>
                </c:pt>
                <c:pt idx="2158">
                  <c:v>35.6</c:v>
                </c:pt>
                <c:pt idx="2159">
                  <c:v>35.6</c:v>
                </c:pt>
                <c:pt idx="2160">
                  <c:v>35.6</c:v>
                </c:pt>
                <c:pt idx="2161">
                  <c:v>35.6</c:v>
                </c:pt>
                <c:pt idx="2162">
                  <c:v>35.5</c:v>
                </c:pt>
                <c:pt idx="2163">
                  <c:v>35.5</c:v>
                </c:pt>
                <c:pt idx="2164">
                  <c:v>35.5</c:v>
                </c:pt>
                <c:pt idx="2165">
                  <c:v>35.4</c:v>
                </c:pt>
                <c:pt idx="2166">
                  <c:v>35.299999999999997</c:v>
                </c:pt>
                <c:pt idx="2167">
                  <c:v>35.299999999999997</c:v>
                </c:pt>
                <c:pt idx="2168">
                  <c:v>35.200000000000003</c:v>
                </c:pt>
                <c:pt idx="2169">
                  <c:v>35.200000000000003</c:v>
                </c:pt>
                <c:pt idx="2170">
                  <c:v>35.1</c:v>
                </c:pt>
                <c:pt idx="2171">
                  <c:v>35.1</c:v>
                </c:pt>
                <c:pt idx="2172">
                  <c:v>35.1</c:v>
                </c:pt>
                <c:pt idx="2173">
                  <c:v>35</c:v>
                </c:pt>
                <c:pt idx="2174">
                  <c:v>34.9</c:v>
                </c:pt>
                <c:pt idx="2175">
                  <c:v>34.9</c:v>
                </c:pt>
                <c:pt idx="2176">
                  <c:v>34.9</c:v>
                </c:pt>
                <c:pt idx="2177">
                  <c:v>34.9</c:v>
                </c:pt>
                <c:pt idx="2178">
                  <c:v>34.799999999999997</c:v>
                </c:pt>
                <c:pt idx="2179">
                  <c:v>34.799999999999997</c:v>
                </c:pt>
                <c:pt idx="2180">
                  <c:v>34.700000000000003</c:v>
                </c:pt>
                <c:pt idx="2181">
                  <c:v>34.6</c:v>
                </c:pt>
                <c:pt idx="2182">
                  <c:v>34.6</c:v>
                </c:pt>
                <c:pt idx="2183">
                  <c:v>34.5</c:v>
                </c:pt>
                <c:pt idx="2184">
                  <c:v>34.5</c:v>
                </c:pt>
                <c:pt idx="2185">
                  <c:v>34.4</c:v>
                </c:pt>
                <c:pt idx="2186">
                  <c:v>34.4</c:v>
                </c:pt>
                <c:pt idx="2187">
                  <c:v>34.4</c:v>
                </c:pt>
                <c:pt idx="2188">
                  <c:v>34.4</c:v>
                </c:pt>
                <c:pt idx="2189">
                  <c:v>34.299999999999997</c:v>
                </c:pt>
                <c:pt idx="2190">
                  <c:v>34.4</c:v>
                </c:pt>
                <c:pt idx="2191">
                  <c:v>34.299999999999997</c:v>
                </c:pt>
                <c:pt idx="2192">
                  <c:v>34.200000000000003</c:v>
                </c:pt>
                <c:pt idx="2193">
                  <c:v>34.200000000000003</c:v>
                </c:pt>
                <c:pt idx="2194">
                  <c:v>34.200000000000003</c:v>
                </c:pt>
                <c:pt idx="2195">
                  <c:v>34.1</c:v>
                </c:pt>
                <c:pt idx="2196">
                  <c:v>34.1</c:v>
                </c:pt>
                <c:pt idx="2197">
                  <c:v>34</c:v>
                </c:pt>
                <c:pt idx="2198">
                  <c:v>34</c:v>
                </c:pt>
                <c:pt idx="2199">
                  <c:v>34</c:v>
                </c:pt>
                <c:pt idx="2200">
                  <c:v>33.9</c:v>
                </c:pt>
                <c:pt idx="2201">
                  <c:v>33.9</c:v>
                </c:pt>
                <c:pt idx="2202">
                  <c:v>33.9</c:v>
                </c:pt>
                <c:pt idx="2203">
                  <c:v>33.9</c:v>
                </c:pt>
                <c:pt idx="2204">
                  <c:v>33.9</c:v>
                </c:pt>
                <c:pt idx="2205">
                  <c:v>33.799999999999997</c:v>
                </c:pt>
                <c:pt idx="2206">
                  <c:v>33.799999999999997</c:v>
                </c:pt>
                <c:pt idx="2207">
                  <c:v>33.700000000000003</c:v>
                </c:pt>
                <c:pt idx="2208">
                  <c:v>33.700000000000003</c:v>
                </c:pt>
                <c:pt idx="2209">
                  <c:v>33.700000000000003</c:v>
                </c:pt>
                <c:pt idx="2210">
                  <c:v>33.6</c:v>
                </c:pt>
                <c:pt idx="2211">
                  <c:v>33.6</c:v>
                </c:pt>
                <c:pt idx="2212">
                  <c:v>33.6</c:v>
                </c:pt>
                <c:pt idx="2213">
                  <c:v>33.5</c:v>
                </c:pt>
                <c:pt idx="2214">
                  <c:v>33.5</c:v>
                </c:pt>
                <c:pt idx="2215">
                  <c:v>33.4</c:v>
                </c:pt>
                <c:pt idx="2216">
                  <c:v>33.4</c:v>
                </c:pt>
                <c:pt idx="2217">
                  <c:v>33.299999999999997</c:v>
                </c:pt>
                <c:pt idx="2218">
                  <c:v>33.299999999999997</c:v>
                </c:pt>
                <c:pt idx="2219">
                  <c:v>33.200000000000003</c:v>
                </c:pt>
                <c:pt idx="2220">
                  <c:v>33.200000000000003</c:v>
                </c:pt>
                <c:pt idx="2221">
                  <c:v>33.200000000000003</c:v>
                </c:pt>
                <c:pt idx="2222">
                  <c:v>33.200000000000003</c:v>
                </c:pt>
                <c:pt idx="2223">
                  <c:v>33.1</c:v>
                </c:pt>
                <c:pt idx="2224">
                  <c:v>33.1</c:v>
                </c:pt>
                <c:pt idx="2225">
                  <c:v>33.1</c:v>
                </c:pt>
                <c:pt idx="2226">
                  <c:v>33.1</c:v>
                </c:pt>
                <c:pt idx="2227">
                  <c:v>33</c:v>
                </c:pt>
                <c:pt idx="2228">
                  <c:v>33</c:v>
                </c:pt>
                <c:pt idx="2229">
                  <c:v>33</c:v>
                </c:pt>
                <c:pt idx="2230">
                  <c:v>32.9</c:v>
                </c:pt>
                <c:pt idx="2231">
                  <c:v>32.9</c:v>
                </c:pt>
                <c:pt idx="2232">
                  <c:v>32.9</c:v>
                </c:pt>
                <c:pt idx="2233">
                  <c:v>32.799999999999997</c:v>
                </c:pt>
                <c:pt idx="2234">
                  <c:v>32.799999999999997</c:v>
                </c:pt>
                <c:pt idx="2235">
                  <c:v>32.700000000000003</c:v>
                </c:pt>
                <c:pt idx="2236">
                  <c:v>32.700000000000003</c:v>
                </c:pt>
                <c:pt idx="2237">
                  <c:v>32.700000000000003</c:v>
                </c:pt>
                <c:pt idx="2238">
                  <c:v>32.700000000000003</c:v>
                </c:pt>
                <c:pt idx="2239">
                  <c:v>32.6</c:v>
                </c:pt>
                <c:pt idx="2240">
                  <c:v>32.6</c:v>
                </c:pt>
                <c:pt idx="2241">
                  <c:v>32.5</c:v>
                </c:pt>
                <c:pt idx="2242">
                  <c:v>32.6</c:v>
                </c:pt>
                <c:pt idx="2243">
                  <c:v>32.5</c:v>
                </c:pt>
                <c:pt idx="2244">
                  <c:v>32.5</c:v>
                </c:pt>
                <c:pt idx="2245">
                  <c:v>32.5</c:v>
                </c:pt>
                <c:pt idx="2246">
                  <c:v>32.4</c:v>
                </c:pt>
                <c:pt idx="2247">
                  <c:v>32.299999999999997</c:v>
                </c:pt>
                <c:pt idx="2248">
                  <c:v>32.299999999999997</c:v>
                </c:pt>
                <c:pt idx="2249">
                  <c:v>32.299999999999997</c:v>
                </c:pt>
                <c:pt idx="2250">
                  <c:v>32.299999999999997</c:v>
                </c:pt>
                <c:pt idx="2251">
                  <c:v>32.299999999999997</c:v>
                </c:pt>
                <c:pt idx="2252">
                  <c:v>32.299999999999997</c:v>
                </c:pt>
                <c:pt idx="2253">
                  <c:v>32.200000000000003</c:v>
                </c:pt>
                <c:pt idx="2254">
                  <c:v>32.200000000000003</c:v>
                </c:pt>
                <c:pt idx="2255">
                  <c:v>32.200000000000003</c:v>
                </c:pt>
                <c:pt idx="2256">
                  <c:v>32.200000000000003</c:v>
                </c:pt>
                <c:pt idx="2257">
                  <c:v>32.1</c:v>
                </c:pt>
                <c:pt idx="2258">
                  <c:v>32.1</c:v>
                </c:pt>
                <c:pt idx="2259">
                  <c:v>32.1</c:v>
                </c:pt>
                <c:pt idx="2260">
                  <c:v>32</c:v>
                </c:pt>
                <c:pt idx="2261">
                  <c:v>32</c:v>
                </c:pt>
                <c:pt idx="2262">
                  <c:v>32</c:v>
                </c:pt>
                <c:pt idx="2263">
                  <c:v>31.9</c:v>
                </c:pt>
                <c:pt idx="2264">
                  <c:v>31.9</c:v>
                </c:pt>
                <c:pt idx="2265">
                  <c:v>31.9</c:v>
                </c:pt>
                <c:pt idx="2266">
                  <c:v>31.8</c:v>
                </c:pt>
                <c:pt idx="2267">
                  <c:v>31.8</c:v>
                </c:pt>
                <c:pt idx="2268">
                  <c:v>31.7</c:v>
                </c:pt>
                <c:pt idx="2269">
                  <c:v>31.7</c:v>
                </c:pt>
                <c:pt idx="2270">
                  <c:v>31.7</c:v>
                </c:pt>
                <c:pt idx="2271">
                  <c:v>31.7</c:v>
                </c:pt>
                <c:pt idx="2272">
                  <c:v>31.7</c:v>
                </c:pt>
                <c:pt idx="2273">
                  <c:v>31.6</c:v>
                </c:pt>
                <c:pt idx="2274">
                  <c:v>31.6</c:v>
                </c:pt>
                <c:pt idx="2275">
                  <c:v>31.6</c:v>
                </c:pt>
                <c:pt idx="2276">
                  <c:v>31.6</c:v>
                </c:pt>
                <c:pt idx="2277">
                  <c:v>31.6</c:v>
                </c:pt>
                <c:pt idx="2278">
                  <c:v>31.5</c:v>
                </c:pt>
                <c:pt idx="2279">
                  <c:v>31.5</c:v>
                </c:pt>
                <c:pt idx="2280">
                  <c:v>31.5</c:v>
                </c:pt>
                <c:pt idx="2281">
                  <c:v>31.4</c:v>
                </c:pt>
                <c:pt idx="2282">
                  <c:v>31.4</c:v>
                </c:pt>
                <c:pt idx="2283">
                  <c:v>31.4</c:v>
                </c:pt>
                <c:pt idx="2284">
                  <c:v>31.4</c:v>
                </c:pt>
                <c:pt idx="2285">
                  <c:v>31.3</c:v>
                </c:pt>
                <c:pt idx="2286">
                  <c:v>31.3</c:v>
                </c:pt>
                <c:pt idx="2287">
                  <c:v>31.3</c:v>
                </c:pt>
                <c:pt idx="2288">
                  <c:v>31.3</c:v>
                </c:pt>
                <c:pt idx="2289">
                  <c:v>31.3</c:v>
                </c:pt>
                <c:pt idx="2290">
                  <c:v>31.2</c:v>
                </c:pt>
                <c:pt idx="2291">
                  <c:v>31.2</c:v>
                </c:pt>
                <c:pt idx="2292">
                  <c:v>31.1</c:v>
                </c:pt>
                <c:pt idx="2293">
                  <c:v>31.1</c:v>
                </c:pt>
                <c:pt idx="2294">
                  <c:v>31.1</c:v>
                </c:pt>
                <c:pt idx="2295">
                  <c:v>31.1</c:v>
                </c:pt>
                <c:pt idx="2296">
                  <c:v>31.1</c:v>
                </c:pt>
                <c:pt idx="2297">
                  <c:v>31.1</c:v>
                </c:pt>
                <c:pt idx="2298">
                  <c:v>31</c:v>
                </c:pt>
                <c:pt idx="2299">
                  <c:v>31</c:v>
                </c:pt>
                <c:pt idx="2300">
                  <c:v>30.9</c:v>
                </c:pt>
                <c:pt idx="2301">
                  <c:v>30.9</c:v>
                </c:pt>
                <c:pt idx="2302">
                  <c:v>30.9</c:v>
                </c:pt>
                <c:pt idx="2303">
                  <c:v>30.9</c:v>
                </c:pt>
                <c:pt idx="2304">
                  <c:v>30.9</c:v>
                </c:pt>
                <c:pt idx="2305">
                  <c:v>30.9</c:v>
                </c:pt>
                <c:pt idx="2306">
                  <c:v>30.9</c:v>
                </c:pt>
                <c:pt idx="2307">
                  <c:v>30.8</c:v>
                </c:pt>
                <c:pt idx="2308">
                  <c:v>30.8</c:v>
                </c:pt>
                <c:pt idx="2309">
                  <c:v>30.8</c:v>
                </c:pt>
                <c:pt idx="2310">
                  <c:v>30.7</c:v>
                </c:pt>
                <c:pt idx="2311">
                  <c:v>30.7</c:v>
                </c:pt>
                <c:pt idx="2312">
                  <c:v>30.7</c:v>
                </c:pt>
                <c:pt idx="2313">
                  <c:v>30.7</c:v>
                </c:pt>
                <c:pt idx="2314">
                  <c:v>30.6</c:v>
                </c:pt>
                <c:pt idx="2315">
                  <c:v>30.6</c:v>
                </c:pt>
                <c:pt idx="2316">
                  <c:v>30.5</c:v>
                </c:pt>
                <c:pt idx="2317">
                  <c:v>30.6</c:v>
                </c:pt>
                <c:pt idx="2318">
                  <c:v>30.6</c:v>
                </c:pt>
                <c:pt idx="2319">
                  <c:v>30.5</c:v>
                </c:pt>
                <c:pt idx="2320">
                  <c:v>30.5</c:v>
                </c:pt>
                <c:pt idx="2321">
                  <c:v>30.5</c:v>
                </c:pt>
                <c:pt idx="2322">
                  <c:v>30.5</c:v>
                </c:pt>
                <c:pt idx="2323">
                  <c:v>30.5</c:v>
                </c:pt>
                <c:pt idx="2324">
                  <c:v>30.4</c:v>
                </c:pt>
                <c:pt idx="2325">
                  <c:v>30.4</c:v>
                </c:pt>
                <c:pt idx="2326">
                  <c:v>30.4</c:v>
                </c:pt>
                <c:pt idx="2327">
                  <c:v>30.3</c:v>
                </c:pt>
                <c:pt idx="2328">
                  <c:v>30.3</c:v>
                </c:pt>
                <c:pt idx="2329">
                  <c:v>30.2</c:v>
                </c:pt>
                <c:pt idx="2330">
                  <c:v>30.2</c:v>
                </c:pt>
                <c:pt idx="2331">
                  <c:v>30.2</c:v>
                </c:pt>
                <c:pt idx="2332">
                  <c:v>30.1</c:v>
                </c:pt>
                <c:pt idx="2333">
                  <c:v>30.1</c:v>
                </c:pt>
                <c:pt idx="2334">
                  <c:v>30.1</c:v>
                </c:pt>
                <c:pt idx="2335">
                  <c:v>30.1</c:v>
                </c:pt>
                <c:pt idx="2336">
                  <c:v>30.1</c:v>
                </c:pt>
                <c:pt idx="2337">
                  <c:v>30.1</c:v>
                </c:pt>
                <c:pt idx="2338">
                  <c:v>30.1</c:v>
                </c:pt>
                <c:pt idx="2339">
                  <c:v>30</c:v>
                </c:pt>
                <c:pt idx="2340">
                  <c:v>30</c:v>
                </c:pt>
                <c:pt idx="2341">
                  <c:v>30</c:v>
                </c:pt>
                <c:pt idx="2342">
                  <c:v>30</c:v>
                </c:pt>
                <c:pt idx="2343">
                  <c:v>30</c:v>
                </c:pt>
                <c:pt idx="2344">
                  <c:v>29.9</c:v>
                </c:pt>
                <c:pt idx="2345">
                  <c:v>29.9</c:v>
                </c:pt>
                <c:pt idx="2346">
                  <c:v>29.9</c:v>
                </c:pt>
                <c:pt idx="2347">
                  <c:v>29.9</c:v>
                </c:pt>
                <c:pt idx="2348">
                  <c:v>29.9</c:v>
                </c:pt>
                <c:pt idx="2349">
                  <c:v>29.9</c:v>
                </c:pt>
                <c:pt idx="2350">
                  <c:v>29.9</c:v>
                </c:pt>
                <c:pt idx="2351">
                  <c:v>29.8</c:v>
                </c:pt>
                <c:pt idx="2352">
                  <c:v>29.8</c:v>
                </c:pt>
                <c:pt idx="2353">
                  <c:v>29.8</c:v>
                </c:pt>
                <c:pt idx="2354">
                  <c:v>29.8</c:v>
                </c:pt>
                <c:pt idx="2355">
                  <c:v>29.8</c:v>
                </c:pt>
                <c:pt idx="2356">
                  <c:v>29.7</c:v>
                </c:pt>
                <c:pt idx="2357">
                  <c:v>29.7</c:v>
                </c:pt>
                <c:pt idx="2358">
                  <c:v>29.7</c:v>
                </c:pt>
                <c:pt idx="2359">
                  <c:v>29.7</c:v>
                </c:pt>
                <c:pt idx="2360">
                  <c:v>29.7</c:v>
                </c:pt>
                <c:pt idx="2361">
                  <c:v>29.7</c:v>
                </c:pt>
                <c:pt idx="2362">
                  <c:v>29.6</c:v>
                </c:pt>
                <c:pt idx="2363">
                  <c:v>29.6</c:v>
                </c:pt>
                <c:pt idx="2364">
                  <c:v>29.6</c:v>
                </c:pt>
                <c:pt idx="2365">
                  <c:v>29.6</c:v>
                </c:pt>
                <c:pt idx="2366">
                  <c:v>29.5</c:v>
                </c:pt>
                <c:pt idx="2367">
                  <c:v>29.5</c:v>
                </c:pt>
                <c:pt idx="2368">
                  <c:v>29.5</c:v>
                </c:pt>
                <c:pt idx="2369">
                  <c:v>29.5</c:v>
                </c:pt>
                <c:pt idx="2370">
                  <c:v>29.5</c:v>
                </c:pt>
                <c:pt idx="2371">
                  <c:v>29.5</c:v>
                </c:pt>
                <c:pt idx="2372">
                  <c:v>29.5</c:v>
                </c:pt>
                <c:pt idx="2373">
                  <c:v>29.4</c:v>
                </c:pt>
                <c:pt idx="2374">
                  <c:v>29.4</c:v>
                </c:pt>
                <c:pt idx="2375">
                  <c:v>29.4</c:v>
                </c:pt>
                <c:pt idx="2376">
                  <c:v>29.4</c:v>
                </c:pt>
                <c:pt idx="2377">
                  <c:v>29.4</c:v>
                </c:pt>
                <c:pt idx="2378">
                  <c:v>29.4</c:v>
                </c:pt>
                <c:pt idx="2379">
                  <c:v>29.4</c:v>
                </c:pt>
                <c:pt idx="2380">
                  <c:v>29.3</c:v>
                </c:pt>
                <c:pt idx="2381">
                  <c:v>29.3</c:v>
                </c:pt>
                <c:pt idx="2382">
                  <c:v>29.3</c:v>
                </c:pt>
                <c:pt idx="2383">
                  <c:v>29.2</c:v>
                </c:pt>
                <c:pt idx="2384">
                  <c:v>29.2</c:v>
                </c:pt>
                <c:pt idx="2385">
                  <c:v>29.2</c:v>
                </c:pt>
                <c:pt idx="2386">
                  <c:v>29.2</c:v>
                </c:pt>
                <c:pt idx="2387">
                  <c:v>29.2</c:v>
                </c:pt>
                <c:pt idx="2388">
                  <c:v>29.2</c:v>
                </c:pt>
                <c:pt idx="2389">
                  <c:v>29.1</c:v>
                </c:pt>
                <c:pt idx="2390">
                  <c:v>29.1</c:v>
                </c:pt>
                <c:pt idx="2391">
                  <c:v>29.1</c:v>
                </c:pt>
                <c:pt idx="2392">
                  <c:v>29.1</c:v>
                </c:pt>
                <c:pt idx="2393">
                  <c:v>29.1</c:v>
                </c:pt>
                <c:pt idx="2394">
                  <c:v>29</c:v>
                </c:pt>
                <c:pt idx="2395">
                  <c:v>29</c:v>
                </c:pt>
                <c:pt idx="2396">
                  <c:v>29</c:v>
                </c:pt>
                <c:pt idx="2397">
                  <c:v>29</c:v>
                </c:pt>
                <c:pt idx="2398">
                  <c:v>29</c:v>
                </c:pt>
                <c:pt idx="2399">
                  <c:v>29</c:v>
                </c:pt>
                <c:pt idx="2400">
                  <c:v>28.9</c:v>
                </c:pt>
                <c:pt idx="2401">
                  <c:v>28.9</c:v>
                </c:pt>
                <c:pt idx="2402">
                  <c:v>28.9</c:v>
                </c:pt>
                <c:pt idx="2403">
                  <c:v>28.9</c:v>
                </c:pt>
                <c:pt idx="2404">
                  <c:v>28.9</c:v>
                </c:pt>
                <c:pt idx="2405">
                  <c:v>28.9</c:v>
                </c:pt>
                <c:pt idx="2406">
                  <c:v>28.8</c:v>
                </c:pt>
                <c:pt idx="2407">
                  <c:v>28.8</c:v>
                </c:pt>
                <c:pt idx="2408">
                  <c:v>28.8</c:v>
                </c:pt>
                <c:pt idx="2409">
                  <c:v>28.8</c:v>
                </c:pt>
                <c:pt idx="2410">
                  <c:v>28.8</c:v>
                </c:pt>
                <c:pt idx="2411">
                  <c:v>28.8</c:v>
                </c:pt>
                <c:pt idx="2412">
                  <c:v>28.8</c:v>
                </c:pt>
                <c:pt idx="2413">
                  <c:v>28.7</c:v>
                </c:pt>
                <c:pt idx="2414">
                  <c:v>28.7</c:v>
                </c:pt>
                <c:pt idx="2415">
                  <c:v>28.7</c:v>
                </c:pt>
                <c:pt idx="2416">
                  <c:v>28.7</c:v>
                </c:pt>
                <c:pt idx="2417">
                  <c:v>28.7</c:v>
                </c:pt>
                <c:pt idx="2418">
                  <c:v>28.7</c:v>
                </c:pt>
                <c:pt idx="2419">
                  <c:v>28.6</c:v>
                </c:pt>
                <c:pt idx="2420">
                  <c:v>28.6</c:v>
                </c:pt>
                <c:pt idx="2421">
                  <c:v>28.6</c:v>
                </c:pt>
                <c:pt idx="2422">
                  <c:v>28.5</c:v>
                </c:pt>
                <c:pt idx="2423">
                  <c:v>28.5</c:v>
                </c:pt>
                <c:pt idx="2424">
                  <c:v>28.5</c:v>
                </c:pt>
                <c:pt idx="2425">
                  <c:v>28.4</c:v>
                </c:pt>
                <c:pt idx="2426">
                  <c:v>28.5</c:v>
                </c:pt>
                <c:pt idx="2427">
                  <c:v>28.5</c:v>
                </c:pt>
                <c:pt idx="2428">
                  <c:v>28.5</c:v>
                </c:pt>
                <c:pt idx="2429">
                  <c:v>28.4</c:v>
                </c:pt>
                <c:pt idx="2430">
                  <c:v>28.4</c:v>
                </c:pt>
                <c:pt idx="2431">
                  <c:v>28.4</c:v>
                </c:pt>
                <c:pt idx="2432">
                  <c:v>28.4</c:v>
                </c:pt>
                <c:pt idx="2433">
                  <c:v>28.4</c:v>
                </c:pt>
                <c:pt idx="2434">
                  <c:v>28.4</c:v>
                </c:pt>
                <c:pt idx="2435">
                  <c:v>28.4</c:v>
                </c:pt>
                <c:pt idx="2436">
                  <c:v>28.4</c:v>
                </c:pt>
                <c:pt idx="2437">
                  <c:v>28.3</c:v>
                </c:pt>
                <c:pt idx="2438">
                  <c:v>28.3</c:v>
                </c:pt>
                <c:pt idx="2439">
                  <c:v>28.3</c:v>
                </c:pt>
                <c:pt idx="2440">
                  <c:v>28.3</c:v>
                </c:pt>
                <c:pt idx="2441">
                  <c:v>28.3</c:v>
                </c:pt>
                <c:pt idx="2442">
                  <c:v>28.3</c:v>
                </c:pt>
                <c:pt idx="2443">
                  <c:v>28.3</c:v>
                </c:pt>
                <c:pt idx="2444">
                  <c:v>28.2</c:v>
                </c:pt>
                <c:pt idx="2445">
                  <c:v>28.2</c:v>
                </c:pt>
                <c:pt idx="2446">
                  <c:v>28.2</c:v>
                </c:pt>
                <c:pt idx="2447">
                  <c:v>28.2</c:v>
                </c:pt>
                <c:pt idx="2448">
                  <c:v>28.1</c:v>
                </c:pt>
                <c:pt idx="2449">
                  <c:v>28.1</c:v>
                </c:pt>
                <c:pt idx="2450">
                  <c:v>28.1</c:v>
                </c:pt>
                <c:pt idx="2451">
                  <c:v>28.1</c:v>
                </c:pt>
                <c:pt idx="2452">
                  <c:v>28.1</c:v>
                </c:pt>
                <c:pt idx="2453">
                  <c:v>28.1</c:v>
                </c:pt>
                <c:pt idx="2454">
                  <c:v>28.1</c:v>
                </c:pt>
                <c:pt idx="2455">
                  <c:v>28</c:v>
                </c:pt>
                <c:pt idx="2456">
                  <c:v>28</c:v>
                </c:pt>
                <c:pt idx="2457">
                  <c:v>28</c:v>
                </c:pt>
                <c:pt idx="2458">
                  <c:v>28</c:v>
                </c:pt>
                <c:pt idx="2459">
                  <c:v>28</c:v>
                </c:pt>
                <c:pt idx="2460">
                  <c:v>28</c:v>
                </c:pt>
                <c:pt idx="2461">
                  <c:v>28</c:v>
                </c:pt>
                <c:pt idx="2462">
                  <c:v>28</c:v>
                </c:pt>
                <c:pt idx="2463">
                  <c:v>28</c:v>
                </c:pt>
                <c:pt idx="2464">
                  <c:v>27.9</c:v>
                </c:pt>
                <c:pt idx="2465">
                  <c:v>27.9</c:v>
                </c:pt>
                <c:pt idx="2466">
                  <c:v>27.9</c:v>
                </c:pt>
                <c:pt idx="2467">
                  <c:v>27.8</c:v>
                </c:pt>
                <c:pt idx="2468">
                  <c:v>27.8</c:v>
                </c:pt>
                <c:pt idx="2469">
                  <c:v>27.9</c:v>
                </c:pt>
                <c:pt idx="2470">
                  <c:v>27.8</c:v>
                </c:pt>
                <c:pt idx="2471">
                  <c:v>27.8</c:v>
                </c:pt>
                <c:pt idx="2472">
                  <c:v>27.8</c:v>
                </c:pt>
                <c:pt idx="2473">
                  <c:v>27.8</c:v>
                </c:pt>
                <c:pt idx="2474">
                  <c:v>27.8</c:v>
                </c:pt>
                <c:pt idx="2475">
                  <c:v>27.7</c:v>
                </c:pt>
                <c:pt idx="2476">
                  <c:v>27.7</c:v>
                </c:pt>
                <c:pt idx="2477">
                  <c:v>27.7</c:v>
                </c:pt>
                <c:pt idx="2478">
                  <c:v>27.8</c:v>
                </c:pt>
                <c:pt idx="2479">
                  <c:v>27.8</c:v>
                </c:pt>
                <c:pt idx="2480">
                  <c:v>27.7</c:v>
                </c:pt>
                <c:pt idx="2481">
                  <c:v>27.7</c:v>
                </c:pt>
                <c:pt idx="2482">
                  <c:v>27.7</c:v>
                </c:pt>
                <c:pt idx="2483">
                  <c:v>27.7</c:v>
                </c:pt>
                <c:pt idx="2484">
                  <c:v>27.7</c:v>
                </c:pt>
                <c:pt idx="2485">
                  <c:v>27.7</c:v>
                </c:pt>
                <c:pt idx="2486">
                  <c:v>27.7</c:v>
                </c:pt>
                <c:pt idx="2487">
                  <c:v>27.7</c:v>
                </c:pt>
                <c:pt idx="2488">
                  <c:v>27.7</c:v>
                </c:pt>
                <c:pt idx="2489">
                  <c:v>27.7</c:v>
                </c:pt>
                <c:pt idx="2490">
                  <c:v>27.6</c:v>
                </c:pt>
                <c:pt idx="2491">
                  <c:v>27.6</c:v>
                </c:pt>
                <c:pt idx="2492">
                  <c:v>27.6</c:v>
                </c:pt>
                <c:pt idx="2493">
                  <c:v>27.6</c:v>
                </c:pt>
                <c:pt idx="2494">
                  <c:v>27.6</c:v>
                </c:pt>
                <c:pt idx="2495">
                  <c:v>27.6</c:v>
                </c:pt>
                <c:pt idx="2496">
                  <c:v>27.5</c:v>
                </c:pt>
                <c:pt idx="2497">
                  <c:v>27.6</c:v>
                </c:pt>
                <c:pt idx="2498">
                  <c:v>27.5</c:v>
                </c:pt>
                <c:pt idx="2499">
                  <c:v>27.5</c:v>
                </c:pt>
                <c:pt idx="2500">
                  <c:v>27.5</c:v>
                </c:pt>
                <c:pt idx="2501">
                  <c:v>27.5</c:v>
                </c:pt>
                <c:pt idx="2502">
                  <c:v>27.5</c:v>
                </c:pt>
                <c:pt idx="2503">
                  <c:v>27.5</c:v>
                </c:pt>
                <c:pt idx="2504">
                  <c:v>27.4</c:v>
                </c:pt>
                <c:pt idx="2505">
                  <c:v>27.4</c:v>
                </c:pt>
                <c:pt idx="2506">
                  <c:v>27.4</c:v>
                </c:pt>
                <c:pt idx="2507">
                  <c:v>27.4</c:v>
                </c:pt>
                <c:pt idx="2508">
                  <c:v>27.4</c:v>
                </c:pt>
                <c:pt idx="2509">
                  <c:v>27.4</c:v>
                </c:pt>
                <c:pt idx="2510">
                  <c:v>27.4</c:v>
                </c:pt>
                <c:pt idx="2511">
                  <c:v>27.4</c:v>
                </c:pt>
                <c:pt idx="2512">
                  <c:v>27.4</c:v>
                </c:pt>
                <c:pt idx="2513">
                  <c:v>27.3</c:v>
                </c:pt>
                <c:pt idx="2514">
                  <c:v>27.3</c:v>
                </c:pt>
                <c:pt idx="2515">
                  <c:v>27.3</c:v>
                </c:pt>
                <c:pt idx="2516">
                  <c:v>27.3</c:v>
                </c:pt>
                <c:pt idx="2517">
                  <c:v>27.3</c:v>
                </c:pt>
                <c:pt idx="2518">
                  <c:v>27.3</c:v>
                </c:pt>
                <c:pt idx="2519">
                  <c:v>27.2</c:v>
                </c:pt>
                <c:pt idx="2520">
                  <c:v>27.2</c:v>
                </c:pt>
                <c:pt idx="2521">
                  <c:v>27.2</c:v>
                </c:pt>
                <c:pt idx="2522">
                  <c:v>27.2</c:v>
                </c:pt>
                <c:pt idx="2523">
                  <c:v>27.2</c:v>
                </c:pt>
                <c:pt idx="2524">
                  <c:v>27.2</c:v>
                </c:pt>
                <c:pt idx="2525">
                  <c:v>27.2</c:v>
                </c:pt>
                <c:pt idx="2526">
                  <c:v>27.2</c:v>
                </c:pt>
                <c:pt idx="2527">
                  <c:v>27.2</c:v>
                </c:pt>
                <c:pt idx="2528">
                  <c:v>27.2</c:v>
                </c:pt>
                <c:pt idx="2529">
                  <c:v>27.2</c:v>
                </c:pt>
                <c:pt idx="2530">
                  <c:v>27.1</c:v>
                </c:pt>
                <c:pt idx="2531">
                  <c:v>27.1</c:v>
                </c:pt>
                <c:pt idx="2532">
                  <c:v>27.1</c:v>
                </c:pt>
                <c:pt idx="2533">
                  <c:v>27.1</c:v>
                </c:pt>
                <c:pt idx="2534">
                  <c:v>27.1</c:v>
                </c:pt>
                <c:pt idx="2535">
                  <c:v>27.1</c:v>
                </c:pt>
                <c:pt idx="2536">
                  <c:v>27.1</c:v>
                </c:pt>
                <c:pt idx="2537">
                  <c:v>27.1</c:v>
                </c:pt>
                <c:pt idx="2538">
                  <c:v>27</c:v>
                </c:pt>
                <c:pt idx="2539">
                  <c:v>27</c:v>
                </c:pt>
                <c:pt idx="2540">
                  <c:v>27</c:v>
                </c:pt>
                <c:pt idx="2541">
                  <c:v>27</c:v>
                </c:pt>
                <c:pt idx="2542">
                  <c:v>27</c:v>
                </c:pt>
                <c:pt idx="2543">
                  <c:v>26.9</c:v>
                </c:pt>
                <c:pt idx="2544">
                  <c:v>27</c:v>
                </c:pt>
                <c:pt idx="2545">
                  <c:v>27</c:v>
                </c:pt>
                <c:pt idx="2546">
                  <c:v>27</c:v>
                </c:pt>
                <c:pt idx="2547">
                  <c:v>27</c:v>
                </c:pt>
                <c:pt idx="2548">
                  <c:v>26.9</c:v>
                </c:pt>
                <c:pt idx="2549">
                  <c:v>26.9</c:v>
                </c:pt>
                <c:pt idx="2550">
                  <c:v>26.9</c:v>
                </c:pt>
                <c:pt idx="2551">
                  <c:v>26.9</c:v>
                </c:pt>
                <c:pt idx="2552">
                  <c:v>26.9</c:v>
                </c:pt>
                <c:pt idx="2553">
                  <c:v>27</c:v>
                </c:pt>
                <c:pt idx="2554">
                  <c:v>26.9</c:v>
                </c:pt>
                <c:pt idx="2555">
                  <c:v>26.9</c:v>
                </c:pt>
                <c:pt idx="2556">
                  <c:v>26.9</c:v>
                </c:pt>
                <c:pt idx="2557">
                  <c:v>26.9</c:v>
                </c:pt>
                <c:pt idx="2558">
                  <c:v>26.9</c:v>
                </c:pt>
                <c:pt idx="2559">
                  <c:v>26.9</c:v>
                </c:pt>
                <c:pt idx="2560">
                  <c:v>26.8</c:v>
                </c:pt>
                <c:pt idx="2561">
                  <c:v>26.8</c:v>
                </c:pt>
                <c:pt idx="2562">
                  <c:v>26.8</c:v>
                </c:pt>
                <c:pt idx="2563">
                  <c:v>26.7</c:v>
                </c:pt>
                <c:pt idx="2564">
                  <c:v>26.7</c:v>
                </c:pt>
                <c:pt idx="2565">
                  <c:v>26.7</c:v>
                </c:pt>
                <c:pt idx="2566">
                  <c:v>26.7</c:v>
                </c:pt>
                <c:pt idx="2567">
                  <c:v>26.7</c:v>
                </c:pt>
                <c:pt idx="2568">
                  <c:v>26.7</c:v>
                </c:pt>
                <c:pt idx="2569">
                  <c:v>26.7</c:v>
                </c:pt>
                <c:pt idx="2570">
                  <c:v>26.7</c:v>
                </c:pt>
                <c:pt idx="2571">
                  <c:v>26.7</c:v>
                </c:pt>
                <c:pt idx="2572">
                  <c:v>26.7</c:v>
                </c:pt>
                <c:pt idx="2573">
                  <c:v>26.7</c:v>
                </c:pt>
                <c:pt idx="2574">
                  <c:v>26.7</c:v>
                </c:pt>
                <c:pt idx="2575">
                  <c:v>26.6</c:v>
                </c:pt>
                <c:pt idx="2576">
                  <c:v>26.6</c:v>
                </c:pt>
                <c:pt idx="2577">
                  <c:v>26.6</c:v>
                </c:pt>
                <c:pt idx="2578">
                  <c:v>26.6</c:v>
                </c:pt>
                <c:pt idx="2579">
                  <c:v>26.6</c:v>
                </c:pt>
                <c:pt idx="2580">
                  <c:v>26.6</c:v>
                </c:pt>
                <c:pt idx="2581">
                  <c:v>26.6</c:v>
                </c:pt>
                <c:pt idx="2582">
                  <c:v>26.6</c:v>
                </c:pt>
                <c:pt idx="2583">
                  <c:v>26.6</c:v>
                </c:pt>
                <c:pt idx="2584">
                  <c:v>26.6</c:v>
                </c:pt>
                <c:pt idx="2585">
                  <c:v>26.6</c:v>
                </c:pt>
                <c:pt idx="2586">
                  <c:v>26.6</c:v>
                </c:pt>
                <c:pt idx="2587">
                  <c:v>26.6</c:v>
                </c:pt>
                <c:pt idx="2588">
                  <c:v>26.6</c:v>
                </c:pt>
                <c:pt idx="2589">
                  <c:v>26.6</c:v>
                </c:pt>
                <c:pt idx="2590">
                  <c:v>26.6</c:v>
                </c:pt>
                <c:pt idx="2591">
                  <c:v>26.5</c:v>
                </c:pt>
                <c:pt idx="2592">
                  <c:v>26.5</c:v>
                </c:pt>
                <c:pt idx="2593">
                  <c:v>26.5</c:v>
                </c:pt>
                <c:pt idx="2594">
                  <c:v>26.5</c:v>
                </c:pt>
                <c:pt idx="2595">
                  <c:v>26.5</c:v>
                </c:pt>
                <c:pt idx="2596">
                  <c:v>26.5</c:v>
                </c:pt>
                <c:pt idx="2597">
                  <c:v>26.5</c:v>
                </c:pt>
                <c:pt idx="2598">
                  <c:v>26.5</c:v>
                </c:pt>
                <c:pt idx="2599">
                  <c:v>26.5</c:v>
                </c:pt>
                <c:pt idx="2600">
                  <c:v>26.5</c:v>
                </c:pt>
                <c:pt idx="2601">
                  <c:v>26.4</c:v>
                </c:pt>
                <c:pt idx="2602">
                  <c:v>26.4</c:v>
                </c:pt>
                <c:pt idx="2603">
                  <c:v>26.4</c:v>
                </c:pt>
                <c:pt idx="2604">
                  <c:v>26.4</c:v>
                </c:pt>
                <c:pt idx="2605">
                  <c:v>26.4</c:v>
                </c:pt>
                <c:pt idx="2606">
                  <c:v>26.4</c:v>
                </c:pt>
                <c:pt idx="2607">
                  <c:v>26.3</c:v>
                </c:pt>
                <c:pt idx="2608">
                  <c:v>26.3</c:v>
                </c:pt>
                <c:pt idx="2609">
                  <c:v>26.4</c:v>
                </c:pt>
                <c:pt idx="2610">
                  <c:v>26.3</c:v>
                </c:pt>
                <c:pt idx="2611">
                  <c:v>26.3</c:v>
                </c:pt>
                <c:pt idx="2612">
                  <c:v>26.3</c:v>
                </c:pt>
                <c:pt idx="2613">
                  <c:v>26.3</c:v>
                </c:pt>
                <c:pt idx="2614">
                  <c:v>26.3</c:v>
                </c:pt>
                <c:pt idx="2615">
                  <c:v>26.3</c:v>
                </c:pt>
                <c:pt idx="2616">
                  <c:v>26.3</c:v>
                </c:pt>
                <c:pt idx="2617">
                  <c:v>26.3</c:v>
                </c:pt>
                <c:pt idx="2618">
                  <c:v>26.3</c:v>
                </c:pt>
                <c:pt idx="2619">
                  <c:v>26.3</c:v>
                </c:pt>
                <c:pt idx="2620">
                  <c:v>26.3</c:v>
                </c:pt>
                <c:pt idx="2621">
                  <c:v>26.3</c:v>
                </c:pt>
                <c:pt idx="2622">
                  <c:v>26.3</c:v>
                </c:pt>
                <c:pt idx="2623">
                  <c:v>26.2</c:v>
                </c:pt>
                <c:pt idx="2624">
                  <c:v>26.3</c:v>
                </c:pt>
                <c:pt idx="2625">
                  <c:v>26.3</c:v>
                </c:pt>
                <c:pt idx="2626">
                  <c:v>26.2</c:v>
                </c:pt>
                <c:pt idx="2627">
                  <c:v>26.2</c:v>
                </c:pt>
                <c:pt idx="2628">
                  <c:v>26.2</c:v>
                </c:pt>
                <c:pt idx="2629">
                  <c:v>26.2</c:v>
                </c:pt>
                <c:pt idx="2630">
                  <c:v>26.2</c:v>
                </c:pt>
                <c:pt idx="2631">
                  <c:v>26.2</c:v>
                </c:pt>
                <c:pt idx="2632">
                  <c:v>26.2</c:v>
                </c:pt>
                <c:pt idx="2633">
                  <c:v>26.2</c:v>
                </c:pt>
                <c:pt idx="2634">
                  <c:v>26.2</c:v>
                </c:pt>
                <c:pt idx="2635">
                  <c:v>26.2</c:v>
                </c:pt>
                <c:pt idx="2636">
                  <c:v>26.1</c:v>
                </c:pt>
                <c:pt idx="2637">
                  <c:v>26.2</c:v>
                </c:pt>
                <c:pt idx="2638">
                  <c:v>26.2</c:v>
                </c:pt>
                <c:pt idx="2639">
                  <c:v>26.1</c:v>
                </c:pt>
                <c:pt idx="2640">
                  <c:v>26.1</c:v>
                </c:pt>
                <c:pt idx="2641">
                  <c:v>26.1</c:v>
                </c:pt>
                <c:pt idx="2642">
                  <c:v>26.1</c:v>
                </c:pt>
                <c:pt idx="2643">
                  <c:v>26.1</c:v>
                </c:pt>
                <c:pt idx="2644">
                  <c:v>26.1</c:v>
                </c:pt>
                <c:pt idx="2645">
                  <c:v>26.1</c:v>
                </c:pt>
                <c:pt idx="2646">
                  <c:v>26.1</c:v>
                </c:pt>
                <c:pt idx="2647">
                  <c:v>26.1</c:v>
                </c:pt>
                <c:pt idx="2648">
                  <c:v>26.1</c:v>
                </c:pt>
                <c:pt idx="2649">
                  <c:v>26.1</c:v>
                </c:pt>
                <c:pt idx="2650">
                  <c:v>26.1</c:v>
                </c:pt>
                <c:pt idx="2651">
                  <c:v>26.1</c:v>
                </c:pt>
                <c:pt idx="2652">
                  <c:v>26</c:v>
                </c:pt>
                <c:pt idx="2653">
                  <c:v>26.1</c:v>
                </c:pt>
                <c:pt idx="2654">
                  <c:v>26</c:v>
                </c:pt>
                <c:pt idx="2655">
                  <c:v>26</c:v>
                </c:pt>
                <c:pt idx="2656">
                  <c:v>26</c:v>
                </c:pt>
                <c:pt idx="2657">
                  <c:v>26</c:v>
                </c:pt>
                <c:pt idx="2658">
                  <c:v>26</c:v>
                </c:pt>
                <c:pt idx="2659">
                  <c:v>26</c:v>
                </c:pt>
                <c:pt idx="2660">
                  <c:v>26</c:v>
                </c:pt>
                <c:pt idx="2661">
                  <c:v>26</c:v>
                </c:pt>
                <c:pt idx="2662">
                  <c:v>26</c:v>
                </c:pt>
                <c:pt idx="2663">
                  <c:v>26</c:v>
                </c:pt>
                <c:pt idx="2664">
                  <c:v>26</c:v>
                </c:pt>
                <c:pt idx="2665">
                  <c:v>25.9</c:v>
                </c:pt>
                <c:pt idx="2666">
                  <c:v>25.9</c:v>
                </c:pt>
                <c:pt idx="2667">
                  <c:v>26</c:v>
                </c:pt>
                <c:pt idx="2668">
                  <c:v>25.9</c:v>
                </c:pt>
                <c:pt idx="2669">
                  <c:v>25.9</c:v>
                </c:pt>
                <c:pt idx="2670">
                  <c:v>25.9</c:v>
                </c:pt>
                <c:pt idx="2671">
                  <c:v>25.9</c:v>
                </c:pt>
                <c:pt idx="2672">
                  <c:v>25.9</c:v>
                </c:pt>
                <c:pt idx="2673">
                  <c:v>25.9</c:v>
                </c:pt>
                <c:pt idx="2674">
                  <c:v>25.9</c:v>
                </c:pt>
                <c:pt idx="2675">
                  <c:v>25.9</c:v>
                </c:pt>
                <c:pt idx="2676">
                  <c:v>25.9</c:v>
                </c:pt>
                <c:pt idx="2677">
                  <c:v>25.9</c:v>
                </c:pt>
                <c:pt idx="2678">
                  <c:v>25.8</c:v>
                </c:pt>
                <c:pt idx="2679">
                  <c:v>25.9</c:v>
                </c:pt>
                <c:pt idx="2680">
                  <c:v>25.8</c:v>
                </c:pt>
                <c:pt idx="2681">
                  <c:v>25.8</c:v>
                </c:pt>
                <c:pt idx="2682">
                  <c:v>25.8</c:v>
                </c:pt>
                <c:pt idx="2683">
                  <c:v>25.8</c:v>
                </c:pt>
                <c:pt idx="2684">
                  <c:v>25.8</c:v>
                </c:pt>
                <c:pt idx="2685">
                  <c:v>25.8</c:v>
                </c:pt>
                <c:pt idx="2686">
                  <c:v>25.8</c:v>
                </c:pt>
                <c:pt idx="2687">
                  <c:v>25.8</c:v>
                </c:pt>
                <c:pt idx="2688">
                  <c:v>25.7</c:v>
                </c:pt>
                <c:pt idx="2689">
                  <c:v>25.7</c:v>
                </c:pt>
                <c:pt idx="2690">
                  <c:v>25.7</c:v>
                </c:pt>
                <c:pt idx="2691">
                  <c:v>25.7</c:v>
                </c:pt>
                <c:pt idx="2692">
                  <c:v>25.7</c:v>
                </c:pt>
                <c:pt idx="2693">
                  <c:v>25.7</c:v>
                </c:pt>
                <c:pt idx="2694">
                  <c:v>25.7</c:v>
                </c:pt>
                <c:pt idx="2695">
                  <c:v>25.7</c:v>
                </c:pt>
                <c:pt idx="2696">
                  <c:v>25.7</c:v>
                </c:pt>
                <c:pt idx="2697">
                  <c:v>25.7</c:v>
                </c:pt>
                <c:pt idx="2698">
                  <c:v>25.7</c:v>
                </c:pt>
                <c:pt idx="2699">
                  <c:v>25.7</c:v>
                </c:pt>
                <c:pt idx="2700">
                  <c:v>25.7</c:v>
                </c:pt>
                <c:pt idx="2701">
                  <c:v>25.7</c:v>
                </c:pt>
                <c:pt idx="2702">
                  <c:v>25.6</c:v>
                </c:pt>
                <c:pt idx="2703">
                  <c:v>25.6</c:v>
                </c:pt>
                <c:pt idx="2704">
                  <c:v>25.6</c:v>
                </c:pt>
                <c:pt idx="2705">
                  <c:v>25.6</c:v>
                </c:pt>
                <c:pt idx="2706">
                  <c:v>25.6</c:v>
                </c:pt>
                <c:pt idx="2707">
                  <c:v>25.6</c:v>
                </c:pt>
                <c:pt idx="2708">
                  <c:v>25.6</c:v>
                </c:pt>
                <c:pt idx="2709">
                  <c:v>25.6</c:v>
                </c:pt>
                <c:pt idx="2710">
                  <c:v>25.6</c:v>
                </c:pt>
                <c:pt idx="2711">
                  <c:v>25.6</c:v>
                </c:pt>
                <c:pt idx="2712">
                  <c:v>25.6</c:v>
                </c:pt>
                <c:pt idx="2713">
                  <c:v>25.6</c:v>
                </c:pt>
                <c:pt idx="2714">
                  <c:v>25.6</c:v>
                </c:pt>
                <c:pt idx="2715">
                  <c:v>25.6</c:v>
                </c:pt>
                <c:pt idx="2716">
                  <c:v>25.5</c:v>
                </c:pt>
                <c:pt idx="2717">
                  <c:v>25.5</c:v>
                </c:pt>
                <c:pt idx="2718">
                  <c:v>25.5</c:v>
                </c:pt>
                <c:pt idx="2719">
                  <c:v>25.5</c:v>
                </c:pt>
                <c:pt idx="2720">
                  <c:v>25.5</c:v>
                </c:pt>
                <c:pt idx="2721">
                  <c:v>25.5</c:v>
                </c:pt>
                <c:pt idx="2722">
                  <c:v>25.5</c:v>
                </c:pt>
                <c:pt idx="2723">
                  <c:v>25.5</c:v>
                </c:pt>
                <c:pt idx="2724">
                  <c:v>25.5</c:v>
                </c:pt>
                <c:pt idx="2725">
                  <c:v>25.5</c:v>
                </c:pt>
                <c:pt idx="2726">
                  <c:v>25.5</c:v>
                </c:pt>
                <c:pt idx="2727">
                  <c:v>25.5</c:v>
                </c:pt>
                <c:pt idx="2728">
                  <c:v>25.5</c:v>
                </c:pt>
                <c:pt idx="2729">
                  <c:v>25.5</c:v>
                </c:pt>
                <c:pt idx="2730">
                  <c:v>25.5</c:v>
                </c:pt>
                <c:pt idx="2731">
                  <c:v>25.5</c:v>
                </c:pt>
                <c:pt idx="2732">
                  <c:v>25.4</c:v>
                </c:pt>
                <c:pt idx="2733">
                  <c:v>25.4</c:v>
                </c:pt>
                <c:pt idx="2734">
                  <c:v>25.4</c:v>
                </c:pt>
                <c:pt idx="2735">
                  <c:v>25.4</c:v>
                </c:pt>
                <c:pt idx="2736">
                  <c:v>25.4</c:v>
                </c:pt>
                <c:pt idx="2737">
                  <c:v>25.4</c:v>
                </c:pt>
                <c:pt idx="2738">
                  <c:v>25.4</c:v>
                </c:pt>
                <c:pt idx="2739">
                  <c:v>25.4</c:v>
                </c:pt>
                <c:pt idx="2740">
                  <c:v>25.4</c:v>
                </c:pt>
                <c:pt idx="2741">
                  <c:v>25.4</c:v>
                </c:pt>
                <c:pt idx="2742">
                  <c:v>25.4</c:v>
                </c:pt>
                <c:pt idx="2743">
                  <c:v>25.4</c:v>
                </c:pt>
                <c:pt idx="2744">
                  <c:v>25.4</c:v>
                </c:pt>
                <c:pt idx="2745">
                  <c:v>25.4</c:v>
                </c:pt>
                <c:pt idx="2746">
                  <c:v>25.4</c:v>
                </c:pt>
                <c:pt idx="2747">
                  <c:v>25.4</c:v>
                </c:pt>
                <c:pt idx="2748">
                  <c:v>25.4</c:v>
                </c:pt>
                <c:pt idx="2749">
                  <c:v>25.4</c:v>
                </c:pt>
                <c:pt idx="2750">
                  <c:v>25.4</c:v>
                </c:pt>
                <c:pt idx="2751">
                  <c:v>25.4</c:v>
                </c:pt>
                <c:pt idx="2752">
                  <c:v>25.4</c:v>
                </c:pt>
                <c:pt idx="2753">
                  <c:v>25.4</c:v>
                </c:pt>
                <c:pt idx="2754">
                  <c:v>25.4</c:v>
                </c:pt>
                <c:pt idx="2755">
                  <c:v>25.4</c:v>
                </c:pt>
                <c:pt idx="2756">
                  <c:v>25.3</c:v>
                </c:pt>
                <c:pt idx="2757">
                  <c:v>25.4</c:v>
                </c:pt>
                <c:pt idx="2758">
                  <c:v>25.4</c:v>
                </c:pt>
                <c:pt idx="2759">
                  <c:v>25.3</c:v>
                </c:pt>
                <c:pt idx="2760">
                  <c:v>25.3</c:v>
                </c:pt>
                <c:pt idx="2761">
                  <c:v>25.4</c:v>
                </c:pt>
                <c:pt idx="2762">
                  <c:v>25.3</c:v>
                </c:pt>
                <c:pt idx="2763">
                  <c:v>25.3</c:v>
                </c:pt>
                <c:pt idx="2764">
                  <c:v>25.3</c:v>
                </c:pt>
                <c:pt idx="2765">
                  <c:v>25.3</c:v>
                </c:pt>
                <c:pt idx="2766">
                  <c:v>25.3</c:v>
                </c:pt>
                <c:pt idx="2767">
                  <c:v>25.3</c:v>
                </c:pt>
                <c:pt idx="2768">
                  <c:v>25.3</c:v>
                </c:pt>
                <c:pt idx="2769">
                  <c:v>25.3</c:v>
                </c:pt>
                <c:pt idx="2770">
                  <c:v>25.3</c:v>
                </c:pt>
                <c:pt idx="2771">
                  <c:v>25.3</c:v>
                </c:pt>
                <c:pt idx="2772">
                  <c:v>25.2</c:v>
                </c:pt>
                <c:pt idx="2773">
                  <c:v>25.2</c:v>
                </c:pt>
                <c:pt idx="2774">
                  <c:v>25.2</c:v>
                </c:pt>
                <c:pt idx="2775">
                  <c:v>25.2</c:v>
                </c:pt>
                <c:pt idx="2776">
                  <c:v>25.2</c:v>
                </c:pt>
                <c:pt idx="2777">
                  <c:v>25.2</c:v>
                </c:pt>
                <c:pt idx="2778">
                  <c:v>25.2</c:v>
                </c:pt>
                <c:pt idx="2779">
                  <c:v>25.2</c:v>
                </c:pt>
                <c:pt idx="2780">
                  <c:v>25.2</c:v>
                </c:pt>
                <c:pt idx="2781">
                  <c:v>25.2</c:v>
                </c:pt>
                <c:pt idx="2782">
                  <c:v>25.2</c:v>
                </c:pt>
                <c:pt idx="2783">
                  <c:v>25.2</c:v>
                </c:pt>
                <c:pt idx="2784">
                  <c:v>25.2</c:v>
                </c:pt>
                <c:pt idx="2785">
                  <c:v>25.2</c:v>
                </c:pt>
                <c:pt idx="2786">
                  <c:v>25.2</c:v>
                </c:pt>
                <c:pt idx="2787">
                  <c:v>25.2</c:v>
                </c:pt>
                <c:pt idx="2788">
                  <c:v>25.2</c:v>
                </c:pt>
                <c:pt idx="2789">
                  <c:v>25.2</c:v>
                </c:pt>
                <c:pt idx="2790">
                  <c:v>25.2</c:v>
                </c:pt>
                <c:pt idx="2791">
                  <c:v>25.2</c:v>
                </c:pt>
                <c:pt idx="2792">
                  <c:v>25.2</c:v>
                </c:pt>
                <c:pt idx="2793">
                  <c:v>25.2</c:v>
                </c:pt>
                <c:pt idx="2794">
                  <c:v>25.2</c:v>
                </c:pt>
                <c:pt idx="2795">
                  <c:v>25.2</c:v>
                </c:pt>
                <c:pt idx="2796">
                  <c:v>25.1</c:v>
                </c:pt>
                <c:pt idx="2797">
                  <c:v>25.1</c:v>
                </c:pt>
                <c:pt idx="2798">
                  <c:v>25.1</c:v>
                </c:pt>
                <c:pt idx="2799">
                  <c:v>25.1</c:v>
                </c:pt>
                <c:pt idx="2800">
                  <c:v>25.1</c:v>
                </c:pt>
                <c:pt idx="2801">
                  <c:v>25.1</c:v>
                </c:pt>
                <c:pt idx="2802">
                  <c:v>25.1</c:v>
                </c:pt>
                <c:pt idx="2803">
                  <c:v>25.1</c:v>
                </c:pt>
                <c:pt idx="2804">
                  <c:v>25.1</c:v>
                </c:pt>
                <c:pt idx="2805">
                  <c:v>25.1</c:v>
                </c:pt>
                <c:pt idx="2806">
                  <c:v>25.1</c:v>
                </c:pt>
                <c:pt idx="2807">
                  <c:v>25.1</c:v>
                </c:pt>
                <c:pt idx="2808">
                  <c:v>25.1</c:v>
                </c:pt>
                <c:pt idx="2809">
                  <c:v>25.1</c:v>
                </c:pt>
                <c:pt idx="2810">
                  <c:v>25.1</c:v>
                </c:pt>
                <c:pt idx="2811">
                  <c:v>25.1</c:v>
                </c:pt>
                <c:pt idx="2812">
                  <c:v>25.1</c:v>
                </c:pt>
                <c:pt idx="2813">
                  <c:v>25.1</c:v>
                </c:pt>
                <c:pt idx="2814">
                  <c:v>25.1</c:v>
                </c:pt>
                <c:pt idx="2815">
                  <c:v>25</c:v>
                </c:pt>
                <c:pt idx="2816">
                  <c:v>25.1</c:v>
                </c:pt>
                <c:pt idx="2817">
                  <c:v>25</c:v>
                </c:pt>
                <c:pt idx="2818">
                  <c:v>25</c:v>
                </c:pt>
                <c:pt idx="2819">
                  <c:v>25</c:v>
                </c:pt>
                <c:pt idx="2820">
                  <c:v>25</c:v>
                </c:pt>
                <c:pt idx="2821">
                  <c:v>25.1</c:v>
                </c:pt>
                <c:pt idx="2822">
                  <c:v>25</c:v>
                </c:pt>
                <c:pt idx="2823">
                  <c:v>25</c:v>
                </c:pt>
                <c:pt idx="2824">
                  <c:v>25</c:v>
                </c:pt>
                <c:pt idx="2825">
                  <c:v>25</c:v>
                </c:pt>
                <c:pt idx="2826">
                  <c:v>25</c:v>
                </c:pt>
                <c:pt idx="2827">
                  <c:v>25</c:v>
                </c:pt>
                <c:pt idx="2828">
                  <c:v>25</c:v>
                </c:pt>
                <c:pt idx="2829">
                  <c:v>25</c:v>
                </c:pt>
                <c:pt idx="2830">
                  <c:v>25</c:v>
                </c:pt>
                <c:pt idx="2831">
                  <c:v>25</c:v>
                </c:pt>
                <c:pt idx="2832">
                  <c:v>25</c:v>
                </c:pt>
                <c:pt idx="2833">
                  <c:v>25</c:v>
                </c:pt>
                <c:pt idx="2834">
                  <c:v>25</c:v>
                </c:pt>
                <c:pt idx="2835">
                  <c:v>24.9</c:v>
                </c:pt>
                <c:pt idx="2836">
                  <c:v>25</c:v>
                </c:pt>
                <c:pt idx="2837">
                  <c:v>25</c:v>
                </c:pt>
                <c:pt idx="2838">
                  <c:v>25</c:v>
                </c:pt>
                <c:pt idx="2839">
                  <c:v>24.9</c:v>
                </c:pt>
                <c:pt idx="2840">
                  <c:v>25</c:v>
                </c:pt>
                <c:pt idx="2841">
                  <c:v>24.9</c:v>
                </c:pt>
                <c:pt idx="2842">
                  <c:v>24.9</c:v>
                </c:pt>
                <c:pt idx="2843">
                  <c:v>24.9</c:v>
                </c:pt>
                <c:pt idx="2844">
                  <c:v>24.9</c:v>
                </c:pt>
                <c:pt idx="2845">
                  <c:v>24.9</c:v>
                </c:pt>
                <c:pt idx="2846">
                  <c:v>24.9</c:v>
                </c:pt>
                <c:pt idx="2847">
                  <c:v>24.9</c:v>
                </c:pt>
                <c:pt idx="2848">
                  <c:v>24.9</c:v>
                </c:pt>
                <c:pt idx="2849">
                  <c:v>24.9</c:v>
                </c:pt>
                <c:pt idx="2850">
                  <c:v>24.9</c:v>
                </c:pt>
                <c:pt idx="2851">
                  <c:v>24.9</c:v>
                </c:pt>
                <c:pt idx="2852">
                  <c:v>24.9</c:v>
                </c:pt>
                <c:pt idx="2853">
                  <c:v>24.8</c:v>
                </c:pt>
                <c:pt idx="2854">
                  <c:v>24.8</c:v>
                </c:pt>
                <c:pt idx="2855">
                  <c:v>24.8</c:v>
                </c:pt>
                <c:pt idx="2856">
                  <c:v>24.8</c:v>
                </c:pt>
                <c:pt idx="2857">
                  <c:v>24.8</c:v>
                </c:pt>
                <c:pt idx="2858">
                  <c:v>24.8</c:v>
                </c:pt>
                <c:pt idx="2859">
                  <c:v>24.8</c:v>
                </c:pt>
                <c:pt idx="2860">
                  <c:v>24.9</c:v>
                </c:pt>
                <c:pt idx="2861">
                  <c:v>24.8</c:v>
                </c:pt>
                <c:pt idx="2862">
                  <c:v>24.9</c:v>
                </c:pt>
                <c:pt idx="2863">
                  <c:v>24.8</c:v>
                </c:pt>
                <c:pt idx="2864">
                  <c:v>24.8</c:v>
                </c:pt>
                <c:pt idx="2865">
                  <c:v>24.8</c:v>
                </c:pt>
                <c:pt idx="2866">
                  <c:v>24.8</c:v>
                </c:pt>
                <c:pt idx="2867">
                  <c:v>24.8</c:v>
                </c:pt>
                <c:pt idx="2868">
                  <c:v>24.8</c:v>
                </c:pt>
                <c:pt idx="2869">
                  <c:v>24.8</c:v>
                </c:pt>
                <c:pt idx="2870">
                  <c:v>24.8</c:v>
                </c:pt>
                <c:pt idx="2871">
                  <c:v>24.8</c:v>
                </c:pt>
                <c:pt idx="2872">
                  <c:v>24.8</c:v>
                </c:pt>
                <c:pt idx="2873">
                  <c:v>24.8</c:v>
                </c:pt>
                <c:pt idx="2874">
                  <c:v>24.8</c:v>
                </c:pt>
                <c:pt idx="2875">
                  <c:v>24.8</c:v>
                </c:pt>
                <c:pt idx="2876">
                  <c:v>24.8</c:v>
                </c:pt>
                <c:pt idx="2877">
                  <c:v>24.8</c:v>
                </c:pt>
                <c:pt idx="2878">
                  <c:v>24.8</c:v>
                </c:pt>
                <c:pt idx="2879">
                  <c:v>24.8</c:v>
                </c:pt>
                <c:pt idx="2880">
                  <c:v>24.8</c:v>
                </c:pt>
                <c:pt idx="2881">
                  <c:v>24.8</c:v>
                </c:pt>
                <c:pt idx="2882">
                  <c:v>24.8</c:v>
                </c:pt>
                <c:pt idx="2883">
                  <c:v>24.8</c:v>
                </c:pt>
                <c:pt idx="2884">
                  <c:v>24.8</c:v>
                </c:pt>
                <c:pt idx="2885">
                  <c:v>24.8</c:v>
                </c:pt>
                <c:pt idx="2886">
                  <c:v>24.7</c:v>
                </c:pt>
                <c:pt idx="2887">
                  <c:v>24.7</c:v>
                </c:pt>
                <c:pt idx="2888">
                  <c:v>24.7</c:v>
                </c:pt>
                <c:pt idx="2889">
                  <c:v>24.7</c:v>
                </c:pt>
                <c:pt idx="2890">
                  <c:v>24.7</c:v>
                </c:pt>
                <c:pt idx="2891">
                  <c:v>24.7</c:v>
                </c:pt>
                <c:pt idx="2892">
                  <c:v>24.7</c:v>
                </c:pt>
                <c:pt idx="2893">
                  <c:v>24.7</c:v>
                </c:pt>
                <c:pt idx="2894">
                  <c:v>24.7</c:v>
                </c:pt>
                <c:pt idx="2895">
                  <c:v>24.7</c:v>
                </c:pt>
                <c:pt idx="2896">
                  <c:v>24.7</c:v>
                </c:pt>
                <c:pt idx="2897">
                  <c:v>24.7</c:v>
                </c:pt>
                <c:pt idx="2898">
                  <c:v>24.7</c:v>
                </c:pt>
                <c:pt idx="2899">
                  <c:v>24.7</c:v>
                </c:pt>
                <c:pt idx="2900">
                  <c:v>24.7</c:v>
                </c:pt>
                <c:pt idx="2901">
                  <c:v>24.7</c:v>
                </c:pt>
                <c:pt idx="2902">
                  <c:v>24.7</c:v>
                </c:pt>
                <c:pt idx="2903">
                  <c:v>24.7</c:v>
                </c:pt>
                <c:pt idx="2904">
                  <c:v>24.7</c:v>
                </c:pt>
                <c:pt idx="2905">
                  <c:v>24.7</c:v>
                </c:pt>
                <c:pt idx="2906">
                  <c:v>24.7</c:v>
                </c:pt>
                <c:pt idx="2907">
                  <c:v>24.7</c:v>
                </c:pt>
                <c:pt idx="2908">
                  <c:v>24.7</c:v>
                </c:pt>
                <c:pt idx="2909">
                  <c:v>24.7</c:v>
                </c:pt>
                <c:pt idx="2910">
                  <c:v>24.7</c:v>
                </c:pt>
                <c:pt idx="2911">
                  <c:v>24.7</c:v>
                </c:pt>
                <c:pt idx="2912">
                  <c:v>24.6</c:v>
                </c:pt>
                <c:pt idx="2913">
                  <c:v>24.6</c:v>
                </c:pt>
                <c:pt idx="2914">
                  <c:v>24.6</c:v>
                </c:pt>
                <c:pt idx="2915">
                  <c:v>24.6</c:v>
                </c:pt>
                <c:pt idx="2916">
                  <c:v>24.6</c:v>
                </c:pt>
                <c:pt idx="2917">
                  <c:v>24.6</c:v>
                </c:pt>
                <c:pt idx="2918">
                  <c:v>24.6</c:v>
                </c:pt>
                <c:pt idx="2919">
                  <c:v>24.7</c:v>
                </c:pt>
                <c:pt idx="2920">
                  <c:v>24.6</c:v>
                </c:pt>
                <c:pt idx="2921">
                  <c:v>24.6</c:v>
                </c:pt>
                <c:pt idx="2922">
                  <c:v>24.6</c:v>
                </c:pt>
                <c:pt idx="2923">
                  <c:v>24.6</c:v>
                </c:pt>
                <c:pt idx="2924">
                  <c:v>24.6</c:v>
                </c:pt>
                <c:pt idx="2925">
                  <c:v>24.6</c:v>
                </c:pt>
                <c:pt idx="2926">
                  <c:v>24.6</c:v>
                </c:pt>
                <c:pt idx="2927">
                  <c:v>24.6</c:v>
                </c:pt>
                <c:pt idx="2928">
                  <c:v>24.6</c:v>
                </c:pt>
                <c:pt idx="2929">
                  <c:v>24.6</c:v>
                </c:pt>
                <c:pt idx="2930">
                  <c:v>24.6</c:v>
                </c:pt>
                <c:pt idx="2931">
                  <c:v>24.6</c:v>
                </c:pt>
                <c:pt idx="2932">
                  <c:v>24.6</c:v>
                </c:pt>
                <c:pt idx="2933">
                  <c:v>24.6</c:v>
                </c:pt>
                <c:pt idx="2934">
                  <c:v>24.6</c:v>
                </c:pt>
                <c:pt idx="2935">
                  <c:v>24.6</c:v>
                </c:pt>
                <c:pt idx="2936">
                  <c:v>24.6</c:v>
                </c:pt>
                <c:pt idx="2937">
                  <c:v>24.6</c:v>
                </c:pt>
                <c:pt idx="2938">
                  <c:v>24.6</c:v>
                </c:pt>
                <c:pt idx="2939">
                  <c:v>24.6</c:v>
                </c:pt>
                <c:pt idx="2940">
                  <c:v>24.6</c:v>
                </c:pt>
                <c:pt idx="2941">
                  <c:v>24.6</c:v>
                </c:pt>
                <c:pt idx="2942">
                  <c:v>24.6</c:v>
                </c:pt>
                <c:pt idx="2943">
                  <c:v>24.6</c:v>
                </c:pt>
                <c:pt idx="2944">
                  <c:v>24.6</c:v>
                </c:pt>
                <c:pt idx="2945">
                  <c:v>24.6</c:v>
                </c:pt>
                <c:pt idx="2946">
                  <c:v>24.6</c:v>
                </c:pt>
                <c:pt idx="2947">
                  <c:v>24.5</c:v>
                </c:pt>
                <c:pt idx="2948">
                  <c:v>24.5</c:v>
                </c:pt>
                <c:pt idx="2949">
                  <c:v>24.5</c:v>
                </c:pt>
                <c:pt idx="2950">
                  <c:v>24.5</c:v>
                </c:pt>
                <c:pt idx="2951">
                  <c:v>24.5</c:v>
                </c:pt>
                <c:pt idx="2952">
                  <c:v>24.5</c:v>
                </c:pt>
                <c:pt idx="2953">
                  <c:v>24.5</c:v>
                </c:pt>
                <c:pt idx="2954">
                  <c:v>24.5</c:v>
                </c:pt>
                <c:pt idx="2955">
                  <c:v>24.5</c:v>
                </c:pt>
                <c:pt idx="2956">
                  <c:v>24.5</c:v>
                </c:pt>
                <c:pt idx="2957">
                  <c:v>24.5</c:v>
                </c:pt>
                <c:pt idx="2958">
                  <c:v>24.5</c:v>
                </c:pt>
                <c:pt idx="2959">
                  <c:v>24.5</c:v>
                </c:pt>
                <c:pt idx="2960">
                  <c:v>24.4</c:v>
                </c:pt>
                <c:pt idx="2961">
                  <c:v>24.5</c:v>
                </c:pt>
                <c:pt idx="2962">
                  <c:v>24.5</c:v>
                </c:pt>
                <c:pt idx="2963">
                  <c:v>24.4</c:v>
                </c:pt>
                <c:pt idx="2964">
                  <c:v>24.5</c:v>
                </c:pt>
                <c:pt idx="2965">
                  <c:v>24.5</c:v>
                </c:pt>
                <c:pt idx="2966">
                  <c:v>24.4</c:v>
                </c:pt>
                <c:pt idx="2967">
                  <c:v>24.4</c:v>
                </c:pt>
                <c:pt idx="2968">
                  <c:v>24.4</c:v>
                </c:pt>
                <c:pt idx="2969">
                  <c:v>24.4</c:v>
                </c:pt>
                <c:pt idx="2970">
                  <c:v>24.4</c:v>
                </c:pt>
                <c:pt idx="2971">
                  <c:v>24.4</c:v>
                </c:pt>
                <c:pt idx="2972">
                  <c:v>24.4</c:v>
                </c:pt>
                <c:pt idx="2973">
                  <c:v>24.4</c:v>
                </c:pt>
                <c:pt idx="2974">
                  <c:v>24.4</c:v>
                </c:pt>
                <c:pt idx="2975">
                  <c:v>24.4</c:v>
                </c:pt>
                <c:pt idx="2976">
                  <c:v>24.4</c:v>
                </c:pt>
                <c:pt idx="2977">
                  <c:v>24.4</c:v>
                </c:pt>
                <c:pt idx="2978">
                  <c:v>24.4</c:v>
                </c:pt>
                <c:pt idx="2979">
                  <c:v>24.4</c:v>
                </c:pt>
                <c:pt idx="2980">
                  <c:v>24.4</c:v>
                </c:pt>
                <c:pt idx="2981">
                  <c:v>24.4</c:v>
                </c:pt>
                <c:pt idx="2982">
                  <c:v>24.4</c:v>
                </c:pt>
                <c:pt idx="2983">
                  <c:v>24.4</c:v>
                </c:pt>
                <c:pt idx="2984">
                  <c:v>24.4</c:v>
                </c:pt>
                <c:pt idx="2985">
                  <c:v>24.4</c:v>
                </c:pt>
                <c:pt idx="2986">
                  <c:v>24.4</c:v>
                </c:pt>
                <c:pt idx="2987">
                  <c:v>24.4</c:v>
                </c:pt>
                <c:pt idx="2988">
                  <c:v>24.4</c:v>
                </c:pt>
                <c:pt idx="2989">
                  <c:v>24.3</c:v>
                </c:pt>
                <c:pt idx="2990">
                  <c:v>24.3</c:v>
                </c:pt>
                <c:pt idx="2991">
                  <c:v>24.3</c:v>
                </c:pt>
                <c:pt idx="2992">
                  <c:v>24.4</c:v>
                </c:pt>
                <c:pt idx="2993">
                  <c:v>24.4</c:v>
                </c:pt>
                <c:pt idx="2994">
                  <c:v>24.3</c:v>
                </c:pt>
                <c:pt idx="2995">
                  <c:v>24.3</c:v>
                </c:pt>
                <c:pt idx="2996">
                  <c:v>24.3</c:v>
                </c:pt>
                <c:pt idx="2997">
                  <c:v>24.3</c:v>
                </c:pt>
                <c:pt idx="2998">
                  <c:v>24.3</c:v>
                </c:pt>
                <c:pt idx="2999">
                  <c:v>24.3</c:v>
                </c:pt>
                <c:pt idx="3000">
                  <c:v>24.4</c:v>
                </c:pt>
                <c:pt idx="3001">
                  <c:v>24.4</c:v>
                </c:pt>
                <c:pt idx="3002">
                  <c:v>24.3</c:v>
                </c:pt>
                <c:pt idx="3003">
                  <c:v>24.3</c:v>
                </c:pt>
                <c:pt idx="3004">
                  <c:v>24.3</c:v>
                </c:pt>
                <c:pt idx="3005">
                  <c:v>24.3</c:v>
                </c:pt>
                <c:pt idx="3006">
                  <c:v>24.3</c:v>
                </c:pt>
                <c:pt idx="3007">
                  <c:v>24.3</c:v>
                </c:pt>
                <c:pt idx="3008">
                  <c:v>24.3</c:v>
                </c:pt>
                <c:pt idx="3009">
                  <c:v>24.3</c:v>
                </c:pt>
                <c:pt idx="3010">
                  <c:v>24.3</c:v>
                </c:pt>
                <c:pt idx="3011">
                  <c:v>24.3</c:v>
                </c:pt>
                <c:pt idx="3012">
                  <c:v>24.3</c:v>
                </c:pt>
                <c:pt idx="3013">
                  <c:v>24.3</c:v>
                </c:pt>
                <c:pt idx="3014">
                  <c:v>24.3</c:v>
                </c:pt>
                <c:pt idx="3015">
                  <c:v>24.3</c:v>
                </c:pt>
                <c:pt idx="3016">
                  <c:v>24.3</c:v>
                </c:pt>
                <c:pt idx="3017">
                  <c:v>24.3</c:v>
                </c:pt>
                <c:pt idx="3018">
                  <c:v>24.3</c:v>
                </c:pt>
                <c:pt idx="3019">
                  <c:v>24.3</c:v>
                </c:pt>
                <c:pt idx="3020">
                  <c:v>24.2</c:v>
                </c:pt>
                <c:pt idx="3021">
                  <c:v>24.2</c:v>
                </c:pt>
                <c:pt idx="3022">
                  <c:v>24.2</c:v>
                </c:pt>
                <c:pt idx="3023">
                  <c:v>24.2</c:v>
                </c:pt>
                <c:pt idx="3024">
                  <c:v>24.2</c:v>
                </c:pt>
                <c:pt idx="3025">
                  <c:v>24.2</c:v>
                </c:pt>
                <c:pt idx="3026">
                  <c:v>24.2</c:v>
                </c:pt>
                <c:pt idx="3027">
                  <c:v>24.2</c:v>
                </c:pt>
                <c:pt idx="3028">
                  <c:v>24.2</c:v>
                </c:pt>
                <c:pt idx="3029">
                  <c:v>24.2</c:v>
                </c:pt>
                <c:pt idx="3030">
                  <c:v>24.2</c:v>
                </c:pt>
                <c:pt idx="3031">
                  <c:v>24.2</c:v>
                </c:pt>
                <c:pt idx="3032">
                  <c:v>24.2</c:v>
                </c:pt>
                <c:pt idx="3033">
                  <c:v>24.2</c:v>
                </c:pt>
                <c:pt idx="3034">
                  <c:v>24.2</c:v>
                </c:pt>
                <c:pt idx="3035">
                  <c:v>24.2</c:v>
                </c:pt>
                <c:pt idx="3036">
                  <c:v>24.2</c:v>
                </c:pt>
                <c:pt idx="3037">
                  <c:v>24.2</c:v>
                </c:pt>
                <c:pt idx="3038">
                  <c:v>24.2</c:v>
                </c:pt>
                <c:pt idx="3039">
                  <c:v>24.2</c:v>
                </c:pt>
                <c:pt idx="3040">
                  <c:v>24.2</c:v>
                </c:pt>
                <c:pt idx="3041">
                  <c:v>24.2</c:v>
                </c:pt>
                <c:pt idx="3042">
                  <c:v>24.2</c:v>
                </c:pt>
                <c:pt idx="3043">
                  <c:v>24.2</c:v>
                </c:pt>
                <c:pt idx="3044">
                  <c:v>24.2</c:v>
                </c:pt>
                <c:pt idx="3045">
                  <c:v>24.2</c:v>
                </c:pt>
                <c:pt idx="3046">
                  <c:v>24.2</c:v>
                </c:pt>
                <c:pt idx="3047">
                  <c:v>24.2</c:v>
                </c:pt>
                <c:pt idx="3048">
                  <c:v>24.2</c:v>
                </c:pt>
                <c:pt idx="3049">
                  <c:v>24.2</c:v>
                </c:pt>
                <c:pt idx="3050">
                  <c:v>24.2</c:v>
                </c:pt>
                <c:pt idx="3051">
                  <c:v>24.2</c:v>
                </c:pt>
                <c:pt idx="3052">
                  <c:v>24.2</c:v>
                </c:pt>
                <c:pt idx="3053">
                  <c:v>24.2</c:v>
                </c:pt>
                <c:pt idx="3054">
                  <c:v>24.2</c:v>
                </c:pt>
                <c:pt idx="3055">
                  <c:v>24.2</c:v>
                </c:pt>
                <c:pt idx="3056">
                  <c:v>24.2</c:v>
                </c:pt>
                <c:pt idx="3057">
                  <c:v>24.2</c:v>
                </c:pt>
                <c:pt idx="3058">
                  <c:v>24.2</c:v>
                </c:pt>
                <c:pt idx="3059">
                  <c:v>24.2</c:v>
                </c:pt>
                <c:pt idx="3060">
                  <c:v>24.2</c:v>
                </c:pt>
                <c:pt idx="3061">
                  <c:v>24.2</c:v>
                </c:pt>
                <c:pt idx="3062">
                  <c:v>24.2</c:v>
                </c:pt>
                <c:pt idx="3063">
                  <c:v>24.2</c:v>
                </c:pt>
                <c:pt idx="3064">
                  <c:v>24.2</c:v>
                </c:pt>
                <c:pt idx="3065">
                  <c:v>24.2</c:v>
                </c:pt>
                <c:pt idx="3066">
                  <c:v>24.2</c:v>
                </c:pt>
                <c:pt idx="3067">
                  <c:v>24.2</c:v>
                </c:pt>
                <c:pt idx="3068">
                  <c:v>24.2</c:v>
                </c:pt>
                <c:pt idx="3069">
                  <c:v>24.2</c:v>
                </c:pt>
                <c:pt idx="3070">
                  <c:v>24.2</c:v>
                </c:pt>
                <c:pt idx="3071">
                  <c:v>24.2</c:v>
                </c:pt>
                <c:pt idx="3072">
                  <c:v>24.2</c:v>
                </c:pt>
                <c:pt idx="3073">
                  <c:v>24.2</c:v>
                </c:pt>
                <c:pt idx="3074">
                  <c:v>24.2</c:v>
                </c:pt>
                <c:pt idx="3075">
                  <c:v>24.2</c:v>
                </c:pt>
                <c:pt idx="3076">
                  <c:v>24.2</c:v>
                </c:pt>
                <c:pt idx="3077">
                  <c:v>24.2</c:v>
                </c:pt>
                <c:pt idx="3078">
                  <c:v>24.2</c:v>
                </c:pt>
                <c:pt idx="3079">
                  <c:v>24.2</c:v>
                </c:pt>
                <c:pt idx="3080">
                  <c:v>24.1</c:v>
                </c:pt>
                <c:pt idx="3081">
                  <c:v>24.2</c:v>
                </c:pt>
                <c:pt idx="3082">
                  <c:v>24.2</c:v>
                </c:pt>
                <c:pt idx="3083">
                  <c:v>24.1</c:v>
                </c:pt>
                <c:pt idx="3084">
                  <c:v>24.2</c:v>
                </c:pt>
                <c:pt idx="3085">
                  <c:v>24.1</c:v>
                </c:pt>
                <c:pt idx="3086">
                  <c:v>24.1</c:v>
                </c:pt>
                <c:pt idx="3087">
                  <c:v>24.1</c:v>
                </c:pt>
                <c:pt idx="3088">
                  <c:v>24.1</c:v>
                </c:pt>
                <c:pt idx="3089">
                  <c:v>24.1</c:v>
                </c:pt>
                <c:pt idx="3090">
                  <c:v>24.1</c:v>
                </c:pt>
                <c:pt idx="3091">
                  <c:v>24.1</c:v>
                </c:pt>
                <c:pt idx="3092">
                  <c:v>24.1</c:v>
                </c:pt>
                <c:pt idx="3093">
                  <c:v>24.1</c:v>
                </c:pt>
                <c:pt idx="3094">
                  <c:v>24.1</c:v>
                </c:pt>
                <c:pt idx="3095">
                  <c:v>24.1</c:v>
                </c:pt>
                <c:pt idx="3096">
                  <c:v>24.1</c:v>
                </c:pt>
                <c:pt idx="3097">
                  <c:v>24.1</c:v>
                </c:pt>
                <c:pt idx="3098">
                  <c:v>24.1</c:v>
                </c:pt>
                <c:pt idx="3099">
                  <c:v>24.1</c:v>
                </c:pt>
                <c:pt idx="3100">
                  <c:v>24.1</c:v>
                </c:pt>
                <c:pt idx="3101">
                  <c:v>24.1</c:v>
                </c:pt>
                <c:pt idx="3102">
                  <c:v>24.1</c:v>
                </c:pt>
                <c:pt idx="3103">
                  <c:v>24.1</c:v>
                </c:pt>
                <c:pt idx="3104">
                  <c:v>24.1</c:v>
                </c:pt>
                <c:pt idx="3105">
                  <c:v>24.1</c:v>
                </c:pt>
                <c:pt idx="3106">
                  <c:v>24.1</c:v>
                </c:pt>
                <c:pt idx="3107">
                  <c:v>24.1</c:v>
                </c:pt>
                <c:pt idx="3108">
                  <c:v>24.1</c:v>
                </c:pt>
                <c:pt idx="3109">
                  <c:v>24.1</c:v>
                </c:pt>
                <c:pt idx="3110">
                  <c:v>24.1</c:v>
                </c:pt>
                <c:pt idx="3111">
                  <c:v>24.1</c:v>
                </c:pt>
                <c:pt idx="3112">
                  <c:v>24.1</c:v>
                </c:pt>
                <c:pt idx="3113">
                  <c:v>24.1</c:v>
                </c:pt>
                <c:pt idx="3114">
                  <c:v>24.1</c:v>
                </c:pt>
                <c:pt idx="3115">
                  <c:v>24.1</c:v>
                </c:pt>
                <c:pt idx="3116">
                  <c:v>24.1</c:v>
                </c:pt>
                <c:pt idx="3117">
                  <c:v>24.1</c:v>
                </c:pt>
                <c:pt idx="3118">
                  <c:v>24.1</c:v>
                </c:pt>
                <c:pt idx="3119">
                  <c:v>24.1</c:v>
                </c:pt>
                <c:pt idx="3120">
                  <c:v>24.1</c:v>
                </c:pt>
                <c:pt idx="3121">
                  <c:v>24.1</c:v>
                </c:pt>
                <c:pt idx="3122">
                  <c:v>24.1</c:v>
                </c:pt>
                <c:pt idx="3123">
                  <c:v>24.1</c:v>
                </c:pt>
                <c:pt idx="3124">
                  <c:v>24.1</c:v>
                </c:pt>
                <c:pt idx="3125">
                  <c:v>24.1</c:v>
                </c:pt>
                <c:pt idx="3126">
                  <c:v>24.1</c:v>
                </c:pt>
                <c:pt idx="3127">
                  <c:v>24.1</c:v>
                </c:pt>
                <c:pt idx="3128">
                  <c:v>24.1</c:v>
                </c:pt>
                <c:pt idx="3129">
                  <c:v>24</c:v>
                </c:pt>
                <c:pt idx="3130">
                  <c:v>24.1</c:v>
                </c:pt>
                <c:pt idx="3131">
                  <c:v>24.1</c:v>
                </c:pt>
                <c:pt idx="3132">
                  <c:v>24.1</c:v>
                </c:pt>
                <c:pt idx="3133">
                  <c:v>24</c:v>
                </c:pt>
                <c:pt idx="3134">
                  <c:v>24</c:v>
                </c:pt>
                <c:pt idx="3135">
                  <c:v>24</c:v>
                </c:pt>
                <c:pt idx="3136">
                  <c:v>24</c:v>
                </c:pt>
                <c:pt idx="3137">
                  <c:v>24</c:v>
                </c:pt>
                <c:pt idx="3138">
                  <c:v>24</c:v>
                </c:pt>
                <c:pt idx="3139">
                  <c:v>24</c:v>
                </c:pt>
                <c:pt idx="3140">
                  <c:v>24</c:v>
                </c:pt>
                <c:pt idx="3141">
                  <c:v>24</c:v>
                </c:pt>
                <c:pt idx="3142">
                  <c:v>24</c:v>
                </c:pt>
                <c:pt idx="3143">
                  <c:v>24</c:v>
                </c:pt>
                <c:pt idx="3144">
                  <c:v>24</c:v>
                </c:pt>
                <c:pt idx="3145">
                  <c:v>24</c:v>
                </c:pt>
                <c:pt idx="3146">
                  <c:v>24</c:v>
                </c:pt>
                <c:pt idx="3147">
                  <c:v>24</c:v>
                </c:pt>
                <c:pt idx="3148">
                  <c:v>24</c:v>
                </c:pt>
                <c:pt idx="3149">
                  <c:v>24</c:v>
                </c:pt>
                <c:pt idx="3150">
                  <c:v>24</c:v>
                </c:pt>
                <c:pt idx="3151">
                  <c:v>24</c:v>
                </c:pt>
                <c:pt idx="3152">
                  <c:v>24</c:v>
                </c:pt>
                <c:pt idx="3153">
                  <c:v>24</c:v>
                </c:pt>
                <c:pt idx="3154">
                  <c:v>24</c:v>
                </c:pt>
                <c:pt idx="3155">
                  <c:v>24</c:v>
                </c:pt>
                <c:pt idx="3156">
                  <c:v>24</c:v>
                </c:pt>
                <c:pt idx="3157">
                  <c:v>24</c:v>
                </c:pt>
                <c:pt idx="3158">
                  <c:v>24</c:v>
                </c:pt>
                <c:pt idx="3159">
                  <c:v>24</c:v>
                </c:pt>
                <c:pt idx="3160">
                  <c:v>24</c:v>
                </c:pt>
                <c:pt idx="3161">
                  <c:v>24</c:v>
                </c:pt>
                <c:pt idx="3162">
                  <c:v>24</c:v>
                </c:pt>
                <c:pt idx="3163">
                  <c:v>24</c:v>
                </c:pt>
                <c:pt idx="3164">
                  <c:v>24</c:v>
                </c:pt>
                <c:pt idx="3165">
                  <c:v>24</c:v>
                </c:pt>
                <c:pt idx="3166">
                  <c:v>24</c:v>
                </c:pt>
                <c:pt idx="3167">
                  <c:v>23.9</c:v>
                </c:pt>
                <c:pt idx="3168">
                  <c:v>24</c:v>
                </c:pt>
                <c:pt idx="3169">
                  <c:v>24</c:v>
                </c:pt>
                <c:pt idx="3170">
                  <c:v>24</c:v>
                </c:pt>
                <c:pt idx="3171">
                  <c:v>23.9</c:v>
                </c:pt>
                <c:pt idx="3172">
                  <c:v>23.9</c:v>
                </c:pt>
                <c:pt idx="3173">
                  <c:v>23.9</c:v>
                </c:pt>
                <c:pt idx="3174">
                  <c:v>23.9</c:v>
                </c:pt>
                <c:pt idx="3175">
                  <c:v>23.9</c:v>
                </c:pt>
                <c:pt idx="3176">
                  <c:v>23.9</c:v>
                </c:pt>
                <c:pt idx="3177">
                  <c:v>23.9</c:v>
                </c:pt>
                <c:pt idx="3178">
                  <c:v>23.9</c:v>
                </c:pt>
                <c:pt idx="3179">
                  <c:v>23.9</c:v>
                </c:pt>
                <c:pt idx="3180">
                  <c:v>23.9</c:v>
                </c:pt>
                <c:pt idx="3181">
                  <c:v>23.9</c:v>
                </c:pt>
                <c:pt idx="3182">
                  <c:v>24</c:v>
                </c:pt>
                <c:pt idx="3183">
                  <c:v>23.9</c:v>
                </c:pt>
                <c:pt idx="3184">
                  <c:v>23.9</c:v>
                </c:pt>
                <c:pt idx="3185">
                  <c:v>23.9</c:v>
                </c:pt>
                <c:pt idx="3186">
                  <c:v>23.9</c:v>
                </c:pt>
                <c:pt idx="3187">
                  <c:v>23.9</c:v>
                </c:pt>
                <c:pt idx="3188">
                  <c:v>23.9</c:v>
                </c:pt>
                <c:pt idx="3189">
                  <c:v>23.9</c:v>
                </c:pt>
                <c:pt idx="3190">
                  <c:v>23.9</c:v>
                </c:pt>
                <c:pt idx="3191">
                  <c:v>23.9</c:v>
                </c:pt>
                <c:pt idx="3192">
                  <c:v>23.9</c:v>
                </c:pt>
                <c:pt idx="3193">
                  <c:v>23.9</c:v>
                </c:pt>
                <c:pt idx="3194">
                  <c:v>23.9</c:v>
                </c:pt>
                <c:pt idx="3195">
                  <c:v>23.9</c:v>
                </c:pt>
                <c:pt idx="3196">
                  <c:v>23.9</c:v>
                </c:pt>
                <c:pt idx="3197">
                  <c:v>23.9</c:v>
                </c:pt>
                <c:pt idx="3198">
                  <c:v>23.9</c:v>
                </c:pt>
                <c:pt idx="3199">
                  <c:v>23.9</c:v>
                </c:pt>
                <c:pt idx="3200">
                  <c:v>23.9</c:v>
                </c:pt>
                <c:pt idx="3201">
                  <c:v>23.9</c:v>
                </c:pt>
                <c:pt idx="3202">
                  <c:v>23.9</c:v>
                </c:pt>
                <c:pt idx="3203">
                  <c:v>23.9</c:v>
                </c:pt>
                <c:pt idx="3204">
                  <c:v>23.9</c:v>
                </c:pt>
                <c:pt idx="3205">
                  <c:v>23.9</c:v>
                </c:pt>
                <c:pt idx="3206">
                  <c:v>23.9</c:v>
                </c:pt>
                <c:pt idx="3207">
                  <c:v>23.9</c:v>
                </c:pt>
                <c:pt idx="3208">
                  <c:v>23.8</c:v>
                </c:pt>
                <c:pt idx="3209">
                  <c:v>23.8</c:v>
                </c:pt>
                <c:pt idx="3210">
                  <c:v>23.8</c:v>
                </c:pt>
                <c:pt idx="3211">
                  <c:v>23.9</c:v>
                </c:pt>
                <c:pt idx="3212">
                  <c:v>23.9</c:v>
                </c:pt>
                <c:pt idx="3213">
                  <c:v>23.9</c:v>
                </c:pt>
                <c:pt idx="3214">
                  <c:v>23.9</c:v>
                </c:pt>
                <c:pt idx="3215">
                  <c:v>23.8</c:v>
                </c:pt>
                <c:pt idx="3216">
                  <c:v>23.9</c:v>
                </c:pt>
                <c:pt idx="3217">
                  <c:v>23.8</c:v>
                </c:pt>
                <c:pt idx="3218">
                  <c:v>23.9</c:v>
                </c:pt>
                <c:pt idx="3219">
                  <c:v>23.9</c:v>
                </c:pt>
                <c:pt idx="3220">
                  <c:v>23.9</c:v>
                </c:pt>
                <c:pt idx="3221">
                  <c:v>23.9</c:v>
                </c:pt>
                <c:pt idx="3222">
                  <c:v>23.8</c:v>
                </c:pt>
                <c:pt idx="3223">
                  <c:v>23.8</c:v>
                </c:pt>
                <c:pt idx="3224">
                  <c:v>23.8</c:v>
                </c:pt>
                <c:pt idx="3225">
                  <c:v>23.8</c:v>
                </c:pt>
                <c:pt idx="3226">
                  <c:v>23.8</c:v>
                </c:pt>
                <c:pt idx="3227">
                  <c:v>23.8</c:v>
                </c:pt>
                <c:pt idx="3228">
                  <c:v>23.8</c:v>
                </c:pt>
                <c:pt idx="3229">
                  <c:v>23.8</c:v>
                </c:pt>
                <c:pt idx="3230">
                  <c:v>23.8</c:v>
                </c:pt>
                <c:pt idx="3231">
                  <c:v>23.8</c:v>
                </c:pt>
                <c:pt idx="3232">
                  <c:v>23.8</c:v>
                </c:pt>
                <c:pt idx="3233">
                  <c:v>23.9</c:v>
                </c:pt>
                <c:pt idx="3234">
                  <c:v>23.8</c:v>
                </c:pt>
                <c:pt idx="3235">
                  <c:v>23.8</c:v>
                </c:pt>
                <c:pt idx="3236">
                  <c:v>23.8</c:v>
                </c:pt>
                <c:pt idx="3237">
                  <c:v>23.8</c:v>
                </c:pt>
                <c:pt idx="3238">
                  <c:v>23.8</c:v>
                </c:pt>
                <c:pt idx="3239">
                  <c:v>23.8</c:v>
                </c:pt>
                <c:pt idx="3240">
                  <c:v>23.8</c:v>
                </c:pt>
                <c:pt idx="3241">
                  <c:v>23.8</c:v>
                </c:pt>
                <c:pt idx="3242">
                  <c:v>23.8</c:v>
                </c:pt>
                <c:pt idx="3243">
                  <c:v>23.9</c:v>
                </c:pt>
                <c:pt idx="3244">
                  <c:v>23.8</c:v>
                </c:pt>
                <c:pt idx="3245">
                  <c:v>23.8</c:v>
                </c:pt>
                <c:pt idx="3246">
                  <c:v>23.8</c:v>
                </c:pt>
                <c:pt idx="3247">
                  <c:v>23.9</c:v>
                </c:pt>
                <c:pt idx="3248">
                  <c:v>23.8</c:v>
                </c:pt>
                <c:pt idx="3249">
                  <c:v>23.8</c:v>
                </c:pt>
                <c:pt idx="3250">
                  <c:v>23.8</c:v>
                </c:pt>
                <c:pt idx="3251">
                  <c:v>23.8</c:v>
                </c:pt>
                <c:pt idx="3252">
                  <c:v>23.8</c:v>
                </c:pt>
                <c:pt idx="3253">
                  <c:v>23.8</c:v>
                </c:pt>
                <c:pt idx="3254">
                  <c:v>23.8</c:v>
                </c:pt>
                <c:pt idx="3255">
                  <c:v>23.8</c:v>
                </c:pt>
                <c:pt idx="3256">
                  <c:v>23.8</c:v>
                </c:pt>
                <c:pt idx="3257">
                  <c:v>23.8</c:v>
                </c:pt>
                <c:pt idx="3258">
                  <c:v>23.8</c:v>
                </c:pt>
                <c:pt idx="3259">
                  <c:v>23.8</c:v>
                </c:pt>
                <c:pt idx="3260">
                  <c:v>23.8</c:v>
                </c:pt>
                <c:pt idx="3261">
                  <c:v>23.8</c:v>
                </c:pt>
                <c:pt idx="3262">
                  <c:v>23.8</c:v>
                </c:pt>
                <c:pt idx="3263">
                  <c:v>23.8</c:v>
                </c:pt>
                <c:pt idx="3264">
                  <c:v>23.8</c:v>
                </c:pt>
                <c:pt idx="3265">
                  <c:v>23.8</c:v>
                </c:pt>
                <c:pt idx="3266">
                  <c:v>23.8</c:v>
                </c:pt>
                <c:pt idx="3267">
                  <c:v>23.8</c:v>
                </c:pt>
                <c:pt idx="3268">
                  <c:v>23.8</c:v>
                </c:pt>
                <c:pt idx="3269">
                  <c:v>23.8</c:v>
                </c:pt>
                <c:pt idx="3270">
                  <c:v>23.8</c:v>
                </c:pt>
                <c:pt idx="3271">
                  <c:v>23.8</c:v>
                </c:pt>
                <c:pt idx="3272">
                  <c:v>23.8</c:v>
                </c:pt>
                <c:pt idx="3273">
                  <c:v>23.8</c:v>
                </c:pt>
                <c:pt idx="3274">
                  <c:v>23.8</c:v>
                </c:pt>
                <c:pt idx="3275">
                  <c:v>23.8</c:v>
                </c:pt>
                <c:pt idx="3276">
                  <c:v>23.8</c:v>
                </c:pt>
                <c:pt idx="3277">
                  <c:v>23.8</c:v>
                </c:pt>
                <c:pt idx="3278">
                  <c:v>23.8</c:v>
                </c:pt>
                <c:pt idx="3279">
                  <c:v>23.7</c:v>
                </c:pt>
                <c:pt idx="3280">
                  <c:v>23.7</c:v>
                </c:pt>
                <c:pt idx="3281">
                  <c:v>23.8</c:v>
                </c:pt>
                <c:pt idx="3282">
                  <c:v>23.7</c:v>
                </c:pt>
                <c:pt idx="3283">
                  <c:v>23.8</c:v>
                </c:pt>
                <c:pt idx="3284">
                  <c:v>23.8</c:v>
                </c:pt>
                <c:pt idx="3285">
                  <c:v>23.7</c:v>
                </c:pt>
                <c:pt idx="3286">
                  <c:v>23.7</c:v>
                </c:pt>
                <c:pt idx="3287">
                  <c:v>23.7</c:v>
                </c:pt>
                <c:pt idx="3288">
                  <c:v>23.7</c:v>
                </c:pt>
                <c:pt idx="3289">
                  <c:v>23.7</c:v>
                </c:pt>
                <c:pt idx="3290">
                  <c:v>23.8</c:v>
                </c:pt>
                <c:pt idx="3291">
                  <c:v>23.7</c:v>
                </c:pt>
                <c:pt idx="3292">
                  <c:v>23.8</c:v>
                </c:pt>
                <c:pt idx="3293">
                  <c:v>23.7</c:v>
                </c:pt>
                <c:pt idx="3294">
                  <c:v>23.7</c:v>
                </c:pt>
                <c:pt idx="3295">
                  <c:v>23.7</c:v>
                </c:pt>
                <c:pt idx="3296">
                  <c:v>23.7</c:v>
                </c:pt>
                <c:pt idx="3297">
                  <c:v>23.8</c:v>
                </c:pt>
                <c:pt idx="3298">
                  <c:v>23.8</c:v>
                </c:pt>
                <c:pt idx="3299">
                  <c:v>23.7</c:v>
                </c:pt>
                <c:pt idx="3300">
                  <c:v>23.7</c:v>
                </c:pt>
                <c:pt idx="3301">
                  <c:v>23.7</c:v>
                </c:pt>
                <c:pt idx="3302">
                  <c:v>23.7</c:v>
                </c:pt>
                <c:pt idx="3303">
                  <c:v>23.7</c:v>
                </c:pt>
                <c:pt idx="3304">
                  <c:v>23.7</c:v>
                </c:pt>
                <c:pt idx="3305">
                  <c:v>23.7</c:v>
                </c:pt>
                <c:pt idx="3306">
                  <c:v>23.7</c:v>
                </c:pt>
                <c:pt idx="3307">
                  <c:v>23.7</c:v>
                </c:pt>
                <c:pt idx="3308">
                  <c:v>23.7</c:v>
                </c:pt>
                <c:pt idx="3309">
                  <c:v>23.7</c:v>
                </c:pt>
                <c:pt idx="3310">
                  <c:v>23.7</c:v>
                </c:pt>
                <c:pt idx="3311">
                  <c:v>23.7</c:v>
                </c:pt>
                <c:pt idx="3312">
                  <c:v>23.7</c:v>
                </c:pt>
                <c:pt idx="3313">
                  <c:v>23.7</c:v>
                </c:pt>
                <c:pt idx="3314">
                  <c:v>23.7</c:v>
                </c:pt>
                <c:pt idx="3315">
                  <c:v>23.7</c:v>
                </c:pt>
                <c:pt idx="3316">
                  <c:v>23.7</c:v>
                </c:pt>
                <c:pt idx="3317">
                  <c:v>23.7</c:v>
                </c:pt>
                <c:pt idx="3318">
                  <c:v>23.7</c:v>
                </c:pt>
                <c:pt idx="3319">
                  <c:v>23.7</c:v>
                </c:pt>
                <c:pt idx="3320">
                  <c:v>23.7</c:v>
                </c:pt>
                <c:pt idx="3321">
                  <c:v>23.7</c:v>
                </c:pt>
                <c:pt idx="3322">
                  <c:v>23.7</c:v>
                </c:pt>
                <c:pt idx="3323">
                  <c:v>23.7</c:v>
                </c:pt>
                <c:pt idx="3324">
                  <c:v>23.7</c:v>
                </c:pt>
                <c:pt idx="3325">
                  <c:v>23.7</c:v>
                </c:pt>
                <c:pt idx="3326">
                  <c:v>23.7</c:v>
                </c:pt>
                <c:pt idx="3327">
                  <c:v>23.7</c:v>
                </c:pt>
                <c:pt idx="3328">
                  <c:v>23.7</c:v>
                </c:pt>
                <c:pt idx="3329">
                  <c:v>23.7</c:v>
                </c:pt>
                <c:pt idx="3330">
                  <c:v>23.7</c:v>
                </c:pt>
                <c:pt idx="3331">
                  <c:v>23.7</c:v>
                </c:pt>
                <c:pt idx="3332">
                  <c:v>23.7</c:v>
                </c:pt>
                <c:pt idx="3333">
                  <c:v>23.6</c:v>
                </c:pt>
                <c:pt idx="3334">
                  <c:v>23.7</c:v>
                </c:pt>
                <c:pt idx="3335">
                  <c:v>23.7</c:v>
                </c:pt>
                <c:pt idx="3336">
                  <c:v>23.7</c:v>
                </c:pt>
                <c:pt idx="3337">
                  <c:v>23.7</c:v>
                </c:pt>
                <c:pt idx="3338">
                  <c:v>23.7</c:v>
                </c:pt>
                <c:pt idx="3339">
                  <c:v>23.7</c:v>
                </c:pt>
                <c:pt idx="3340">
                  <c:v>23.7</c:v>
                </c:pt>
                <c:pt idx="3341">
                  <c:v>23.7</c:v>
                </c:pt>
                <c:pt idx="3342">
                  <c:v>23.7</c:v>
                </c:pt>
                <c:pt idx="3343">
                  <c:v>23.7</c:v>
                </c:pt>
                <c:pt idx="3344">
                  <c:v>23.7</c:v>
                </c:pt>
                <c:pt idx="3345">
                  <c:v>23.7</c:v>
                </c:pt>
                <c:pt idx="3346">
                  <c:v>23.7</c:v>
                </c:pt>
                <c:pt idx="3347">
                  <c:v>23.7</c:v>
                </c:pt>
                <c:pt idx="3348">
                  <c:v>23.7</c:v>
                </c:pt>
                <c:pt idx="3349">
                  <c:v>23.7</c:v>
                </c:pt>
                <c:pt idx="3350">
                  <c:v>23.6</c:v>
                </c:pt>
                <c:pt idx="3351">
                  <c:v>23.6</c:v>
                </c:pt>
                <c:pt idx="3352">
                  <c:v>23.7</c:v>
                </c:pt>
                <c:pt idx="3353">
                  <c:v>23.7</c:v>
                </c:pt>
                <c:pt idx="3354">
                  <c:v>23.6</c:v>
                </c:pt>
                <c:pt idx="3355">
                  <c:v>23.6</c:v>
                </c:pt>
                <c:pt idx="3356">
                  <c:v>23.7</c:v>
                </c:pt>
                <c:pt idx="3357">
                  <c:v>23.7</c:v>
                </c:pt>
                <c:pt idx="3358">
                  <c:v>23.7</c:v>
                </c:pt>
                <c:pt idx="3359">
                  <c:v>23.6</c:v>
                </c:pt>
                <c:pt idx="3360">
                  <c:v>23.6</c:v>
                </c:pt>
                <c:pt idx="3361">
                  <c:v>23.6</c:v>
                </c:pt>
                <c:pt idx="3362">
                  <c:v>23.6</c:v>
                </c:pt>
                <c:pt idx="3363">
                  <c:v>23.6</c:v>
                </c:pt>
                <c:pt idx="3364">
                  <c:v>23.6</c:v>
                </c:pt>
                <c:pt idx="3365">
                  <c:v>23.6</c:v>
                </c:pt>
                <c:pt idx="3366">
                  <c:v>23.6</c:v>
                </c:pt>
                <c:pt idx="3367">
                  <c:v>23.6</c:v>
                </c:pt>
                <c:pt idx="3368">
                  <c:v>23.7</c:v>
                </c:pt>
                <c:pt idx="3369">
                  <c:v>23.7</c:v>
                </c:pt>
                <c:pt idx="3370">
                  <c:v>23.6</c:v>
                </c:pt>
                <c:pt idx="3371">
                  <c:v>23.7</c:v>
                </c:pt>
                <c:pt idx="3372">
                  <c:v>23.7</c:v>
                </c:pt>
                <c:pt idx="3373">
                  <c:v>23.6</c:v>
                </c:pt>
                <c:pt idx="3374">
                  <c:v>23.6</c:v>
                </c:pt>
                <c:pt idx="3375">
                  <c:v>23.6</c:v>
                </c:pt>
                <c:pt idx="3376">
                  <c:v>23.6</c:v>
                </c:pt>
                <c:pt idx="3377">
                  <c:v>23.6</c:v>
                </c:pt>
                <c:pt idx="3378">
                  <c:v>23.6</c:v>
                </c:pt>
                <c:pt idx="3379">
                  <c:v>23.6</c:v>
                </c:pt>
                <c:pt idx="3380">
                  <c:v>23.6</c:v>
                </c:pt>
                <c:pt idx="3381">
                  <c:v>23.6</c:v>
                </c:pt>
                <c:pt idx="3382">
                  <c:v>23.6</c:v>
                </c:pt>
                <c:pt idx="3383">
                  <c:v>23.6</c:v>
                </c:pt>
                <c:pt idx="3384">
                  <c:v>23.6</c:v>
                </c:pt>
                <c:pt idx="3385">
                  <c:v>23.6</c:v>
                </c:pt>
                <c:pt idx="3386">
                  <c:v>23.6</c:v>
                </c:pt>
                <c:pt idx="3387">
                  <c:v>23.6</c:v>
                </c:pt>
                <c:pt idx="3388">
                  <c:v>23.6</c:v>
                </c:pt>
                <c:pt idx="3389">
                  <c:v>23.6</c:v>
                </c:pt>
                <c:pt idx="3390">
                  <c:v>23.6</c:v>
                </c:pt>
                <c:pt idx="3391">
                  <c:v>23.6</c:v>
                </c:pt>
                <c:pt idx="3392">
                  <c:v>23.6</c:v>
                </c:pt>
                <c:pt idx="3393">
                  <c:v>23.6</c:v>
                </c:pt>
                <c:pt idx="3394">
                  <c:v>23.6</c:v>
                </c:pt>
                <c:pt idx="3395">
                  <c:v>23.6</c:v>
                </c:pt>
                <c:pt idx="3396">
                  <c:v>23.6</c:v>
                </c:pt>
                <c:pt idx="3397">
                  <c:v>23.6</c:v>
                </c:pt>
                <c:pt idx="3398">
                  <c:v>23.6</c:v>
                </c:pt>
                <c:pt idx="3399">
                  <c:v>23.6</c:v>
                </c:pt>
                <c:pt idx="3400">
                  <c:v>23.6</c:v>
                </c:pt>
                <c:pt idx="3401">
                  <c:v>23.6</c:v>
                </c:pt>
                <c:pt idx="3402">
                  <c:v>23.6</c:v>
                </c:pt>
                <c:pt idx="3403">
                  <c:v>23.6</c:v>
                </c:pt>
                <c:pt idx="3404">
                  <c:v>23.6</c:v>
                </c:pt>
                <c:pt idx="3405">
                  <c:v>23.6</c:v>
                </c:pt>
                <c:pt idx="3406">
                  <c:v>23.6</c:v>
                </c:pt>
                <c:pt idx="3407">
                  <c:v>23.6</c:v>
                </c:pt>
                <c:pt idx="3408">
                  <c:v>23.6</c:v>
                </c:pt>
                <c:pt idx="3409">
                  <c:v>23.6</c:v>
                </c:pt>
                <c:pt idx="3410">
                  <c:v>23.6</c:v>
                </c:pt>
                <c:pt idx="3411">
                  <c:v>23.6</c:v>
                </c:pt>
                <c:pt idx="3412">
                  <c:v>23.6</c:v>
                </c:pt>
                <c:pt idx="3413">
                  <c:v>23.6</c:v>
                </c:pt>
                <c:pt idx="3414">
                  <c:v>23.5</c:v>
                </c:pt>
                <c:pt idx="3415">
                  <c:v>23.6</c:v>
                </c:pt>
                <c:pt idx="3416">
                  <c:v>23.5</c:v>
                </c:pt>
                <c:pt idx="3417">
                  <c:v>23.6</c:v>
                </c:pt>
                <c:pt idx="3418">
                  <c:v>23.6</c:v>
                </c:pt>
                <c:pt idx="3419">
                  <c:v>23.6</c:v>
                </c:pt>
                <c:pt idx="3420">
                  <c:v>23.6</c:v>
                </c:pt>
                <c:pt idx="3421">
                  <c:v>23.6</c:v>
                </c:pt>
                <c:pt idx="3422">
                  <c:v>23.6</c:v>
                </c:pt>
                <c:pt idx="3423">
                  <c:v>23.6</c:v>
                </c:pt>
                <c:pt idx="3424">
                  <c:v>23.6</c:v>
                </c:pt>
                <c:pt idx="3425">
                  <c:v>23.6</c:v>
                </c:pt>
                <c:pt idx="3426">
                  <c:v>23.6</c:v>
                </c:pt>
                <c:pt idx="3427">
                  <c:v>23.6</c:v>
                </c:pt>
                <c:pt idx="3428">
                  <c:v>23.6</c:v>
                </c:pt>
                <c:pt idx="3429">
                  <c:v>23.6</c:v>
                </c:pt>
                <c:pt idx="3430">
                  <c:v>23.5</c:v>
                </c:pt>
                <c:pt idx="3431">
                  <c:v>23.6</c:v>
                </c:pt>
                <c:pt idx="3432">
                  <c:v>23.6</c:v>
                </c:pt>
                <c:pt idx="3433">
                  <c:v>23.6</c:v>
                </c:pt>
                <c:pt idx="3434">
                  <c:v>23.6</c:v>
                </c:pt>
                <c:pt idx="3435">
                  <c:v>23.6</c:v>
                </c:pt>
                <c:pt idx="3436">
                  <c:v>23.6</c:v>
                </c:pt>
                <c:pt idx="3437">
                  <c:v>23.5</c:v>
                </c:pt>
                <c:pt idx="3438">
                  <c:v>23.5</c:v>
                </c:pt>
                <c:pt idx="3439">
                  <c:v>23.5</c:v>
                </c:pt>
                <c:pt idx="3440">
                  <c:v>23.5</c:v>
                </c:pt>
                <c:pt idx="3441">
                  <c:v>23.6</c:v>
                </c:pt>
                <c:pt idx="3442">
                  <c:v>23.6</c:v>
                </c:pt>
                <c:pt idx="3443">
                  <c:v>23.6</c:v>
                </c:pt>
                <c:pt idx="3444">
                  <c:v>23.6</c:v>
                </c:pt>
                <c:pt idx="3445">
                  <c:v>23.6</c:v>
                </c:pt>
                <c:pt idx="3446">
                  <c:v>23.6</c:v>
                </c:pt>
                <c:pt idx="3447">
                  <c:v>23.6</c:v>
                </c:pt>
                <c:pt idx="3448">
                  <c:v>23.6</c:v>
                </c:pt>
                <c:pt idx="3449">
                  <c:v>23.6</c:v>
                </c:pt>
                <c:pt idx="3450">
                  <c:v>23.6</c:v>
                </c:pt>
                <c:pt idx="3451">
                  <c:v>23.5</c:v>
                </c:pt>
                <c:pt idx="3452">
                  <c:v>23.5</c:v>
                </c:pt>
                <c:pt idx="3453">
                  <c:v>23.5</c:v>
                </c:pt>
                <c:pt idx="3454">
                  <c:v>23.6</c:v>
                </c:pt>
                <c:pt idx="3455">
                  <c:v>23.6</c:v>
                </c:pt>
              </c:numCache>
            </c:numRef>
          </c:yVal>
          <c:smooth val="0"/>
        </c:ser>
        <c:ser>
          <c:idx val="3"/>
          <c:order val="3"/>
          <c:tx>
            <c:v>Cart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Sheet1!$C$5:$C$3460</c:f>
              <c:numCache>
                <c:formatCode>0.00</c:formatCode>
                <c:ptCount val="3456"/>
                <c:pt idx="0">
                  <c:v>8.3333333333333329E-2</c:v>
                </c:pt>
                <c:pt idx="1">
                  <c:v>0.16666666666666666</c:v>
                </c:pt>
                <c:pt idx="2">
                  <c:v>0.25</c:v>
                </c:pt>
                <c:pt idx="3">
                  <c:v>0.33333333333333331</c:v>
                </c:pt>
                <c:pt idx="4">
                  <c:v>0.41666666666666663</c:v>
                </c:pt>
                <c:pt idx="5">
                  <c:v>0.49999999999999994</c:v>
                </c:pt>
                <c:pt idx="6">
                  <c:v>0.58333333333333326</c:v>
                </c:pt>
                <c:pt idx="7">
                  <c:v>0.66666666666666663</c:v>
                </c:pt>
                <c:pt idx="8">
                  <c:v>0.75</c:v>
                </c:pt>
                <c:pt idx="9">
                  <c:v>0.83333333333333337</c:v>
                </c:pt>
                <c:pt idx="10">
                  <c:v>0.91666666666666674</c:v>
                </c:pt>
                <c:pt idx="11">
                  <c:v>1</c:v>
                </c:pt>
                <c:pt idx="12">
                  <c:v>1.0833333333333333</c:v>
                </c:pt>
                <c:pt idx="13">
                  <c:v>1.1666666666666665</c:v>
                </c:pt>
                <c:pt idx="14">
                  <c:v>1.2499999999999998</c:v>
                </c:pt>
                <c:pt idx="15">
                  <c:v>1.333333333333333</c:v>
                </c:pt>
                <c:pt idx="16">
                  <c:v>1.4166666666666663</c:v>
                </c:pt>
                <c:pt idx="17">
                  <c:v>1.4999999999999996</c:v>
                </c:pt>
                <c:pt idx="18">
                  <c:v>1.5833333333333328</c:v>
                </c:pt>
                <c:pt idx="19">
                  <c:v>1.6666666666666661</c:v>
                </c:pt>
                <c:pt idx="20">
                  <c:v>1.7499999999999993</c:v>
                </c:pt>
                <c:pt idx="21">
                  <c:v>1.8333333333333326</c:v>
                </c:pt>
                <c:pt idx="22">
                  <c:v>1.9166666666666659</c:v>
                </c:pt>
                <c:pt idx="23">
                  <c:v>1.9999999999999991</c:v>
                </c:pt>
                <c:pt idx="24">
                  <c:v>2.0833333333333326</c:v>
                </c:pt>
                <c:pt idx="25">
                  <c:v>2.1666666666666661</c:v>
                </c:pt>
                <c:pt idx="26">
                  <c:v>2.2499999999999996</c:v>
                </c:pt>
                <c:pt idx="27">
                  <c:v>2.333333333333333</c:v>
                </c:pt>
                <c:pt idx="28">
                  <c:v>2.4166666666666665</c:v>
                </c:pt>
                <c:pt idx="29">
                  <c:v>2.5</c:v>
                </c:pt>
                <c:pt idx="30">
                  <c:v>2.5833333333333335</c:v>
                </c:pt>
                <c:pt idx="31">
                  <c:v>2.666666666666667</c:v>
                </c:pt>
                <c:pt idx="32">
                  <c:v>2.7500000000000004</c:v>
                </c:pt>
                <c:pt idx="33">
                  <c:v>2.8333333333333339</c:v>
                </c:pt>
                <c:pt idx="34">
                  <c:v>2.9166666666666674</c:v>
                </c:pt>
                <c:pt idx="35">
                  <c:v>3.0000000000000009</c:v>
                </c:pt>
                <c:pt idx="36">
                  <c:v>3.0833333333333344</c:v>
                </c:pt>
                <c:pt idx="37">
                  <c:v>3.1666666666666679</c:v>
                </c:pt>
                <c:pt idx="38">
                  <c:v>3.2500000000000013</c:v>
                </c:pt>
                <c:pt idx="39">
                  <c:v>3.3333333333333348</c:v>
                </c:pt>
                <c:pt idx="40">
                  <c:v>3.4166666666666683</c:v>
                </c:pt>
                <c:pt idx="41">
                  <c:v>3.5000000000000018</c:v>
                </c:pt>
                <c:pt idx="42">
                  <c:v>3.5833333333333353</c:v>
                </c:pt>
                <c:pt idx="43">
                  <c:v>3.6666666666666687</c:v>
                </c:pt>
                <c:pt idx="44">
                  <c:v>3.7500000000000022</c:v>
                </c:pt>
                <c:pt idx="45">
                  <c:v>3.8333333333333357</c:v>
                </c:pt>
                <c:pt idx="46">
                  <c:v>3.9166666666666692</c:v>
                </c:pt>
                <c:pt idx="47">
                  <c:v>4.0000000000000027</c:v>
                </c:pt>
                <c:pt idx="48">
                  <c:v>4.0833333333333357</c:v>
                </c:pt>
                <c:pt idx="49">
                  <c:v>4.1666666666666687</c:v>
                </c:pt>
                <c:pt idx="50">
                  <c:v>4.2500000000000018</c:v>
                </c:pt>
                <c:pt idx="51">
                  <c:v>4.3333333333333348</c:v>
                </c:pt>
                <c:pt idx="52">
                  <c:v>4.4166666666666679</c:v>
                </c:pt>
                <c:pt idx="53">
                  <c:v>4.5000000000000009</c:v>
                </c:pt>
                <c:pt idx="54">
                  <c:v>4.5833333333333339</c:v>
                </c:pt>
                <c:pt idx="55">
                  <c:v>4.666666666666667</c:v>
                </c:pt>
                <c:pt idx="56">
                  <c:v>4.75</c:v>
                </c:pt>
                <c:pt idx="57">
                  <c:v>4.833333333333333</c:v>
                </c:pt>
                <c:pt idx="58">
                  <c:v>4.9166666666666661</c:v>
                </c:pt>
                <c:pt idx="59">
                  <c:v>4.9999999999999991</c:v>
                </c:pt>
                <c:pt idx="60">
                  <c:v>5.0833333333333321</c:v>
                </c:pt>
                <c:pt idx="61">
                  <c:v>5.1666666666666652</c:v>
                </c:pt>
                <c:pt idx="62">
                  <c:v>5.2499999999999982</c:v>
                </c:pt>
                <c:pt idx="63">
                  <c:v>5.3333333333333313</c:v>
                </c:pt>
                <c:pt idx="64">
                  <c:v>5.4166666666666643</c:v>
                </c:pt>
                <c:pt idx="65">
                  <c:v>5.4999999999999973</c:v>
                </c:pt>
                <c:pt idx="66">
                  <c:v>5.5833333333333304</c:v>
                </c:pt>
                <c:pt idx="67">
                  <c:v>5.6666666666666634</c:v>
                </c:pt>
                <c:pt idx="68">
                  <c:v>5.7499999999999964</c:v>
                </c:pt>
                <c:pt idx="69">
                  <c:v>5.8333333333333295</c:v>
                </c:pt>
                <c:pt idx="70">
                  <c:v>5.9166666666666625</c:v>
                </c:pt>
                <c:pt idx="71">
                  <c:v>5.9999999999999956</c:v>
                </c:pt>
                <c:pt idx="72">
                  <c:v>6.0833333333333286</c:v>
                </c:pt>
                <c:pt idx="73">
                  <c:v>6.1666666666666616</c:v>
                </c:pt>
                <c:pt idx="74">
                  <c:v>6.2499999999999947</c:v>
                </c:pt>
                <c:pt idx="75">
                  <c:v>6.3333333333333277</c:v>
                </c:pt>
                <c:pt idx="76">
                  <c:v>6.4166666666666607</c:v>
                </c:pt>
                <c:pt idx="77">
                  <c:v>6.4999999999999938</c:v>
                </c:pt>
                <c:pt idx="78">
                  <c:v>6.5833333333333268</c:v>
                </c:pt>
                <c:pt idx="79">
                  <c:v>6.6666666666666599</c:v>
                </c:pt>
                <c:pt idx="80">
                  <c:v>6.7499999999999929</c:v>
                </c:pt>
                <c:pt idx="81">
                  <c:v>6.8333333333333259</c:v>
                </c:pt>
                <c:pt idx="82">
                  <c:v>6.916666666666659</c:v>
                </c:pt>
                <c:pt idx="83">
                  <c:v>6.999999999999992</c:v>
                </c:pt>
                <c:pt idx="84">
                  <c:v>7.083333333333325</c:v>
                </c:pt>
                <c:pt idx="85">
                  <c:v>7.1666666666666581</c:v>
                </c:pt>
                <c:pt idx="86">
                  <c:v>7.2499999999999911</c:v>
                </c:pt>
                <c:pt idx="87">
                  <c:v>7.3333333333333242</c:v>
                </c:pt>
                <c:pt idx="88">
                  <c:v>7.4166666666666572</c:v>
                </c:pt>
                <c:pt idx="89">
                  <c:v>7.4999999999999902</c:v>
                </c:pt>
                <c:pt idx="90">
                  <c:v>7.5833333333333233</c:v>
                </c:pt>
                <c:pt idx="91">
                  <c:v>7.6666666666666563</c:v>
                </c:pt>
                <c:pt idx="92">
                  <c:v>7.7499999999999893</c:v>
                </c:pt>
                <c:pt idx="93">
                  <c:v>7.8333333333333224</c:v>
                </c:pt>
                <c:pt idx="94">
                  <c:v>7.9166666666666554</c:v>
                </c:pt>
                <c:pt idx="95">
                  <c:v>7.9999999999999885</c:v>
                </c:pt>
                <c:pt idx="96">
                  <c:v>8.0833333333333215</c:v>
                </c:pt>
                <c:pt idx="97">
                  <c:v>8.1666666666666554</c:v>
                </c:pt>
                <c:pt idx="98">
                  <c:v>8.2499999999999893</c:v>
                </c:pt>
                <c:pt idx="99">
                  <c:v>8.3333333333333233</c:v>
                </c:pt>
                <c:pt idx="100">
                  <c:v>8.4166666666666572</c:v>
                </c:pt>
                <c:pt idx="101">
                  <c:v>8.4999999999999911</c:v>
                </c:pt>
                <c:pt idx="102">
                  <c:v>8.583333333333325</c:v>
                </c:pt>
                <c:pt idx="103">
                  <c:v>8.666666666666659</c:v>
                </c:pt>
                <c:pt idx="104">
                  <c:v>8.7499999999999929</c:v>
                </c:pt>
                <c:pt idx="105">
                  <c:v>8.8333333333333268</c:v>
                </c:pt>
                <c:pt idx="106">
                  <c:v>8.9166666666666607</c:v>
                </c:pt>
                <c:pt idx="107">
                  <c:v>8.9999999999999947</c:v>
                </c:pt>
                <c:pt idx="108">
                  <c:v>9.0833333333333286</c:v>
                </c:pt>
                <c:pt idx="109">
                  <c:v>9.1666666666666625</c:v>
                </c:pt>
                <c:pt idx="110">
                  <c:v>9.2499999999999964</c:v>
                </c:pt>
                <c:pt idx="111">
                  <c:v>9.3333333333333304</c:v>
                </c:pt>
                <c:pt idx="112">
                  <c:v>9.4166666666666643</c:v>
                </c:pt>
                <c:pt idx="113">
                  <c:v>9.4999999999999982</c:v>
                </c:pt>
                <c:pt idx="114">
                  <c:v>9.5833333333333321</c:v>
                </c:pt>
                <c:pt idx="115">
                  <c:v>9.6666666666666661</c:v>
                </c:pt>
                <c:pt idx="116">
                  <c:v>9.75</c:v>
                </c:pt>
                <c:pt idx="117">
                  <c:v>9.8333333333333339</c:v>
                </c:pt>
                <c:pt idx="118">
                  <c:v>9.9166666666666679</c:v>
                </c:pt>
                <c:pt idx="119">
                  <c:v>10.000000000000002</c:v>
                </c:pt>
                <c:pt idx="120">
                  <c:v>10.083333333333336</c:v>
                </c:pt>
                <c:pt idx="121">
                  <c:v>10.16666666666667</c:v>
                </c:pt>
                <c:pt idx="122">
                  <c:v>10.250000000000004</c:v>
                </c:pt>
                <c:pt idx="123">
                  <c:v>10.333333333333337</c:v>
                </c:pt>
                <c:pt idx="124">
                  <c:v>10.416666666666671</c:v>
                </c:pt>
                <c:pt idx="125">
                  <c:v>10.500000000000005</c:v>
                </c:pt>
                <c:pt idx="126">
                  <c:v>10.583333333333339</c:v>
                </c:pt>
                <c:pt idx="127">
                  <c:v>10.666666666666673</c:v>
                </c:pt>
                <c:pt idx="128">
                  <c:v>10.750000000000007</c:v>
                </c:pt>
                <c:pt idx="129">
                  <c:v>10.833333333333341</c:v>
                </c:pt>
                <c:pt idx="130">
                  <c:v>10.916666666666675</c:v>
                </c:pt>
                <c:pt idx="131">
                  <c:v>11.000000000000009</c:v>
                </c:pt>
                <c:pt idx="132">
                  <c:v>11.083333333333343</c:v>
                </c:pt>
                <c:pt idx="133">
                  <c:v>11.166666666666677</c:v>
                </c:pt>
                <c:pt idx="134">
                  <c:v>11.250000000000011</c:v>
                </c:pt>
                <c:pt idx="135">
                  <c:v>11.333333333333345</c:v>
                </c:pt>
                <c:pt idx="136">
                  <c:v>11.416666666666679</c:v>
                </c:pt>
                <c:pt idx="137">
                  <c:v>11.500000000000012</c:v>
                </c:pt>
                <c:pt idx="138">
                  <c:v>11.583333333333346</c:v>
                </c:pt>
                <c:pt idx="139">
                  <c:v>11.66666666666668</c:v>
                </c:pt>
                <c:pt idx="140">
                  <c:v>11.750000000000014</c:v>
                </c:pt>
                <c:pt idx="141">
                  <c:v>11.833333333333348</c:v>
                </c:pt>
                <c:pt idx="142">
                  <c:v>11.916666666666682</c:v>
                </c:pt>
                <c:pt idx="143">
                  <c:v>12.000000000000016</c:v>
                </c:pt>
                <c:pt idx="144">
                  <c:v>12.08333333333335</c:v>
                </c:pt>
                <c:pt idx="145">
                  <c:v>12.166666666666684</c:v>
                </c:pt>
                <c:pt idx="146">
                  <c:v>12.250000000000018</c:v>
                </c:pt>
                <c:pt idx="147">
                  <c:v>12.333333333333352</c:v>
                </c:pt>
                <c:pt idx="148">
                  <c:v>12.416666666666686</c:v>
                </c:pt>
                <c:pt idx="149">
                  <c:v>12.50000000000002</c:v>
                </c:pt>
                <c:pt idx="150">
                  <c:v>12.583333333333353</c:v>
                </c:pt>
                <c:pt idx="151">
                  <c:v>12.666666666666687</c:v>
                </c:pt>
                <c:pt idx="152">
                  <c:v>12.750000000000021</c:v>
                </c:pt>
                <c:pt idx="153">
                  <c:v>12.833333333333355</c:v>
                </c:pt>
                <c:pt idx="154">
                  <c:v>12.916666666666689</c:v>
                </c:pt>
                <c:pt idx="155">
                  <c:v>13.000000000000023</c:v>
                </c:pt>
                <c:pt idx="156">
                  <c:v>13.083333333333357</c:v>
                </c:pt>
                <c:pt idx="157">
                  <c:v>13.166666666666691</c:v>
                </c:pt>
                <c:pt idx="158">
                  <c:v>13.250000000000025</c:v>
                </c:pt>
                <c:pt idx="159">
                  <c:v>13.333333333333359</c:v>
                </c:pt>
                <c:pt idx="160">
                  <c:v>13.416666666666693</c:v>
                </c:pt>
                <c:pt idx="161">
                  <c:v>13.500000000000027</c:v>
                </c:pt>
                <c:pt idx="162">
                  <c:v>13.583333333333361</c:v>
                </c:pt>
                <c:pt idx="163">
                  <c:v>13.666666666666694</c:v>
                </c:pt>
                <c:pt idx="164">
                  <c:v>13.750000000000028</c:v>
                </c:pt>
                <c:pt idx="165">
                  <c:v>13.833333333333362</c:v>
                </c:pt>
                <c:pt idx="166">
                  <c:v>13.916666666666696</c:v>
                </c:pt>
                <c:pt idx="167">
                  <c:v>14.00000000000003</c:v>
                </c:pt>
                <c:pt idx="168">
                  <c:v>14.083333333333364</c:v>
                </c:pt>
                <c:pt idx="169">
                  <c:v>14.166666666666698</c:v>
                </c:pt>
                <c:pt idx="170">
                  <c:v>14.250000000000032</c:v>
                </c:pt>
                <c:pt idx="171">
                  <c:v>14.333333333333366</c:v>
                </c:pt>
                <c:pt idx="172">
                  <c:v>14.4166666666667</c:v>
                </c:pt>
                <c:pt idx="173">
                  <c:v>14.500000000000034</c:v>
                </c:pt>
                <c:pt idx="174">
                  <c:v>14.583333333333368</c:v>
                </c:pt>
                <c:pt idx="175">
                  <c:v>14.666666666666702</c:v>
                </c:pt>
                <c:pt idx="176">
                  <c:v>14.750000000000036</c:v>
                </c:pt>
                <c:pt idx="177">
                  <c:v>14.833333333333369</c:v>
                </c:pt>
                <c:pt idx="178">
                  <c:v>14.916666666666703</c:v>
                </c:pt>
                <c:pt idx="179">
                  <c:v>15.000000000000037</c:v>
                </c:pt>
                <c:pt idx="180">
                  <c:v>15.083333333333371</c:v>
                </c:pt>
                <c:pt idx="181">
                  <c:v>15.166666666666705</c:v>
                </c:pt>
                <c:pt idx="182">
                  <c:v>15.250000000000039</c:v>
                </c:pt>
                <c:pt idx="183">
                  <c:v>15.333333333333373</c:v>
                </c:pt>
                <c:pt idx="184">
                  <c:v>15.416666666666707</c:v>
                </c:pt>
                <c:pt idx="185">
                  <c:v>15.500000000000041</c:v>
                </c:pt>
                <c:pt idx="186">
                  <c:v>15.583333333333375</c:v>
                </c:pt>
                <c:pt idx="187">
                  <c:v>15.666666666666709</c:v>
                </c:pt>
                <c:pt idx="188">
                  <c:v>15.750000000000043</c:v>
                </c:pt>
                <c:pt idx="189">
                  <c:v>15.833333333333377</c:v>
                </c:pt>
                <c:pt idx="190">
                  <c:v>15.91666666666671</c:v>
                </c:pt>
                <c:pt idx="191">
                  <c:v>16.000000000000043</c:v>
                </c:pt>
                <c:pt idx="192">
                  <c:v>16.083333333333375</c:v>
                </c:pt>
                <c:pt idx="193">
                  <c:v>16.166666666666707</c:v>
                </c:pt>
                <c:pt idx="194">
                  <c:v>16.250000000000039</c:v>
                </c:pt>
                <c:pt idx="195">
                  <c:v>16.333333333333371</c:v>
                </c:pt>
                <c:pt idx="196">
                  <c:v>16.416666666666703</c:v>
                </c:pt>
                <c:pt idx="197">
                  <c:v>16.500000000000036</c:v>
                </c:pt>
                <c:pt idx="198">
                  <c:v>16.583333333333368</c:v>
                </c:pt>
                <c:pt idx="199">
                  <c:v>16.6666666666667</c:v>
                </c:pt>
                <c:pt idx="200">
                  <c:v>16.750000000000032</c:v>
                </c:pt>
                <c:pt idx="201">
                  <c:v>16.833333333333364</c:v>
                </c:pt>
                <c:pt idx="202">
                  <c:v>16.916666666666696</c:v>
                </c:pt>
                <c:pt idx="203">
                  <c:v>17.000000000000028</c:v>
                </c:pt>
                <c:pt idx="204">
                  <c:v>17.083333333333361</c:v>
                </c:pt>
                <c:pt idx="205">
                  <c:v>17.166666666666693</c:v>
                </c:pt>
                <c:pt idx="206">
                  <c:v>17.250000000000025</c:v>
                </c:pt>
                <c:pt idx="207">
                  <c:v>17.333333333333357</c:v>
                </c:pt>
                <c:pt idx="208">
                  <c:v>17.416666666666689</c:v>
                </c:pt>
                <c:pt idx="209">
                  <c:v>17.500000000000021</c:v>
                </c:pt>
                <c:pt idx="210">
                  <c:v>17.583333333333353</c:v>
                </c:pt>
                <c:pt idx="211">
                  <c:v>17.666666666666686</c:v>
                </c:pt>
                <c:pt idx="212">
                  <c:v>17.750000000000018</c:v>
                </c:pt>
                <c:pt idx="213">
                  <c:v>17.83333333333335</c:v>
                </c:pt>
                <c:pt idx="214">
                  <c:v>17.916666666666682</c:v>
                </c:pt>
                <c:pt idx="215">
                  <c:v>18.000000000000014</c:v>
                </c:pt>
                <c:pt idx="216">
                  <c:v>18.083333333333346</c:v>
                </c:pt>
                <c:pt idx="217">
                  <c:v>18.166666666666679</c:v>
                </c:pt>
                <c:pt idx="218">
                  <c:v>18.250000000000011</c:v>
                </c:pt>
                <c:pt idx="219">
                  <c:v>18.333333333333343</c:v>
                </c:pt>
                <c:pt idx="220">
                  <c:v>18.416666666666675</c:v>
                </c:pt>
                <c:pt idx="221">
                  <c:v>18.500000000000007</c:v>
                </c:pt>
                <c:pt idx="222">
                  <c:v>18.583333333333339</c:v>
                </c:pt>
                <c:pt idx="223">
                  <c:v>18.666666666666671</c:v>
                </c:pt>
                <c:pt idx="224">
                  <c:v>18.750000000000004</c:v>
                </c:pt>
                <c:pt idx="225">
                  <c:v>18.833333333333336</c:v>
                </c:pt>
                <c:pt idx="226">
                  <c:v>18.916666666666668</c:v>
                </c:pt>
                <c:pt idx="227">
                  <c:v>19</c:v>
                </c:pt>
                <c:pt idx="228">
                  <c:v>19.083333333333332</c:v>
                </c:pt>
                <c:pt idx="229">
                  <c:v>19.166666666666664</c:v>
                </c:pt>
                <c:pt idx="230">
                  <c:v>19.249999999999996</c:v>
                </c:pt>
                <c:pt idx="231">
                  <c:v>19.333333333333329</c:v>
                </c:pt>
                <c:pt idx="232">
                  <c:v>19.416666666666661</c:v>
                </c:pt>
                <c:pt idx="233">
                  <c:v>19.499999999999993</c:v>
                </c:pt>
                <c:pt idx="234">
                  <c:v>19.583333333333325</c:v>
                </c:pt>
                <c:pt idx="235">
                  <c:v>19.666666666666657</c:v>
                </c:pt>
                <c:pt idx="236">
                  <c:v>19.749999999999989</c:v>
                </c:pt>
                <c:pt idx="237">
                  <c:v>19.833333333333321</c:v>
                </c:pt>
                <c:pt idx="238">
                  <c:v>19.916666666666654</c:v>
                </c:pt>
                <c:pt idx="239">
                  <c:v>19.999999999999986</c:v>
                </c:pt>
                <c:pt idx="240">
                  <c:v>20.083333333333318</c:v>
                </c:pt>
                <c:pt idx="241">
                  <c:v>20.16666666666665</c:v>
                </c:pt>
                <c:pt idx="242">
                  <c:v>20.249999999999982</c:v>
                </c:pt>
                <c:pt idx="243">
                  <c:v>20.333333333333314</c:v>
                </c:pt>
                <c:pt idx="244">
                  <c:v>20.416666666666647</c:v>
                </c:pt>
                <c:pt idx="245">
                  <c:v>20.499999999999979</c:v>
                </c:pt>
                <c:pt idx="246">
                  <c:v>20.583333333333311</c:v>
                </c:pt>
                <c:pt idx="247">
                  <c:v>20.666666666666643</c:v>
                </c:pt>
                <c:pt idx="248">
                  <c:v>20.749999999999975</c:v>
                </c:pt>
                <c:pt idx="249">
                  <c:v>20.833333333333307</c:v>
                </c:pt>
                <c:pt idx="250">
                  <c:v>20.916666666666639</c:v>
                </c:pt>
                <c:pt idx="251">
                  <c:v>20.999999999999972</c:v>
                </c:pt>
                <c:pt idx="252">
                  <c:v>21.083333333333304</c:v>
                </c:pt>
                <c:pt idx="253">
                  <c:v>21.166666666666636</c:v>
                </c:pt>
                <c:pt idx="254">
                  <c:v>21.249999999999968</c:v>
                </c:pt>
                <c:pt idx="255">
                  <c:v>21.3333333333333</c:v>
                </c:pt>
                <c:pt idx="256">
                  <c:v>21.416666666666632</c:v>
                </c:pt>
                <c:pt idx="257">
                  <c:v>21.499999999999964</c:v>
                </c:pt>
                <c:pt idx="258">
                  <c:v>21.583333333333297</c:v>
                </c:pt>
                <c:pt idx="259">
                  <c:v>21.666666666666629</c:v>
                </c:pt>
                <c:pt idx="260">
                  <c:v>21.749999999999961</c:v>
                </c:pt>
                <c:pt idx="261">
                  <c:v>21.833333333333293</c:v>
                </c:pt>
                <c:pt idx="262">
                  <c:v>21.916666666666625</c:v>
                </c:pt>
                <c:pt idx="263">
                  <c:v>21.999999999999957</c:v>
                </c:pt>
                <c:pt idx="264">
                  <c:v>22.08333333333329</c:v>
                </c:pt>
                <c:pt idx="265">
                  <c:v>22.166666666666622</c:v>
                </c:pt>
                <c:pt idx="266">
                  <c:v>22.249999999999954</c:v>
                </c:pt>
                <c:pt idx="267">
                  <c:v>22.333333333333286</c:v>
                </c:pt>
                <c:pt idx="268">
                  <c:v>22.416666666666618</c:v>
                </c:pt>
                <c:pt idx="269">
                  <c:v>22.49999999999995</c:v>
                </c:pt>
                <c:pt idx="270">
                  <c:v>22.583333333333282</c:v>
                </c:pt>
                <c:pt idx="271">
                  <c:v>22.666666666666615</c:v>
                </c:pt>
                <c:pt idx="272">
                  <c:v>22.749999999999947</c:v>
                </c:pt>
                <c:pt idx="273">
                  <c:v>22.833333333333279</c:v>
                </c:pt>
                <c:pt idx="274">
                  <c:v>22.916666666666611</c:v>
                </c:pt>
                <c:pt idx="275">
                  <c:v>22.999999999999943</c:v>
                </c:pt>
                <c:pt idx="276">
                  <c:v>23.083333333333275</c:v>
                </c:pt>
                <c:pt idx="277">
                  <c:v>23.166666666666607</c:v>
                </c:pt>
                <c:pt idx="278">
                  <c:v>23.24999999999994</c:v>
                </c:pt>
                <c:pt idx="279">
                  <c:v>23.333333333333272</c:v>
                </c:pt>
                <c:pt idx="280">
                  <c:v>23.416666666666604</c:v>
                </c:pt>
                <c:pt idx="281">
                  <c:v>23.499999999999936</c:v>
                </c:pt>
                <c:pt idx="282">
                  <c:v>23.583333333333268</c:v>
                </c:pt>
                <c:pt idx="283">
                  <c:v>23.6666666666666</c:v>
                </c:pt>
                <c:pt idx="284">
                  <c:v>23.749999999999932</c:v>
                </c:pt>
                <c:pt idx="285">
                  <c:v>23.833333333333265</c:v>
                </c:pt>
                <c:pt idx="286">
                  <c:v>23.916666666666597</c:v>
                </c:pt>
                <c:pt idx="287">
                  <c:v>23.999999999999929</c:v>
                </c:pt>
                <c:pt idx="288">
                  <c:v>24.083333333333261</c:v>
                </c:pt>
                <c:pt idx="289">
                  <c:v>24.166666666666593</c:v>
                </c:pt>
                <c:pt idx="290">
                  <c:v>24.249999999999925</c:v>
                </c:pt>
                <c:pt idx="291">
                  <c:v>24.333333333333258</c:v>
                </c:pt>
                <c:pt idx="292">
                  <c:v>24.41666666666659</c:v>
                </c:pt>
                <c:pt idx="293">
                  <c:v>24.499999999999922</c:v>
                </c:pt>
                <c:pt idx="294">
                  <c:v>24.583333333333254</c:v>
                </c:pt>
                <c:pt idx="295">
                  <c:v>24.666666666666586</c:v>
                </c:pt>
                <c:pt idx="296">
                  <c:v>24.749999999999918</c:v>
                </c:pt>
                <c:pt idx="297">
                  <c:v>24.83333333333325</c:v>
                </c:pt>
                <c:pt idx="298">
                  <c:v>24.916666666666583</c:v>
                </c:pt>
                <c:pt idx="299">
                  <c:v>24.999999999999915</c:v>
                </c:pt>
                <c:pt idx="300">
                  <c:v>25.083333333333247</c:v>
                </c:pt>
                <c:pt idx="301">
                  <c:v>25.166666666666579</c:v>
                </c:pt>
                <c:pt idx="302">
                  <c:v>25.249999999999911</c:v>
                </c:pt>
                <c:pt idx="303">
                  <c:v>25.333333333333243</c:v>
                </c:pt>
                <c:pt idx="304">
                  <c:v>25.416666666666575</c:v>
                </c:pt>
                <c:pt idx="305">
                  <c:v>25.499999999999908</c:v>
                </c:pt>
                <c:pt idx="306">
                  <c:v>25.58333333333324</c:v>
                </c:pt>
                <c:pt idx="307">
                  <c:v>25.666666666666572</c:v>
                </c:pt>
                <c:pt idx="308">
                  <c:v>25.749999999999904</c:v>
                </c:pt>
                <c:pt idx="309">
                  <c:v>25.833333333333236</c:v>
                </c:pt>
                <c:pt idx="310">
                  <c:v>25.916666666666568</c:v>
                </c:pt>
                <c:pt idx="311">
                  <c:v>25.999999999999901</c:v>
                </c:pt>
                <c:pt idx="312">
                  <c:v>26.083333333333233</c:v>
                </c:pt>
                <c:pt idx="313">
                  <c:v>26.166666666666565</c:v>
                </c:pt>
                <c:pt idx="314">
                  <c:v>26.249999999999897</c:v>
                </c:pt>
                <c:pt idx="315">
                  <c:v>26.333333333333229</c:v>
                </c:pt>
                <c:pt idx="316">
                  <c:v>26.416666666666561</c:v>
                </c:pt>
                <c:pt idx="317">
                  <c:v>26.499999999999893</c:v>
                </c:pt>
                <c:pt idx="318">
                  <c:v>26.583333333333226</c:v>
                </c:pt>
                <c:pt idx="319">
                  <c:v>26.666666666666558</c:v>
                </c:pt>
                <c:pt idx="320">
                  <c:v>26.74999999999989</c:v>
                </c:pt>
                <c:pt idx="321">
                  <c:v>26.833333333333222</c:v>
                </c:pt>
                <c:pt idx="322">
                  <c:v>26.916666666666554</c:v>
                </c:pt>
                <c:pt idx="323">
                  <c:v>26.999999999999886</c:v>
                </c:pt>
                <c:pt idx="324">
                  <c:v>27.083333333333218</c:v>
                </c:pt>
                <c:pt idx="325">
                  <c:v>27.166666666666551</c:v>
                </c:pt>
                <c:pt idx="326">
                  <c:v>27.249999999999883</c:v>
                </c:pt>
                <c:pt idx="327">
                  <c:v>27.333333333333215</c:v>
                </c:pt>
                <c:pt idx="328">
                  <c:v>27.416666666666547</c:v>
                </c:pt>
                <c:pt idx="329">
                  <c:v>27.499999999999879</c:v>
                </c:pt>
                <c:pt idx="330">
                  <c:v>27.583333333333211</c:v>
                </c:pt>
                <c:pt idx="331">
                  <c:v>27.666666666666544</c:v>
                </c:pt>
                <c:pt idx="332">
                  <c:v>27.749999999999876</c:v>
                </c:pt>
                <c:pt idx="333">
                  <c:v>27.833333333333208</c:v>
                </c:pt>
                <c:pt idx="334">
                  <c:v>27.91666666666654</c:v>
                </c:pt>
                <c:pt idx="335">
                  <c:v>27.999999999999872</c:v>
                </c:pt>
                <c:pt idx="336">
                  <c:v>28.083333333333204</c:v>
                </c:pt>
                <c:pt idx="337">
                  <c:v>28.166666666666536</c:v>
                </c:pt>
                <c:pt idx="338">
                  <c:v>28.249999999999869</c:v>
                </c:pt>
                <c:pt idx="339">
                  <c:v>28.333333333333201</c:v>
                </c:pt>
                <c:pt idx="340">
                  <c:v>28.416666666666533</c:v>
                </c:pt>
                <c:pt idx="341">
                  <c:v>28.499999999999865</c:v>
                </c:pt>
                <c:pt idx="342">
                  <c:v>28.583333333333197</c:v>
                </c:pt>
                <c:pt idx="343">
                  <c:v>28.666666666666529</c:v>
                </c:pt>
                <c:pt idx="344">
                  <c:v>28.749999999999861</c:v>
                </c:pt>
                <c:pt idx="345">
                  <c:v>28.833333333333194</c:v>
                </c:pt>
                <c:pt idx="346">
                  <c:v>28.916666666666526</c:v>
                </c:pt>
                <c:pt idx="347">
                  <c:v>28.999999999999858</c:v>
                </c:pt>
                <c:pt idx="348">
                  <c:v>29.08333333333319</c:v>
                </c:pt>
                <c:pt idx="349">
                  <c:v>29.166666666666522</c:v>
                </c:pt>
                <c:pt idx="350">
                  <c:v>29.249999999999854</c:v>
                </c:pt>
                <c:pt idx="351">
                  <c:v>29.333333333333186</c:v>
                </c:pt>
                <c:pt idx="352">
                  <c:v>29.416666666666519</c:v>
                </c:pt>
                <c:pt idx="353">
                  <c:v>29.499999999999851</c:v>
                </c:pt>
                <c:pt idx="354">
                  <c:v>29.583333333333183</c:v>
                </c:pt>
                <c:pt idx="355">
                  <c:v>29.666666666666515</c:v>
                </c:pt>
                <c:pt idx="356">
                  <c:v>29.749999999999847</c:v>
                </c:pt>
                <c:pt idx="357">
                  <c:v>29.833333333333179</c:v>
                </c:pt>
                <c:pt idx="358">
                  <c:v>29.916666666666512</c:v>
                </c:pt>
                <c:pt idx="359">
                  <c:v>29.999999999999844</c:v>
                </c:pt>
                <c:pt idx="360">
                  <c:v>30.083333333333176</c:v>
                </c:pt>
                <c:pt idx="361">
                  <c:v>30.166666666666508</c:v>
                </c:pt>
                <c:pt idx="362">
                  <c:v>30.24999999999984</c:v>
                </c:pt>
                <c:pt idx="363">
                  <c:v>30.333333333333172</c:v>
                </c:pt>
                <c:pt idx="364">
                  <c:v>30.416666666666504</c:v>
                </c:pt>
                <c:pt idx="365">
                  <c:v>30.499999999999837</c:v>
                </c:pt>
                <c:pt idx="366">
                  <c:v>30.583333333333169</c:v>
                </c:pt>
                <c:pt idx="367">
                  <c:v>30.666666666666501</c:v>
                </c:pt>
                <c:pt idx="368">
                  <c:v>30.749999999999833</c:v>
                </c:pt>
                <c:pt idx="369">
                  <c:v>30.833333333333165</c:v>
                </c:pt>
                <c:pt idx="370">
                  <c:v>30.916666666666497</c:v>
                </c:pt>
                <c:pt idx="371">
                  <c:v>30.999999999999829</c:v>
                </c:pt>
                <c:pt idx="372">
                  <c:v>31.083333333333162</c:v>
                </c:pt>
                <c:pt idx="373">
                  <c:v>31.166666666666494</c:v>
                </c:pt>
                <c:pt idx="374">
                  <c:v>31.249999999999826</c:v>
                </c:pt>
                <c:pt idx="375">
                  <c:v>31.333333333333158</c:v>
                </c:pt>
                <c:pt idx="376">
                  <c:v>31.41666666666649</c:v>
                </c:pt>
                <c:pt idx="377">
                  <c:v>31.499999999999822</c:v>
                </c:pt>
                <c:pt idx="378">
                  <c:v>31.583333333333155</c:v>
                </c:pt>
                <c:pt idx="379">
                  <c:v>31.666666666666487</c:v>
                </c:pt>
                <c:pt idx="380">
                  <c:v>31.749999999999819</c:v>
                </c:pt>
                <c:pt idx="381">
                  <c:v>31.833333333333151</c:v>
                </c:pt>
                <c:pt idx="382">
                  <c:v>31.916666666666483</c:v>
                </c:pt>
                <c:pt idx="383">
                  <c:v>31.999999999999815</c:v>
                </c:pt>
                <c:pt idx="384">
                  <c:v>32.083333333333151</c:v>
                </c:pt>
                <c:pt idx="385">
                  <c:v>32.166666666666487</c:v>
                </c:pt>
                <c:pt idx="386">
                  <c:v>32.249999999999822</c:v>
                </c:pt>
                <c:pt idx="387">
                  <c:v>32.333333333333158</c:v>
                </c:pt>
                <c:pt idx="388">
                  <c:v>32.416666666666494</c:v>
                </c:pt>
                <c:pt idx="389">
                  <c:v>32.499999999999829</c:v>
                </c:pt>
                <c:pt idx="390">
                  <c:v>32.583333333333165</c:v>
                </c:pt>
                <c:pt idx="391">
                  <c:v>32.666666666666501</c:v>
                </c:pt>
                <c:pt idx="392">
                  <c:v>32.749999999999837</c:v>
                </c:pt>
                <c:pt idx="393">
                  <c:v>32.833333333333172</c:v>
                </c:pt>
                <c:pt idx="394">
                  <c:v>32.916666666666508</c:v>
                </c:pt>
                <c:pt idx="395">
                  <c:v>32.999999999999844</c:v>
                </c:pt>
                <c:pt idx="396">
                  <c:v>33.083333333333179</c:v>
                </c:pt>
                <c:pt idx="397">
                  <c:v>33.166666666666515</c:v>
                </c:pt>
                <c:pt idx="398">
                  <c:v>33.249999999999851</c:v>
                </c:pt>
                <c:pt idx="399">
                  <c:v>33.333333333333186</c:v>
                </c:pt>
                <c:pt idx="400">
                  <c:v>33.416666666666522</c:v>
                </c:pt>
                <c:pt idx="401">
                  <c:v>33.499999999999858</c:v>
                </c:pt>
                <c:pt idx="402">
                  <c:v>33.583333333333194</c:v>
                </c:pt>
                <c:pt idx="403">
                  <c:v>33.666666666666529</c:v>
                </c:pt>
                <c:pt idx="404">
                  <c:v>33.749999999999865</c:v>
                </c:pt>
                <c:pt idx="405">
                  <c:v>33.833333333333201</c:v>
                </c:pt>
                <c:pt idx="406">
                  <c:v>33.916666666666536</c:v>
                </c:pt>
                <c:pt idx="407">
                  <c:v>33.999999999999872</c:v>
                </c:pt>
                <c:pt idx="408">
                  <c:v>34.083333333333208</c:v>
                </c:pt>
                <c:pt idx="409">
                  <c:v>34.166666666666544</c:v>
                </c:pt>
                <c:pt idx="410">
                  <c:v>34.249999999999879</c:v>
                </c:pt>
                <c:pt idx="411">
                  <c:v>34.333333333333215</c:v>
                </c:pt>
                <c:pt idx="412">
                  <c:v>34.416666666666551</c:v>
                </c:pt>
                <c:pt idx="413">
                  <c:v>34.499999999999886</c:v>
                </c:pt>
                <c:pt idx="414">
                  <c:v>34.583333333333222</c:v>
                </c:pt>
                <c:pt idx="415">
                  <c:v>34.666666666666558</c:v>
                </c:pt>
                <c:pt idx="416">
                  <c:v>34.749999999999893</c:v>
                </c:pt>
                <c:pt idx="417">
                  <c:v>34.833333333333229</c:v>
                </c:pt>
                <c:pt idx="418">
                  <c:v>34.916666666666565</c:v>
                </c:pt>
                <c:pt idx="419">
                  <c:v>34.999999999999901</c:v>
                </c:pt>
                <c:pt idx="420">
                  <c:v>35.083333333333236</c:v>
                </c:pt>
                <c:pt idx="421">
                  <c:v>35.166666666666572</c:v>
                </c:pt>
                <c:pt idx="422">
                  <c:v>35.249999999999908</c:v>
                </c:pt>
                <c:pt idx="423">
                  <c:v>35.333333333333243</c:v>
                </c:pt>
                <c:pt idx="424">
                  <c:v>35.416666666666579</c:v>
                </c:pt>
                <c:pt idx="425">
                  <c:v>35.499999999999915</c:v>
                </c:pt>
                <c:pt idx="426">
                  <c:v>35.58333333333325</c:v>
                </c:pt>
                <c:pt idx="427">
                  <c:v>35.666666666666586</c:v>
                </c:pt>
                <c:pt idx="428">
                  <c:v>35.749999999999922</c:v>
                </c:pt>
                <c:pt idx="429">
                  <c:v>35.833333333333258</c:v>
                </c:pt>
                <c:pt idx="430">
                  <c:v>35.916666666666593</c:v>
                </c:pt>
                <c:pt idx="431">
                  <c:v>35.999999999999929</c:v>
                </c:pt>
                <c:pt idx="432">
                  <c:v>36.083333333333265</c:v>
                </c:pt>
                <c:pt idx="433">
                  <c:v>36.1666666666666</c:v>
                </c:pt>
                <c:pt idx="434">
                  <c:v>36.249999999999936</c:v>
                </c:pt>
                <c:pt idx="435">
                  <c:v>36.333333333333272</c:v>
                </c:pt>
                <c:pt idx="436">
                  <c:v>36.416666666666607</c:v>
                </c:pt>
                <c:pt idx="437">
                  <c:v>36.499999999999943</c:v>
                </c:pt>
                <c:pt idx="438">
                  <c:v>36.583333333333279</c:v>
                </c:pt>
                <c:pt idx="439">
                  <c:v>36.666666666666615</c:v>
                </c:pt>
                <c:pt idx="440">
                  <c:v>36.74999999999995</c:v>
                </c:pt>
                <c:pt idx="441">
                  <c:v>36.833333333333286</c:v>
                </c:pt>
                <c:pt idx="442">
                  <c:v>36.916666666666622</c:v>
                </c:pt>
                <c:pt idx="443">
                  <c:v>36.999999999999957</c:v>
                </c:pt>
                <c:pt idx="444">
                  <c:v>37.083333333333293</c:v>
                </c:pt>
                <c:pt idx="445">
                  <c:v>37.166666666666629</c:v>
                </c:pt>
                <c:pt idx="446">
                  <c:v>37.249999999999964</c:v>
                </c:pt>
                <c:pt idx="447">
                  <c:v>37.3333333333333</c:v>
                </c:pt>
                <c:pt idx="448">
                  <c:v>37.416666666666636</c:v>
                </c:pt>
                <c:pt idx="449">
                  <c:v>37.499999999999972</c:v>
                </c:pt>
                <c:pt idx="450">
                  <c:v>37.583333333333307</c:v>
                </c:pt>
                <c:pt idx="451">
                  <c:v>37.666666666666643</c:v>
                </c:pt>
                <c:pt idx="452">
                  <c:v>37.749999999999979</c:v>
                </c:pt>
                <c:pt idx="453">
                  <c:v>37.833333333333314</c:v>
                </c:pt>
                <c:pt idx="454">
                  <c:v>37.91666666666665</c:v>
                </c:pt>
                <c:pt idx="455">
                  <c:v>37.999999999999986</c:v>
                </c:pt>
                <c:pt idx="456">
                  <c:v>38.083333333333321</c:v>
                </c:pt>
                <c:pt idx="457">
                  <c:v>38.166666666666657</c:v>
                </c:pt>
                <c:pt idx="458">
                  <c:v>38.249999999999993</c:v>
                </c:pt>
                <c:pt idx="459">
                  <c:v>38.333333333333329</c:v>
                </c:pt>
                <c:pt idx="460">
                  <c:v>38.416666666666664</c:v>
                </c:pt>
                <c:pt idx="461">
                  <c:v>38.5</c:v>
                </c:pt>
                <c:pt idx="462">
                  <c:v>38.583333333333336</c:v>
                </c:pt>
                <c:pt idx="463">
                  <c:v>38.666666666666671</c:v>
                </c:pt>
                <c:pt idx="464">
                  <c:v>38.750000000000007</c:v>
                </c:pt>
                <c:pt idx="465">
                  <c:v>38.833333333333343</c:v>
                </c:pt>
                <c:pt idx="466">
                  <c:v>38.916666666666679</c:v>
                </c:pt>
                <c:pt idx="467">
                  <c:v>39.000000000000014</c:v>
                </c:pt>
                <c:pt idx="468">
                  <c:v>39.08333333333335</c:v>
                </c:pt>
                <c:pt idx="469">
                  <c:v>39.166666666666686</c:v>
                </c:pt>
                <c:pt idx="470">
                  <c:v>39.250000000000021</c:v>
                </c:pt>
                <c:pt idx="471">
                  <c:v>39.333333333333357</c:v>
                </c:pt>
                <c:pt idx="472">
                  <c:v>39.416666666666693</c:v>
                </c:pt>
                <c:pt idx="473">
                  <c:v>39.500000000000028</c:v>
                </c:pt>
                <c:pt idx="474">
                  <c:v>39.583333333333364</c:v>
                </c:pt>
                <c:pt idx="475">
                  <c:v>39.6666666666667</c:v>
                </c:pt>
                <c:pt idx="476">
                  <c:v>39.750000000000036</c:v>
                </c:pt>
                <c:pt idx="477">
                  <c:v>39.833333333333371</c:v>
                </c:pt>
                <c:pt idx="478">
                  <c:v>39.916666666666707</c:v>
                </c:pt>
                <c:pt idx="479">
                  <c:v>40.000000000000043</c:v>
                </c:pt>
                <c:pt idx="480">
                  <c:v>40.083333333333378</c:v>
                </c:pt>
                <c:pt idx="481">
                  <c:v>40.166666666666714</c:v>
                </c:pt>
                <c:pt idx="482">
                  <c:v>40.25000000000005</c:v>
                </c:pt>
                <c:pt idx="483">
                  <c:v>40.333333333333385</c:v>
                </c:pt>
                <c:pt idx="484">
                  <c:v>40.416666666666721</c:v>
                </c:pt>
                <c:pt idx="485">
                  <c:v>40.500000000000057</c:v>
                </c:pt>
                <c:pt idx="486">
                  <c:v>40.583333333333393</c:v>
                </c:pt>
                <c:pt idx="487">
                  <c:v>40.666666666666728</c:v>
                </c:pt>
                <c:pt idx="488">
                  <c:v>40.750000000000064</c:v>
                </c:pt>
                <c:pt idx="489">
                  <c:v>40.8333333333334</c:v>
                </c:pt>
                <c:pt idx="490">
                  <c:v>40.916666666666735</c:v>
                </c:pt>
                <c:pt idx="491">
                  <c:v>41.000000000000071</c:v>
                </c:pt>
                <c:pt idx="492">
                  <c:v>41.083333333333407</c:v>
                </c:pt>
                <c:pt idx="493">
                  <c:v>41.166666666666742</c:v>
                </c:pt>
                <c:pt idx="494">
                  <c:v>41.250000000000078</c:v>
                </c:pt>
                <c:pt idx="495">
                  <c:v>41.333333333333414</c:v>
                </c:pt>
                <c:pt idx="496">
                  <c:v>41.41666666666675</c:v>
                </c:pt>
                <c:pt idx="497">
                  <c:v>41.500000000000085</c:v>
                </c:pt>
                <c:pt idx="498">
                  <c:v>41.583333333333421</c:v>
                </c:pt>
                <c:pt idx="499">
                  <c:v>41.666666666666757</c:v>
                </c:pt>
                <c:pt idx="500">
                  <c:v>41.750000000000092</c:v>
                </c:pt>
                <c:pt idx="501">
                  <c:v>41.833333333333428</c:v>
                </c:pt>
                <c:pt idx="502">
                  <c:v>41.916666666666764</c:v>
                </c:pt>
                <c:pt idx="503">
                  <c:v>42.000000000000099</c:v>
                </c:pt>
                <c:pt idx="504">
                  <c:v>42.083333333333435</c:v>
                </c:pt>
                <c:pt idx="505">
                  <c:v>42.166666666666771</c:v>
                </c:pt>
                <c:pt idx="506">
                  <c:v>42.250000000000107</c:v>
                </c:pt>
                <c:pt idx="507">
                  <c:v>42.333333333333442</c:v>
                </c:pt>
                <c:pt idx="508">
                  <c:v>42.416666666666778</c:v>
                </c:pt>
                <c:pt idx="509">
                  <c:v>42.500000000000114</c:v>
                </c:pt>
                <c:pt idx="510">
                  <c:v>42.583333333333449</c:v>
                </c:pt>
                <c:pt idx="511">
                  <c:v>42.666666666666785</c:v>
                </c:pt>
                <c:pt idx="512">
                  <c:v>42.750000000000121</c:v>
                </c:pt>
                <c:pt idx="513">
                  <c:v>42.833333333333456</c:v>
                </c:pt>
                <c:pt idx="514">
                  <c:v>42.916666666666792</c:v>
                </c:pt>
                <c:pt idx="515">
                  <c:v>43.000000000000128</c:v>
                </c:pt>
                <c:pt idx="516">
                  <c:v>43.083333333333464</c:v>
                </c:pt>
                <c:pt idx="517">
                  <c:v>43.166666666666799</c:v>
                </c:pt>
                <c:pt idx="518">
                  <c:v>43.250000000000135</c:v>
                </c:pt>
                <c:pt idx="519">
                  <c:v>43.333333333333471</c:v>
                </c:pt>
                <c:pt idx="520">
                  <c:v>43.416666666666806</c:v>
                </c:pt>
                <c:pt idx="521">
                  <c:v>43.500000000000142</c:v>
                </c:pt>
                <c:pt idx="522">
                  <c:v>43.583333333333478</c:v>
                </c:pt>
                <c:pt idx="523">
                  <c:v>43.666666666666814</c:v>
                </c:pt>
                <c:pt idx="524">
                  <c:v>43.750000000000149</c:v>
                </c:pt>
                <c:pt idx="525">
                  <c:v>43.833333333333485</c:v>
                </c:pt>
                <c:pt idx="526">
                  <c:v>43.916666666666821</c:v>
                </c:pt>
                <c:pt idx="527">
                  <c:v>44.000000000000156</c:v>
                </c:pt>
                <c:pt idx="528">
                  <c:v>44.083333333333492</c:v>
                </c:pt>
                <c:pt idx="529">
                  <c:v>44.166666666666828</c:v>
                </c:pt>
                <c:pt idx="530">
                  <c:v>44.250000000000163</c:v>
                </c:pt>
                <c:pt idx="531">
                  <c:v>44.333333333333499</c:v>
                </c:pt>
                <c:pt idx="532">
                  <c:v>44.416666666666835</c:v>
                </c:pt>
                <c:pt idx="533">
                  <c:v>44.500000000000171</c:v>
                </c:pt>
                <c:pt idx="534">
                  <c:v>44.583333333333506</c:v>
                </c:pt>
                <c:pt idx="535">
                  <c:v>44.666666666666842</c:v>
                </c:pt>
                <c:pt idx="536">
                  <c:v>44.750000000000178</c:v>
                </c:pt>
                <c:pt idx="537">
                  <c:v>44.833333333333513</c:v>
                </c:pt>
                <c:pt idx="538">
                  <c:v>44.916666666666849</c:v>
                </c:pt>
                <c:pt idx="539">
                  <c:v>45.000000000000185</c:v>
                </c:pt>
                <c:pt idx="540">
                  <c:v>45.08333333333352</c:v>
                </c:pt>
                <c:pt idx="541">
                  <c:v>45.166666666666856</c:v>
                </c:pt>
                <c:pt idx="542">
                  <c:v>45.250000000000192</c:v>
                </c:pt>
                <c:pt idx="543">
                  <c:v>45.333333333333528</c:v>
                </c:pt>
                <c:pt idx="544">
                  <c:v>45.416666666666863</c:v>
                </c:pt>
                <c:pt idx="545">
                  <c:v>45.500000000000199</c:v>
                </c:pt>
                <c:pt idx="546">
                  <c:v>45.583333333333535</c:v>
                </c:pt>
                <c:pt idx="547">
                  <c:v>45.66666666666687</c:v>
                </c:pt>
                <c:pt idx="548">
                  <c:v>45.750000000000206</c:v>
                </c:pt>
                <c:pt idx="549">
                  <c:v>45.833333333333542</c:v>
                </c:pt>
                <c:pt idx="550">
                  <c:v>45.916666666666877</c:v>
                </c:pt>
                <c:pt idx="551">
                  <c:v>46.000000000000213</c:v>
                </c:pt>
                <c:pt idx="552">
                  <c:v>46.083333333333549</c:v>
                </c:pt>
                <c:pt idx="553">
                  <c:v>46.166666666666885</c:v>
                </c:pt>
                <c:pt idx="554">
                  <c:v>46.25000000000022</c:v>
                </c:pt>
                <c:pt idx="555">
                  <c:v>46.333333333333556</c:v>
                </c:pt>
                <c:pt idx="556">
                  <c:v>46.416666666666892</c:v>
                </c:pt>
                <c:pt idx="557">
                  <c:v>46.500000000000227</c:v>
                </c:pt>
                <c:pt idx="558">
                  <c:v>46.583333333333563</c:v>
                </c:pt>
                <c:pt idx="559">
                  <c:v>46.666666666666899</c:v>
                </c:pt>
                <c:pt idx="560">
                  <c:v>46.750000000000234</c:v>
                </c:pt>
                <c:pt idx="561">
                  <c:v>46.83333333333357</c:v>
                </c:pt>
                <c:pt idx="562">
                  <c:v>46.916666666666906</c:v>
                </c:pt>
                <c:pt idx="563">
                  <c:v>47.000000000000242</c:v>
                </c:pt>
                <c:pt idx="564">
                  <c:v>47.083333333333577</c:v>
                </c:pt>
                <c:pt idx="565">
                  <c:v>47.166666666666913</c:v>
                </c:pt>
                <c:pt idx="566">
                  <c:v>47.250000000000249</c:v>
                </c:pt>
                <c:pt idx="567">
                  <c:v>47.333333333333584</c:v>
                </c:pt>
                <c:pt idx="568">
                  <c:v>47.41666666666692</c:v>
                </c:pt>
                <c:pt idx="569">
                  <c:v>47.500000000000256</c:v>
                </c:pt>
                <c:pt idx="570">
                  <c:v>47.583333333333591</c:v>
                </c:pt>
                <c:pt idx="571">
                  <c:v>47.666666666666927</c:v>
                </c:pt>
                <c:pt idx="572">
                  <c:v>47.750000000000263</c:v>
                </c:pt>
                <c:pt idx="573">
                  <c:v>47.833333333333599</c:v>
                </c:pt>
                <c:pt idx="574">
                  <c:v>47.916666666666934</c:v>
                </c:pt>
                <c:pt idx="575">
                  <c:v>48.00000000000027</c:v>
                </c:pt>
                <c:pt idx="576">
                  <c:v>48.083333333333606</c:v>
                </c:pt>
                <c:pt idx="577">
                  <c:v>48.166666666666941</c:v>
                </c:pt>
                <c:pt idx="578">
                  <c:v>48.250000000000277</c:v>
                </c:pt>
                <c:pt idx="579">
                  <c:v>48.333333333333613</c:v>
                </c:pt>
                <c:pt idx="580">
                  <c:v>48.416666666666949</c:v>
                </c:pt>
                <c:pt idx="581">
                  <c:v>48.500000000000284</c:v>
                </c:pt>
                <c:pt idx="582">
                  <c:v>48.58333333333362</c:v>
                </c:pt>
                <c:pt idx="583">
                  <c:v>48.666666666666956</c:v>
                </c:pt>
                <c:pt idx="584">
                  <c:v>48.750000000000291</c:v>
                </c:pt>
                <c:pt idx="585">
                  <c:v>48.833333333333627</c:v>
                </c:pt>
                <c:pt idx="586">
                  <c:v>48.916666666666963</c:v>
                </c:pt>
                <c:pt idx="587">
                  <c:v>49.000000000000298</c:v>
                </c:pt>
                <c:pt idx="588">
                  <c:v>49.083333333333634</c:v>
                </c:pt>
                <c:pt idx="589">
                  <c:v>49.16666666666697</c:v>
                </c:pt>
                <c:pt idx="590">
                  <c:v>49.250000000000306</c:v>
                </c:pt>
                <c:pt idx="591">
                  <c:v>49.333333333333641</c:v>
                </c:pt>
                <c:pt idx="592">
                  <c:v>49.416666666666977</c:v>
                </c:pt>
                <c:pt idx="593">
                  <c:v>49.500000000000313</c:v>
                </c:pt>
                <c:pt idx="594">
                  <c:v>49.583333333333648</c:v>
                </c:pt>
                <c:pt idx="595">
                  <c:v>49.666666666666984</c:v>
                </c:pt>
                <c:pt idx="596">
                  <c:v>49.75000000000032</c:v>
                </c:pt>
                <c:pt idx="597">
                  <c:v>49.833333333333655</c:v>
                </c:pt>
                <c:pt idx="598">
                  <c:v>49.916666666666991</c:v>
                </c:pt>
                <c:pt idx="599">
                  <c:v>50.000000000000327</c:v>
                </c:pt>
                <c:pt idx="600">
                  <c:v>50.083333333333663</c:v>
                </c:pt>
                <c:pt idx="601">
                  <c:v>50.166666666666998</c:v>
                </c:pt>
                <c:pt idx="602">
                  <c:v>50.250000000000334</c:v>
                </c:pt>
                <c:pt idx="603">
                  <c:v>50.33333333333367</c:v>
                </c:pt>
                <c:pt idx="604">
                  <c:v>50.416666666667005</c:v>
                </c:pt>
                <c:pt idx="605">
                  <c:v>50.500000000000341</c:v>
                </c:pt>
                <c:pt idx="606">
                  <c:v>50.583333333333677</c:v>
                </c:pt>
                <c:pt idx="607">
                  <c:v>50.666666666667012</c:v>
                </c:pt>
                <c:pt idx="608">
                  <c:v>50.750000000000348</c:v>
                </c:pt>
                <c:pt idx="609">
                  <c:v>50.833333333333684</c:v>
                </c:pt>
                <c:pt idx="610">
                  <c:v>50.91666666666702</c:v>
                </c:pt>
                <c:pt idx="611">
                  <c:v>51.000000000000355</c:v>
                </c:pt>
                <c:pt idx="612">
                  <c:v>51.083333333333691</c:v>
                </c:pt>
                <c:pt idx="613">
                  <c:v>51.166666666667027</c:v>
                </c:pt>
                <c:pt idx="614">
                  <c:v>51.250000000000362</c:v>
                </c:pt>
                <c:pt idx="615">
                  <c:v>51.333333333333698</c:v>
                </c:pt>
                <c:pt idx="616">
                  <c:v>51.416666666667034</c:v>
                </c:pt>
                <c:pt idx="617">
                  <c:v>51.500000000000369</c:v>
                </c:pt>
                <c:pt idx="618">
                  <c:v>51.583333333333705</c:v>
                </c:pt>
                <c:pt idx="619">
                  <c:v>51.666666666667041</c:v>
                </c:pt>
                <c:pt idx="620">
                  <c:v>51.750000000000377</c:v>
                </c:pt>
                <c:pt idx="621">
                  <c:v>51.833333333333712</c:v>
                </c:pt>
                <c:pt idx="622">
                  <c:v>51.916666666667048</c:v>
                </c:pt>
                <c:pt idx="623">
                  <c:v>52.000000000000384</c:v>
                </c:pt>
                <c:pt idx="624">
                  <c:v>52.083333333333719</c:v>
                </c:pt>
                <c:pt idx="625">
                  <c:v>52.166666666667055</c:v>
                </c:pt>
                <c:pt idx="626">
                  <c:v>52.250000000000391</c:v>
                </c:pt>
                <c:pt idx="627">
                  <c:v>52.333333333333727</c:v>
                </c:pt>
                <c:pt idx="628">
                  <c:v>52.416666666667062</c:v>
                </c:pt>
                <c:pt idx="629">
                  <c:v>52.500000000000398</c:v>
                </c:pt>
                <c:pt idx="630">
                  <c:v>52.583333333333734</c:v>
                </c:pt>
                <c:pt idx="631">
                  <c:v>52.666666666667069</c:v>
                </c:pt>
                <c:pt idx="632">
                  <c:v>52.750000000000405</c:v>
                </c:pt>
                <c:pt idx="633">
                  <c:v>52.833333333333741</c:v>
                </c:pt>
                <c:pt idx="634">
                  <c:v>52.916666666667076</c:v>
                </c:pt>
                <c:pt idx="635">
                  <c:v>53.000000000000412</c:v>
                </c:pt>
                <c:pt idx="636">
                  <c:v>53.083333333333748</c:v>
                </c:pt>
                <c:pt idx="637">
                  <c:v>53.166666666667084</c:v>
                </c:pt>
                <c:pt idx="638">
                  <c:v>53.250000000000419</c:v>
                </c:pt>
                <c:pt idx="639">
                  <c:v>53.333333333333755</c:v>
                </c:pt>
                <c:pt idx="640">
                  <c:v>53.416666666667091</c:v>
                </c:pt>
                <c:pt idx="641">
                  <c:v>53.500000000000426</c:v>
                </c:pt>
                <c:pt idx="642">
                  <c:v>53.583333333333762</c:v>
                </c:pt>
                <c:pt idx="643">
                  <c:v>53.666666666667098</c:v>
                </c:pt>
                <c:pt idx="644">
                  <c:v>53.750000000000433</c:v>
                </c:pt>
                <c:pt idx="645">
                  <c:v>53.833333333333769</c:v>
                </c:pt>
                <c:pt idx="646">
                  <c:v>53.916666666667105</c:v>
                </c:pt>
                <c:pt idx="647">
                  <c:v>54.000000000000441</c:v>
                </c:pt>
                <c:pt idx="648">
                  <c:v>54.083333333333776</c:v>
                </c:pt>
                <c:pt idx="649">
                  <c:v>54.166666666667112</c:v>
                </c:pt>
                <c:pt idx="650">
                  <c:v>54.250000000000448</c:v>
                </c:pt>
                <c:pt idx="651">
                  <c:v>54.333333333333783</c:v>
                </c:pt>
                <c:pt idx="652">
                  <c:v>54.416666666667119</c:v>
                </c:pt>
                <c:pt idx="653">
                  <c:v>54.500000000000455</c:v>
                </c:pt>
                <c:pt idx="654">
                  <c:v>54.58333333333379</c:v>
                </c:pt>
                <c:pt idx="655">
                  <c:v>54.666666666667126</c:v>
                </c:pt>
                <c:pt idx="656">
                  <c:v>54.750000000000462</c:v>
                </c:pt>
                <c:pt idx="657">
                  <c:v>54.833333333333798</c:v>
                </c:pt>
                <c:pt idx="658">
                  <c:v>54.916666666667133</c:v>
                </c:pt>
                <c:pt idx="659">
                  <c:v>55.000000000000469</c:v>
                </c:pt>
                <c:pt idx="660">
                  <c:v>55.083333333333805</c:v>
                </c:pt>
                <c:pt idx="661">
                  <c:v>55.16666666666714</c:v>
                </c:pt>
                <c:pt idx="662">
                  <c:v>55.250000000000476</c:v>
                </c:pt>
                <c:pt idx="663">
                  <c:v>55.333333333333812</c:v>
                </c:pt>
                <c:pt idx="664">
                  <c:v>55.416666666667147</c:v>
                </c:pt>
                <c:pt idx="665">
                  <c:v>55.500000000000483</c:v>
                </c:pt>
                <c:pt idx="666">
                  <c:v>55.583333333333819</c:v>
                </c:pt>
                <c:pt idx="667">
                  <c:v>55.666666666667155</c:v>
                </c:pt>
                <c:pt idx="668">
                  <c:v>55.75000000000049</c:v>
                </c:pt>
                <c:pt idx="669">
                  <c:v>55.833333333333826</c:v>
                </c:pt>
                <c:pt idx="670">
                  <c:v>55.916666666667162</c:v>
                </c:pt>
                <c:pt idx="671">
                  <c:v>56.000000000000497</c:v>
                </c:pt>
                <c:pt idx="672">
                  <c:v>56.083333333333833</c:v>
                </c:pt>
                <c:pt idx="673">
                  <c:v>56.166666666667169</c:v>
                </c:pt>
                <c:pt idx="674">
                  <c:v>56.250000000000504</c:v>
                </c:pt>
                <c:pt idx="675">
                  <c:v>56.33333333333384</c:v>
                </c:pt>
                <c:pt idx="676">
                  <c:v>56.416666666667176</c:v>
                </c:pt>
                <c:pt idx="677">
                  <c:v>56.500000000000512</c:v>
                </c:pt>
                <c:pt idx="678">
                  <c:v>56.583333333333847</c:v>
                </c:pt>
                <c:pt idx="679">
                  <c:v>56.666666666667183</c:v>
                </c:pt>
                <c:pt idx="680">
                  <c:v>56.750000000000519</c:v>
                </c:pt>
                <c:pt idx="681">
                  <c:v>56.833333333333854</c:v>
                </c:pt>
                <c:pt idx="682">
                  <c:v>56.91666666666719</c:v>
                </c:pt>
                <c:pt idx="683">
                  <c:v>57.000000000000526</c:v>
                </c:pt>
                <c:pt idx="684">
                  <c:v>57.083333333333862</c:v>
                </c:pt>
                <c:pt idx="685">
                  <c:v>57.166666666667197</c:v>
                </c:pt>
                <c:pt idx="686">
                  <c:v>57.250000000000533</c:v>
                </c:pt>
                <c:pt idx="687">
                  <c:v>57.333333333333869</c:v>
                </c:pt>
                <c:pt idx="688">
                  <c:v>57.416666666667204</c:v>
                </c:pt>
                <c:pt idx="689">
                  <c:v>57.50000000000054</c:v>
                </c:pt>
                <c:pt idx="690">
                  <c:v>57.583333333333876</c:v>
                </c:pt>
                <c:pt idx="691">
                  <c:v>57.666666666667211</c:v>
                </c:pt>
                <c:pt idx="692">
                  <c:v>57.750000000000547</c:v>
                </c:pt>
                <c:pt idx="693">
                  <c:v>57.833333333333883</c:v>
                </c:pt>
                <c:pt idx="694">
                  <c:v>57.916666666667219</c:v>
                </c:pt>
                <c:pt idx="695">
                  <c:v>58.000000000000554</c:v>
                </c:pt>
                <c:pt idx="696">
                  <c:v>58.08333333333389</c:v>
                </c:pt>
                <c:pt idx="697">
                  <c:v>58.166666666667226</c:v>
                </c:pt>
                <c:pt idx="698">
                  <c:v>58.250000000000561</c:v>
                </c:pt>
                <c:pt idx="699">
                  <c:v>58.333333333333897</c:v>
                </c:pt>
                <c:pt idx="700">
                  <c:v>58.416666666667233</c:v>
                </c:pt>
                <c:pt idx="701">
                  <c:v>58.500000000000568</c:v>
                </c:pt>
                <c:pt idx="702">
                  <c:v>58.583333333333904</c:v>
                </c:pt>
                <c:pt idx="703">
                  <c:v>58.66666666666724</c:v>
                </c:pt>
                <c:pt idx="704">
                  <c:v>58.750000000000576</c:v>
                </c:pt>
                <c:pt idx="705">
                  <c:v>58.833333333333911</c:v>
                </c:pt>
                <c:pt idx="706">
                  <c:v>58.916666666667247</c:v>
                </c:pt>
                <c:pt idx="707">
                  <c:v>59.000000000000583</c:v>
                </c:pt>
                <c:pt idx="708">
                  <c:v>59.083333333333918</c:v>
                </c:pt>
                <c:pt idx="709">
                  <c:v>59.166666666667254</c:v>
                </c:pt>
                <c:pt idx="710">
                  <c:v>59.25000000000059</c:v>
                </c:pt>
                <c:pt idx="711">
                  <c:v>59.333333333333925</c:v>
                </c:pt>
                <c:pt idx="712">
                  <c:v>59.416666666667261</c:v>
                </c:pt>
                <c:pt idx="713">
                  <c:v>59.500000000000597</c:v>
                </c:pt>
                <c:pt idx="714">
                  <c:v>59.583333333333933</c:v>
                </c:pt>
                <c:pt idx="715">
                  <c:v>59.666666666667268</c:v>
                </c:pt>
                <c:pt idx="716">
                  <c:v>59.750000000000604</c:v>
                </c:pt>
                <c:pt idx="717">
                  <c:v>59.83333333333394</c:v>
                </c:pt>
                <c:pt idx="718">
                  <c:v>59.916666666667275</c:v>
                </c:pt>
                <c:pt idx="719">
                  <c:v>60.000000000000611</c:v>
                </c:pt>
                <c:pt idx="720">
                  <c:v>60.083333333333947</c:v>
                </c:pt>
                <c:pt idx="721">
                  <c:v>60.166666666667282</c:v>
                </c:pt>
                <c:pt idx="722">
                  <c:v>60.250000000000618</c:v>
                </c:pt>
                <c:pt idx="723">
                  <c:v>60.333333333333954</c:v>
                </c:pt>
                <c:pt idx="724">
                  <c:v>60.41666666666729</c:v>
                </c:pt>
                <c:pt idx="725">
                  <c:v>60.500000000000625</c:v>
                </c:pt>
                <c:pt idx="726">
                  <c:v>60.583333333333961</c:v>
                </c:pt>
                <c:pt idx="727">
                  <c:v>60.666666666667297</c:v>
                </c:pt>
                <c:pt idx="728">
                  <c:v>60.750000000000632</c:v>
                </c:pt>
                <c:pt idx="729">
                  <c:v>60.833333333333968</c:v>
                </c:pt>
                <c:pt idx="730">
                  <c:v>60.916666666667304</c:v>
                </c:pt>
                <c:pt idx="731">
                  <c:v>61.000000000000639</c:v>
                </c:pt>
                <c:pt idx="732">
                  <c:v>61.083333333333975</c:v>
                </c:pt>
                <c:pt idx="733">
                  <c:v>61.166666666667311</c:v>
                </c:pt>
                <c:pt idx="734">
                  <c:v>61.250000000000647</c:v>
                </c:pt>
                <c:pt idx="735">
                  <c:v>61.333333333333982</c:v>
                </c:pt>
                <c:pt idx="736">
                  <c:v>61.416666666667318</c:v>
                </c:pt>
                <c:pt idx="737">
                  <c:v>61.500000000000654</c:v>
                </c:pt>
                <c:pt idx="738">
                  <c:v>61.583333333333989</c:v>
                </c:pt>
                <c:pt idx="739">
                  <c:v>61.666666666667325</c:v>
                </c:pt>
                <c:pt idx="740">
                  <c:v>61.750000000000661</c:v>
                </c:pt>
                <c:pt idx="741">
                  <c:v>61.833333333333997</c:v>
                </c:pt>
                <c:pt idx="742">
                  <c:v>61.916666666667332</c:v>
                </c:pt>
                <c:pt idx="743">
                  <c:v>62.000000000000668</c:v>
                </c:pt>
                <c:pt idx="744">
                  <c:v>62.083333333334004</c:v>
                </c:pt>
                <c:pt idx="745">
                  <c:v>62.166666666667339</c:v>
                </c:pt>
                <c:pt idx="746">
                  <c:v>62.250000000000675</c:v>
                </c:pt>
                <c:pt idx="747">
                  <c:v>62.333333333334011</c:v>
                </c:pt>
                <c:pt idx="748">
                  <c:v>62.416666666667346</c:v>
                </c:pt>
                <c:pt idx="749">
                  <c:v>62.500000000000682</c:v>
                </c:pt>
                <c:pt idx="750">
                  <c:v>62.583333333334018</c:v>
                </c:pt>
                <c:pt idx="751">
                  <c:v>62.666666666667354</c:v>
                </c:pt>
                <c:pt idx="752">
                  <c:v>62.750000000000689</c:v>
                </c:pt>
                <c:pt idx="753">
                  <c:v>62.833333333334025</c:v>
                </c:pt>
                <c:pt idx="754">
                  <c:v>62.916666666667361</c:v>
                </c:pt>
                <c:pt idx="755">
                  <c:v>63.000000000000696</c:v>
                </c:pt>
                <c:pt idx="756">
                  <c:v>63.083333333334032</c:v>
                </c:pt>
                <c:pt idx="757">
                  <c:v>63.166666666667368</c:v>
                </c:pt>
                <c:pt idx="758">
                  <c:v>63.250000000000703</c:v>
                </c:pt>
                <c:pt idx="759">
                  <c:v>63.333333333334039</c:v>
                </c:pt>
                <c:pt idx="760">
                  <c:v>63.416666666667375</c:v>
                </c:pt>
                <c:pt idx="761">
                  <c:v>63.500000000000711</c:v>
                </c:pt>
                <c:pt idx="762">
                  <c:v>63.583333333334046</c:v>
                </c:pt>
                <c:pt idx="763">
                  <c:v>63.666666666667382</c:v>
                </c:pt>
                <c:pt idx="764">
                  <c:v>63.750000000000718</c:v>
                </c:pt>
                <c:pt idx="765">
                  <c:v>63.833333333334053</c:v>
                </c:pt>
                <c:pt idx="766">
                  <c:v>63.916666666667389</c:v>
                </c:pt>
                <c:pt idx="767">
                  <c:v>64.000000000000725</c:v>
                </c:pt>
                <c:pt idx="768">
                  <c:v>64.083333333334053</c:v>
                </c:pt>
                <c:pt idx="769">
                  <c:v>64.166666666667382</c:v>
                </c:pt>
                <c:pt idx="770">
                  <c:v>64.250000000000711</c:v>
                </c:pt>
                <c:pt idx="771">
                  <c:v>64.333333333334039</c:v>
                </c:pt>
                <c:pt idx="772">
                  <c:v>64.416666666667368</c:v>
                </c:pt>
                <c:pt idx="773">
                  <c:v>64.500000000000696</c:v>
                </c:pt>
                <c:pt idx="774">
                  <c:v>64.583333333334025</c:v>
                </c:pt>
                <c:pt idx="775">
                  <c:v>64.666666666667354</c:v>
                </c:pt>
                <c:pt idx="776">
                  <c:v>64.750000000000682</c:v>
                </c:pt>
                <c:pt idx="777">
                  <c:v>64.833333333334011</c:v>
                </c:pt>
                <c:pt idx="778">
                  <c:v>64.916666666667339</c:v>
                </c:pt>
                <c:pt idx="779">
                  <c:v>65.000000000000668</c:v>
                </c:pt>
                <c:pt idx="780">
                  <c:v>65.083333333333997</c:v>
                </c:pt>
                <c:pt idx="781">
                  <c:v>65.166666666667325</c:v>
                </c:pt>
                <c:pt idx="782">
                  <c:v>65.250000000000654</c:v>
                </c:pt>
                <c:pt idx="783">
                  <c:v>65.333333333333982</c:v>
                </c:pt>
                <c:pt idx="784">
                  <c:v>65.416666666667311</c:v>
                </c:pt>
                <c:pt idx="785">
                  <c:v>65.500000000000639</c:v>
                </c:pt>
                <c:pt idx="786">
                  <c:v>65.583333333333968</c:v>
                </c:pt>
                <c:pt idx="787">
                  <c:v>65.666666666667297</c:v>
                </c:pt>
                <c:pt idx="788">
                  <c:v>65.750000000000625</c:v>
                </c:pt>
                <c:pt idx="789">
                  <c:v>65.833333333333954</c:v>
                </c:pt>
                <c:pt idx="790">
                  <c:v>65.916666666667282</c:v>
                </c:pt>
                <c:pt idx="791">
                  <c:v>66.000000000000611</c:v>
                </c:pt>
                <c:pt idx="792">
                  <c:v>66.08333333333394</c:v>
                </c:pt>
                <c:pt idx="793">
                  <c:v>66.166666666667268</c:v>
                </c:pt>
                <c:pt idx="794">
                  <c:v>66.250000000000597</c:v>
                </c:pt>
                <c:pt idx="795">
                  <c:v>66.333333333333925</c:v>
                </c:pt>
                <c:pt idx="796">
                  <c:v>66.416666666667254</c:v>
                </c:pt>
                <c:pt idx="797">
                  <c:v>66.500000000000583</c:v>
                </c:pt>
                <c:pt idx="798">
                  <c:v>66.583333333333911</c:v>
                </c:pt>
                <c:pt idx="799">
                  <c:v>66.66666666666724</c:v>
                </c:pt>
                <c:pt idx="800">
                  <c:v>66.750000000000568</c:v>
                </c:pt>
                <c:pt idx="801">
                  <c:v>66.833333333333897</c:v>
                </c:pt>
                <c:pt idx="802">
                  <c:v>66.916666666667226</c:v>
                </c:pt>
                <c:pt idx="803">
                  <c:v>67.000000000000554</c:v>
                </c:pt>
                <c:pt idx="804">
                  <c:v>67.083333333333883</c:v>
                </c:pt>
                <c:pt idx="805">
                  <c:v>67.166666666667211</c:v>
                </c:pt>
                <c:pt idx="806">
                  <c:v>67.25000000000054</c:v>
                </c:pt>
                <c:pt idx="807">
                  <c:v>67.333333333333869</c:v>
                </c:pt>
                <c:pt idx="808">
                  <c:v>67.416666666667197</c:v>
                </c:pt>
                <c:pt idx="809">
                  <c:v>67.500000000000526</c:v>
                </c:pt>
                <c:pt idx="810">
                  <c:v>67.583333333333854</c:v>
                </c:pt>
                <c:pt idx="811">
                  <c:v>67.666666666667183</c:v>
                </c:pt>
                <c:pt idx="812">
                  <c:v>67.750000000000512</c:v>
                </c:pt>
                <c:pt idx="813">
                  <c:v>67.83333333333384</c:v>
                </c:pt>
                <c:pt idx="814">
                  <c:v>67.916666666667169</c:v>
                </c:pt>
                <c:pt idx="815">
                  <c:v>68.000000000000497</c:v>
                </c:pt>
                <c:pt idx="816">
                  <c:v>68.083333333333826</c:v>
                </c:pt>
                <c:pt idx="817">
                  <c:v>68.166666666667155</c:v>
                </c:pt>
                <c:pt idx="818">
                  <c:v>68.250000000000483</c:v>
                </c:pt>
                <c:pt idx="819">
                  <c:v>68.333333333333812</c:v>
                </c:pt>
                <c:pt idx="820">
                  <c:v>68.41666666666714</c:v>
                </c:pt>
                <c:pt idx="821">
                  <c:v>68.500000000000469</c:v>
                </c:pt>
                <c:pt idx="822">
                  <c:v>68.583333333333798</c:v>
                </c:pt>
                <c:pt idx="823">
                  <c:v>68.666666666667126</c:v>
                </c:pt>
                <c:pt idx="824">
                  <c:v>68.750000000000455</c:v>
                </c:pt>
                <c:pt idx="825">
                  <c:v>68.833333333333783</c:v>
                </c:pt>
                <c:pt idx="826">
                  <c:v>68.916666666667112</c:v>
                </c:pt>
                <c:pt idx="827">
                  <c:v>69.000000000000441</c:v>
                </c:pt>
                <c:pt idx="828">
                  <c:v>69.083333333333769</c:v>
                </c:pt>
                <c:pt idx="829">
                  <c:v>69.166666666667098</c:v>
                </c:pt>
                <c:pt idx="830">
                  <c:v>69.250000000000426</c:v>
                </c:pt>
                <c:pt idx="831">
                  <c:v>69.333333333333755</c:v>
                </c:pt>
                <c:pt idx="832">
                  <c:v>69.416666666667084</c:v>
                </c:pt>
                <c:pt idx="833">
                  <c:v>69.500000000000412</c:v>
                </c:pt>
                <c:pt idx="834">
                  <c:v>69.583333333333741</c:v>
                </c:pt>
                <c:pt idx="835">
                  <c:v>69.666666666667069</c:v>
                </c:pt>
                <c:pt idx="836">
                  <c:v>69.750000000000398</c:v>
                </c:pt>
                <c:pt idx="837">
                  <c:v>69.833333333333727</c:v>
                </c:pt>
                <c:pt idx="838">
                  <c:v>69.916666666667055</c:v>
                </c:pt>
                <c:pt idx="839">
                  <c:v>70.000000000000384</c:v>
                </c:pt>
                <c:pt idx="840">
                  <c:v>70.083333333333712</c:v>
                </c:pt>
                <c:pt idx="841">
                  <c:v>70.166666666667041</c:v>
                </c:pt>
                <c:pt idx="842">
                  <c:v>70.250000000000369</c:v>
                </c:pt>
                <c:pt idx="843">
                  <c:v>70.333333333333698</c:v>
                </c:pt>
                <c:pt idx="844">
                  <c:v>70.416666666667027</c:v>
                </c:pt>
                <c:pt idx="845">
                  <c:v>70.500000000000355</c:v>
                </c:pt>
                <c:pt idx="846">
                  <c:v>70.583333333333684</c:v>
                </c:pt>
                <c:pt idx="847">
                  <c:v>70.666666666667012</c:v>
                </c:pt>
                <c:pt idx="848">
                  <c:v>70.750000000000341</c:v>
                </c:pt>
                <c:pt idx="849">
                  <c:v>70.83333333333367</c:v>
                </c:pt>
                <c:pt idx="850">
                  <c:v>70.916666666666998</c:v>
                </c:pt>
                <c:pt idx="851">
                  <c:v>71.000000000000327</c:v>
                </c:pt>
                <c:pt idx="852">
                  <c:v>71.083333333333655</c:v>
                </c:pt>
                <c:pt idx="853">
                  <c:v>71.166666666666984</c:v>
                </c:pt>
                <c:pt idx="854">
                  <c:v>71.250000000000313</c:v>
                </c:pt>
                <c:pt idx="855">
                  <c:v>71.333333333333641</c:v>
                </c:pt>
                <c:pt idx="856">
                  <c:v>71.41666666666697</c:v>
                </c:pt>
                <c:pt idx="857">
                  <c:v>71.500000000000298</c:v>
                </c:pt>
                <c:pt idx="858">
                  <c:v>71.583333333333627</c:v>
                </c:pt>
                <c:pt idx="859">
                  <c:v>71.666666666666956</c:v>
                </c:pt>
                <c:pt idx="860">
                  <c:v>71.750000000000284</c:v>
                </c:pt>
                <c:pt idx="861">
                  <c:v>71.833333333333613</c:v>
                </c:pt>
                <c:pt idx="862">
                  <c:v>71.916666666666941</c:v>
                </c:pt>
                <c:pt idx="863">
                  <c:v>72.00000000000027</c:v>
                </c:pt>
                <c:pt idx="864">
                  <c:v>72.083333333333599</c:v>
                </c:pt>
                <c:pt idx="865">
                  <c:v>72.166666666666927</c:v>
                </c:pt>
                <c:pt idx="866">
                  <c:v>72.250000000000256</c:v>
                </c:pt>
                <c:pt idx="867">
                  <c:v>72.333333333333584</c:v>
                </c:pt>
                <c:pt idx="868">
                  <c:v>72.416666666666913</c:v>
                </c:pt>
                <c:pt idx="869">
                  <c:v>72.500000000000242</c:v>
                </c:pt>
                <c:pt idx="870">
                  <c:v>72.58333333333357</c:v>
                </c:pt>
                <c:pt idx="871">
                  <c:v>72.666666666666899</c:v>
                </c:pt>
                <c:pt idx="872">
                  <c:v>72.750000000000227</c:v>
                </c:pt>
                <c:pt idx="873">
                  <c:v>72.833333333333556</c:v>
                </c:pt>
                <c:pt idx="874">
                  <c:v>72.916666666666885</c:v>
                </c:pt>
                <c:pt idx="875">
                  <c:v>73.000000000000213</c:v>
                </c:pt>
                <c:pt idx="876">
                  <c:v>73.083333333333542</c:v>
                </c:pt>
                <c:pt idx="877">
                  <c:v>73.16666666666687</c:v>
                </c:pt>
                <c:pt idx="878">
                  <c:v>73.250000000000199</c:v>
                </c:pt>
                <c:pt idx="879">
                  <c:v>73.333333333333528</c:v>
                </c:pt>
                <c:pt idx="880">
                  <c:v>73.416666666666856</c:v>
                </c:pt>
                <c:pt idx="881">
                  <c:v>73.500000000000185</c:v>
                </c:pt>
                <c:pt idx="882">
                  <c:v>73.583333333333513</c:v>
                </c:pt>
                <c:pt idx="883">
                  <c:v>73.666666666666842</c:v>
                </c:pt>
                <c:pt idx="884">
                  <c:v>73.750000000000171</c:v>
                </c:pt>
                <c:pt idx="885">
                  <c:v>73.833333333333499</c:v>
                </c:pt>
                <c:pt idx="886">
                  <c:v>73.916666666666828</c:v>
                </c:pt>
                <c:pt idx="887">
                  <c:v>74.000000000000156</c:v>
                </c:pt>
                <c:pt idx="888">
                  <c:v>74.083333333333485</c:v>
                </c:pt>
                <c:pt idx="889">
                  <c:v>74.166666666666814</c:v>
                </c:pt>
                <c:pt idx="890">
                  <c:v>74.250000000000142</c:v>
                </c:pt>
                <c:pt idx="891">
                  <c:v>74.333333333333471</c:v>
                </c:pt>
                <c:pt idx="892">
                  <c:v>74.416666666666799</c:v>
                </c:pt>
                <c:pt idx="893">
                  <c:v>74.500000000000128</c:v>
                </c:pt>
                <c:pt idx="894">
                  <c:v>74.583333333333456</c:v>
                </c:pt>
                <c:pt idx="895">
                  <c:v>74.666666666666785</c:v>
                </c:pt>
                <c:pt idx="896">
                  <c:v>74.750000000000114</c:v>
                </c:pt>
                <c:pt idx="897">
                  <c:v>74.833333333333442</c:v>
                </c:pt>
                <c:pt idx="898">
                  <c:v>74.916666666666771</c:v>
                </c:pt>
                <c:pt idx="899">
                  <c:v>75.000000000000099</c:v>
                </c:pt>
                <c:pt idx="900">
                  <c:v>75.083333333333428</c:v>
                </c:pt>
                <c:pt idx="901">
                  <c:v>75.166666666666757</c:v>
                </c:pt>
                <c:pt idx="902">
                  <c:v>75.250000000000085</c:v>
                </c:pt>
                <c:pt idx="903">
                  <c:v>75.333333333333414</c:v>
                </c:pt>
                <c:pt idx="904">
                  <c:v>75.416666666666742</c:v>
                </c:pt>
                <c:pt idx="905">
                  <c:v>75.500000000000071</c:v>
                </c:pt>
                <c:pt idx="906">
                  <c:v>75.5833333333334</c:v>
                </c:pt>
                <c:pt idx="907">
                  <c:v>75.666666666666728</c:v>
                </c:pt>
                <c:pt idx="908">
                  <c:v>75.750000000000057</c:v>
                </c:pt>
                <c:pt idx="909">
                  <c:v>75.833333333333385</c:v>
                </c:pt>
                <c:pt idx="910">
                  <c:v>75.916666666666714</c:v>
                </c:pt>
                <c:pt idx="911">
                  <c:v>76.000000000000043</c:v>
                </c:pt>
                <c:pt idx="912">
                  <c:v>76.083333333333371</c:v>
                </c:pt>
                <c:pt idx="913">
                  <c:v>76.1666666666667</c:v>
                </c:pt>
                <c:pt idx="914">
                  <c:v>76.250000000000028</c:v>
                </c:pt>
                <c:pt idx="915">
                  <c:v>76.333333333333357</c:v>
                </c:pt>
                <c:pt idx="916">
                  <c:v>76.416666666666686</c:v>
                </c:pt>
                <c:pt idx="917">
                  <c:v>76.500000000000014</c:v>
                </c:pt>
                <c:pt idx="918">
                  <c:v>76.583333333333343</c:v>
                </c:pt>
                <c:pt idx="919">
                  <c:v>76.666666666666671</c:v>
                </c:pt>
                <c:pt idx="920">
                  <c:v>76.75</c:v>
                </c:pt>
                <c:pt idx="921">
                  <c:v>76.833333333333329</c:v>
                </c:pt>
                <c:pt idx="922">
                  <c:v>76.916666666666657</c:v>
                </c:pt>
                <c:pt idx="923">
                  <c:v>76.999999999999986</c:v>
                </c:pt>
                <c:pt idx="924">
                  <c:v>77.083333333333314</c:v>
                </c:pt>
                <c:pt idx="925">
                  <c:v>77.166666666666643</c:v>
                </c:pt>
                <c:pt idx="926">
                  <c:v>77.249999999999972</c:v>
                </c:pt>
                <c:pt idx="927">
                  <c:v>77.3333333333333</c:v>
                </c:pt>
                <c:pt idx="928">
                  <c:v>77.416666666666629</c:v>
                </c:pt>
                <c:pt idx="929">
                  <c:v>77.499999999999957</c:v>
                </c:pt>
                <c:pt idx="930">
                  <c:v>77.583333333333286</c:v>
                </c:pt>
                <c:pt idx="931">
                  <c:v>77.666666666666615</c:v>
                </c:pt>
                <c:pt idx="932">
                  <c:v>77.749999999999943</c:v>
                </c:pt>
                <c:pt idx="933">
                  <c:v>77.833333333333272</c:v>
                </c:pt>
                <c:pt idx="934">
                  <c:v>77.9166666666666</c:v>
                </c:pt>
                <c:pt idx="935">
                  <c:v>77.999999999999929</c:v>
                </c:pt>
                <c:pt idx="936">
                  <c:v>78.083333333333258</c:v>
                </c:pt>
                <c:pt idx="937">
                  <c:v>78.166666666666586</c:v>
                </c:pt>
                <c:pt idx="938">
                  <c:v>78.249999999999915</c:v>
                </c:pt>
                <c:pt idx="939">
                  <c:v>78.333333333333243</c:v>
                </c:pt>
                <c:pt idx="940">
                  <c:v>78.416666666666572</c:v>
                </c:pt>
                <c:pt idx="941">
                  <c:v>78.499999999999901</c:v>
                </c:pt>
                <c:pt idx="942">
                  <c:v>78.583333333333229</c:v>
                </c:pt>
                <c:pt idx="943">
                  <c:v>78.666666666666558</c:v>
                </c:pt>
                <c:pt idx="944">
                  <c:v>78.749999999999886</c:v>
                </c:pt>
                <c:pt idx="945">
                  <c:v>78.833333333333215</c:v>
                </c:pt>
                <c:pt idx="946">
                  <c:v>78.916666666666544</c:v>
                </c:pt>
                <c:pt idx="947">
                  <c:v>78.999999999999872</c:v>
                </c:pt>
                <c:pt idx="948">
                  <c:v>79.083333333333201</c:v>
                </c:pt>
                <c:pt idx="949">
                  <c:v>79.166666666666529</c:v>
                </c:pt>
                <c:pt idx="950">
                  <c:v>79.249999999999858</c:v>
                </c:pt>
                <c:pt idx="951">
                  <c:v>79.333333333333186</c:v>
                </c:pt>
                <c:pt idx="952">
                  <c:v>79.416666666666515</c:v>
                </c:pt>
                <c:pt idx="953">
                  <c:v>79.499999999999844</c:v>
                </c:pt>
                <c:pt idx="954">
                  <c:v>79.583333333333172</c:v>
                </c:pt>
                <c:pt idx="955">
                  <c:v>79.666666666666501</c:v>
                </c:pt>
                <c:pt idx="956">
                  <c:v>79.749999999999829</c:v>
                </c:pt>
                <c:pt idx="957">
                  <c:v>79.833333333333158</c:v>
                </c:pt>
                <c:pt idx="958">
                  <c:v>79.916666666666487</c:v>
                </c:pt>
                <c:pt idx="959">
                  <c:v>79.999999999999815</c:v>
                </c:pt>
                <c:pt idx="960">
                  <c:v>80.083333333333144</c:v>
                </c:pt>
                <c:pt idx="961">
                  <c:v>80.166666666666472</c:v>
                </c:pt>
                <c:pt idx="962">
                  <c:v>80.249999999999801</c:v>
                </c:pt>
                <c:pt idx="963">
                  <c:v>80.33333333333313</c:v>
                </c:pt>
                <c:pt idx="964">
                  <c:v>80.416666666666458</c:v>
                </c:pt>
                <c:pt idx="965">
                  <c:v>80.499999999999787</c:v>
                </c:pt>
                <c:pt idx="966">
                  <c:v>80.583333333333115</c:v>
                </c:pt>
                <c:pt idx="967">
                  <c:v>80.666666666666444</c:v>
                </c:pt>
                <c:pt idx="968">
                  <c:v>80.749999999999773</c:v>
                </c:pt>
                <c:pt idx="969">
                  <c:v>80.833333333333101</c:v>
                </c:pt>
                <c:pt idx="970">
                  <c:v>80.91666666666643</c:v>
                </c:pt>
                <c:pt idx="971">
                  <c:v>80.999999999999758</c:v>
                </c:pt>
                <c:pt idx="972">
                  <c:v>81.083333333333087</c:v>
                </c:pt>
                <c:pt idx="973">
                  <c:v>81.166666666666416</c:v>
                </c:pt>
                <c:pt idx="974">
                  <c:v>81.249999999999744</c:v>
                </c:pt>
                <c:pt idx="975">
                  <c:v>81.333333333333073</c:v>
                </c:pt>
                <c:pt idx="976">
                  <c:v>81.416666666666401</c:v>
                </c:pt>
                <c:pt idx="977">
                  <c:v>81.49999999999973</c:v>
                </c:pt>
                <c:pt idx="978">
                  <c:v>81.583333333333059</c:v>
                </c:pt>
                <c:pt idx="979">
                  <c:v>81.666666666666387</c:v>
                </c:pt>
                <c:pt idx="980">
                  <c:v>81.749999999999716</c:v>
                </c:pt>
                <c:pt idx="981">
                  <c:v>81.833333333333044</c:v>
                </c:pt>
                <c:pt idx="982">
                  <c:v>81.916666666666373</c:v>
                </c:pt>
                <c:pt idx="983">
                  <c:v>81.999999999999702</c:v>
                </c:pt>
                <c:pt idx="984">
                  <c:v>82.08333333333303</c:v>
                </c:pt>
                <c:pt idx="985">
                  <c:v>82.166666666666359</c:v>
                </c:pt>
                <c:pt idx="986">
                  <c:v>82.249999999999687</c:v>
                </c:pt>
                <c:pt idx="987">
                  <c:v>82.333333333333016</c:v>
                </c:pt>
                <c:pt idx="988">
                  <c:v>82.416666666666345</c:v>
                </c:pt>
                <c:pt idx="989">
                  <c:v>82.499999999999673</c:v>
                </c:pt>
                <c:pt idx="990">
                  <c:v>82.583333333333002</c:v>
                </c:pt>
                <c:pt idx="991">
                  <c:v>82.66666666666633</c:v>
                </c:pt>
                <c:pt idx="992">
                  <c:v>82.749999999999659</c:v>
                </c:pt>
                <c:pt idx="993">
                  <c:v>82.833333333332988</c:v>
                </c:pt>
                <c:pt idx="994">
                  <c:v>82.916666666666316</c:v>
                </c:pt>
                <c:pt idx="995">
                  <c:v>82.999999999999645</c:v>
                </c:pt>
                <c:pt idx="996">
                  <c:v>83.083333333332973</c:v>
                </c:pt>
                <c:pt idx="997">
                  <c:v>83.166666666666302</c:v>
                </c:pt>
                <c:pt idx="998">
                  <c:v>83.249999999999631</c:v>
                </c:pt>
                <c:pt idx="999">
                  <c:v>83.333333333332959</c:v>
                </c:pt>
                <c:pt idx="1000">
                  <c:v>83.416666666666288</c:v>
                </c:pt>
                <c:pt idx="1001">
                  <c:v>83.499999999999616</c:v>
                </c:pt>
                <c:pt idx="1002">
                  <c:v>83.583333333332945</c:v>
                </c:pt>
                <c:pt idx="1003">
                  <c:v>83.666666666666273</c:v>
                </c:pt>
                <c:pt idx="1004">
                  <c:v>83.749999999999602</c:v>
                </c:pt>
                <c:pt idx="1005">
                  <c:v>83.833333333332931</c:v>
                </c:pt>
                <c:pt idx="1006">
                  <c:v>83.916666666666259</c:v>
                </c:pt>
                <c:pt idx="1007">
                  <c:v>83.999999999999588</c:v>
                </c:pt>
                <c:pt idx="1008">
                  <c:v>84.083333333332916</c:v>
                </c:pt>
                <c:pt idx="1009">
                  <c:v>84.166666666666245</c:v>
                </c:pt>
                <c:pt idx="1010">
                  <c:v>84.249999999999574</c:v>
                </c:pt>
                <c:pt idx="1011">
                  <c:v>84.333333333332902</c:v>
                </c:pt>
                <c:pt idx="1012">
                  <c:v>84.416666666666231</c:v>
                </c:pt>
                <c:pt idx="1013">
                  <c:v>84.499999999999559</c:v>
                </c:pt>
                <c:pt idx="1014">
                  <c:v>84.583333333332888</c:v>
                </c:pt>
                <c:pt idx="1015">
                  <c:v>84.666666666666217</c:v>
                </c:pt>
                <c:pt idx="1016">
                  <c:v>84.749999999999545</c:v>
                </c:pt>
                <c:pt idx="1017">
                  <c:v>84.833333333332874</c:v>
                </c:pt>
                <c:pt idx="1018">
                  <c:v>84.916666666666202</c:v>
                </c:pt>
                <c:pt idx="1019">
                  <c:v>84.999999999999531</c:v>
                </c:pt>
                <c:pt idx="1020">
                  <c:v>85.08333333333286</c:v>
                </c:pt>
                <c:pt idx="1021">
                  <c:v>85.166666666666188</c:v>
                </c:pt>
                <c:pt idx="1022">
                  <c:v>85.249999999999517</c:v>
                </c:pt>
                <c:pt idx="1023">
                  <c:v>85.333333333332845</c:v>
                </c:pt>
                <c:pt idx="1024">
                  <c:v>85.416666666666174</c:v>
                </c:pt>
                <c:pt idx="1025">
                  <c:v>85.499999999999503</c:v>
                </c:pt>
                <c:pt idx="1026">
                  <c:v>85.583333333332831</c:v>
                </c:pt>
                <c:pt idx="1027">
                  <c:v>85.66666666666616</c:v>
                </c:pt>
                <c:pt idx="1028">
                  <c:v>85.749999999999488</c:v>
                </c:pt>
                <c:pt idx="1029">
                  <c:v>85.833333333332817</c:v>
                </c:pt>
                <c:pt idx="1030">
                  <c:v>85.916666666666146</c:v>
                </c:pt>
                <c:pt idx="1031">
                  <c:v>85.999999999999474</c:v>
                </c:pt>
                <c:pt idx="1032">
                  <c:v>86.083333333332803</c:v>
                </c:pt>
                <c:pt idx="1033">
                  <c:v>86.166666666666131</c:v>
                </c:pt>
                <c:pt idx="1034">
                  <c:v>86.24999999999946</c:v>
                </c:pt>
                <c:pt idx="1035">
                  <c:v>86.333333333332789</c:v>
                </c:pt>
                <c:pt idx="1036">
                  <c:v>86.416666666666117</c:v>
                </c:pt>
                <c:pt idx="1037">
                  <c:v>86.499999999999446</c:v>
                </c:pt>
                <c:pt idx="1038">
                  <c:v>86.583333333332774</c:v>
                </c:pt>
                <c:pt idx="1039">
                  <c:v>86.666666666666103</c:v>
                </c:pt>
                <c:pt idx="1040">
                  <c:v>86.749999999999432</c:v>
                </c:pt>
                <c:pt idx="1041">
                  <c:v>86.83333333333276</c:v>
                </c:pt>
                <c:pt idx="1042">
                  <c:v>86.916666666666089</c:v>
                </c:pt>
                <c:pt idx="1043">
                  <c:v>86.999999999999417</c:v>
                </c:pt>
                <c:pt idx="1044">
                  <c:v>87.083333333332746</c:v>
                </c:pt>
                <c:pt idx="1045">
                  <c:v>87.166666666666075</c:v>
                </c:pt>
                <c:pt idx="1046">
                  <c:v>87.249999999999403</c:v>
                </c:pt>
                <c:pt idx="1047">
                  <c:v>87.333333333332732</c:v>
                </c:pt>
                <c:pt idx="1048">
                  <c:v>87.41666666666606</c:v>
                </c:pt>
                <c:pt idx="1049">
                  <c:v>87.499999999999389</c:v>
                </c:pt>
                <c:pt idx="1050">
                  <c:v>87.583333333332718</c:v>
                </c:pt>
                <c:pt idx="1051">
                  <c:v>87.666666666666046</c:v>
                </c:pt>
                <c:pt idx="1052">
                  <c:v>87.749999999999375</c:v>
                </c:pt>
                <c:pt idx="1053">
                  <c:v>87.833333333332703</c:v>
                </c:pt>
                <c:pt idx="1054">
                  <c:v>87.916666666666032</c:v>
                </c:pt>
                <c:pt idx="1055">
                  <c:v>87.999999999999361</c:v>
                </c:pt>
                <c:pt idx="1056">
                  <c:v>88.083333333332689</c:v>
                </c:pt>
                <c:pt idx="1057">
                  <c:v>88.166666666666018</c:v>
                </c:pt>
                <c:pt idx="1058">
                  <c:v>88.249999999999346</c:v>
                </c:pt>
                <c:pt idx="1059">
                  <c:v>88.333333333332675</c:v>
                </c:pt>
                <c:pt idx="1060">
                  <c:v>88.416666666666003</c:v>
                </c:pt>
                <c:pt idx="1061">
                  <c:v>88.499999999999332</c:v>
                </c:pt>
                <c:pt idx="1062">
                  <c:v>88.583333333332661</c:v>
                </c:pt>
                <c:pt idx="1063">
                  <c:v>88.666666666665989</c:v>
                </c:pt>
                <c:pt idx="1064">
                  <c:v>88.749999999999318</c:v>
                </c:pt>
                <c:pt idx="1065">
                  <c:v>88.833333333332646</c:v>
                </c:pt>
                <c:pt idx="1066">
                  <c:v>88.916666666665975</c:v>
                </c:pt>
                <c:pt idx="1067">
                  <c:v>88.999999999999304</c:v>
                </c:pt>
                <c:pt idx="1068">
                  <c:v>89.083333333332632</c:v>
                </c:pt>
                <c:pt idx="1069">
                  <c:v>89.166666666665961</c:v>
                </c:pt>
                <c:pt idx="1070">
                  <c:v>89.249999999999289</c:v>
                </c:pt>
                <c:pt idx="1071">
                  <c:v>89.333333333332618</c:v>
                </c:pt>
                <c:pt idx="1072">
                  <c:v>89.416666666665947</c:v>
                </c:pt>
                <c:pt idx="1073">
                  <c:v>89.499999999999275</c:v>
                </c:pt>
                <c:pt idx="1074">
                  <c:v>89.583333333332604</c:v>
                </c:pt>
                <c:pt idx="1075">
                  <c:v>89.666666666665932</c:v>
                </c:pt>
                <c:pt idx="1076">
                  <c:v>89.749999999999261</c:v>
                </c:pt>
                <c:pt idx="1077">
                  <c:v>89.83333333333259</c:v>
                </c:pt>
                <c:pt idx="1078">
                  <c:v>89.916666666665918</c:v>
                </c:pt>
                <c:pt idx="1079">
                  <c:v>89.999999999999247</c:v>
                </c:pt>
                <c:pt idx="1080">
                  <c:v>90.083333333332575</c:v>
                </c:pt>
                <c:pt idx="1081">
                  <c:v>90.166666666665904</c:v>
                </c:pt>
                <c:pt idx="1082">
                  <c:v>90.249999999999233</c:v>
                </c:pt>
                <c:pt idx="1083">
                  <c:v>90.333333333332561</c:v>
                </c:pt>
                <c:pt idx="1084">
                  <c:v>90.41666666666589</c:v>
                </c:pt>
                <c:pt idx="1085">
                  <c:v>90.499999999999218</c:v>
                </c:pt>
                <c:pt idx="1086">
                  <c:v>90.583333333332547</c:v>
                </c:pt>
                <c:pt idx="1087">
                  <c:v>90.666666666665876</c:v>
                </c:pt>
                <c:pt idx="1088">
                  <c:v>90.749999999999204</c:v>
                </c:pt>
                <c:pt idx="1089">
                  <c:v>90.833333333332533</c:v>
                </c:pt>
                <c:pt idx="1090">
                  <c:v>90.916666666665861</c:v>
                </c:pt>
                <c:pt idx="1091">
                  <c:v>90.99999999999919</c:v>
                </c:pt>
                <c:pt idx="1092">
                  <c:v>91.083333333332519</c:v>
                </c:pt>
                <c:pt idx="1093">
                  <c:v>91.166666666665847</c:v>
                </c:pt>
                <c:pt idx="1094">
                  <c:v>91.249999999999176</c:v>
                </c:pt>
                <c:pt idx="1095">
                  <c:v>91.333333333332504</c:v>
                </c:pt>
                <c:pt idx="1096">
                  <c:v>91.416666666665833</c:v>
                </c:pt>
                <c:pt idx="1097">
                  <c:v>91.499999999999162</c:v>
                </c:pt>
                <c:pt idx="1098">
                  <c:v>91.58333333333249</c:v>
                </c:pt>
                <c:pt idx="1099">
                  <c:v>91.666666666665819</c:v>
                </c:pt>
                <c:pt idx="1100">
                  <c:v>91.749999999999147</c:v>
                </c:pt>
                <c:pt idx="1101">
                  <c:v>91.833333333332476</c:v>
                </c:pt>
                <c:pt idx="1102">
                  <c:v>91.916666666665805</c:v>
                </c:pt>
                <c:pt idx="1103">
                  <c:v>91.999999999999133</c:v>
                </c:pt>
                <c:pt idx="1104">
                  <c:v>92.083333333332462</c:v>
                </c:pt>
                <c:pt idx="1105">
                  <c:v>92.16666666666579</c:v>
                </c:pt>
                <c:pt idx="1106">
                  <c:v>92.249999999999119</c:v>
                </c:pt>
                <c:pt idx="1107">
                  <c:v>92.333333333332448</c:v>
                </c:pt>
                <c:pt idx="1108">
                  <c:v>92.416666666665776</c:v>
                </c:pt>
                <c:pt idx="1109">
                  <c:v>92.499999999999105</c:v>
                </c:pt>
                <c:pt idx="1110">
                  <c:v>92.583333333332433</c:v>
                </c:pt>
                <c:pt idx="1111">
                  <c:v>92.666666666665762</c:v>
                </c:pt>
                <c:pt idx="1112">
                  <c:v>92.749999999999091</c:v>
                </c:pt>
                <c:pt idx="1113">
                  <c:v>92.833333333332419</c:v>
                </c:pt>
                <c:pt idx="1114">
                  <c:v>92.916666666665748</c:v>
                </c:pt>
                <c:pt idx="1115">
                  <c:v>92.999999999999076</c:v>
                </c:pt>
                <c:pt idx="1116">
                  <c:v>93.083333333332405</c:v>
                </c:pt>
                <c:pt idx="1117">
                  <c:v>93.166666666665733</c:v>
                </c:pt>
                <c:pt idx="1118">
                  <c:v>93.249999999999062</c:v>
                </c:pt>
                <c:pt idx="1119">
                  <c:v>93.333333333332391</c:v>
                </c:pt>
                <c:pt idx="1120">
                  <c:v>93.416666666665719</c:v>
                </c:pt>
                <c:pt idx="1121">
                  <c:v>93.499999999999048</c:v>
                </c:pt>
                <c:pt idx="1122">
                  <c:v>93.583333333332376</c:v>
                </c:pt>
                <c:pt idx="1123">
                  <c:v>93.666666666665705</c:v>
                </c:pt>
                <c:pt idx="1124">
                  <c:v>93.749999999999034</c:v>
                </c:pt>
                <c:pt idx="1125">
                  <c:v>93.833333333332362</c:v>
                </c:pt>
                <c:pt idx="1126">
                  <c:v>93.916666666665691</c:v>
                </c:pt>
                <c:pt idx="1127">
                  <c:v>93.999999999999019</c:v>
                </c:pt>
                <c:pt idx="1128">
                  <c:v>94.083333333332348</c:v>
                </c:pt>
                <c:pt idx="1129">
                  <c:v>94.166666666665677</c:v>
                </c:pt>
                <c:pt idx="1130">
                  <c:v>94.249999999999005</c:v>
                </c:pt>
                <c:pt idx="1131">
                  <c:v>94.333333333332334</c:v>
                </c:pt>
                <c:pt idx="1132">
                  <c:v>94.416666666665662</c:v>
                </c:pt>
                <c:pt idx="1133">
                  <c:v>94.499999999998991</c:v>
                </c:pt>
                <c:pt idx="1134">
                  <c:v>94.58333333333232</c:v>
                </c:pt>
                <c:pt idx="1135">
                  <c:v>94.666666666665648</c:v>
                </c:pt>
                <c:pt idx="1136">
                  <c:v>94.749999999998977</c:v>
                </c:pt>
                <c:pt idx="1137">
                  <c:v>94.833333333332305</c:v>
                </c:pt>
                <c:pt idx="1138">
                  <c:v>94.916666666665634</c:v>
                </c:pt>
                <c:pt idx="1139">
                  <c:v>94.999999999998963</c:v>
                </c:pt>
                <c:pt idx="1140">
                  <c:v>95.083333333332291</c:v>
                </c:pt>
                <c:pt idx="1141">
                  <c:v>95.16666666666562</c:v>
                </c:pt>
                <c:pt idx="1142">
                  <c:v>95.249999999998948</c:v>
                </c:pt>
                <c:pt idx="1143">
                  <c:v>95.333333333332277</c:v>
                </c:pt>
                <c:pt idx="1144">
                  <c:v>95.416666666665606</c:v>
                </c:pt>
                <c:pt idx="1145">
                  <c:v>95.499999999998934</c:v>
                </c:pt>
                <c:pt idx="1146">
                  <c:v>95.583333333332263</c:v>
                </c:pt>
                <c:pt idx="1147">
                  <c:v>95.666666666665591</c:v>
                </c:pt>
                <c:pt idx="1148">
                  <c:v>95.74999999999892</c:v>
                </c:pt>
                <c:pt idx="1149">
                  <c:v>95.833333333332249</c:v>
                </c:pt>
                <c:pt idx="1150">
                  <c:v>95.916666666665577</c:v>
                </c:pt>
                <c:pt idx="1151">
                  <c:v>95.999999999998906</c:v>
                </c:pt>
                <c:pt idx="1152">
                  <c:v>96.083333333332234</c:v>
                </c:pt>
                <c:pt idx="1153">
                  <c:v>96.166666666665563</c:v>
                </c:pt>
                <c:pt idx="1154">
                  <c:v>96.249999999998892</c:v>
                </c:pt>
                <c:pt idx="1155">
                  <c:v>96.33333333333222</c:v>
                </c:pt>
                <c:pt idx="1156">
                  <c:v>96.416666666665549</c:v>
                </c:pt>
                <c:pt idx="1157">
                  <c:v>96.499999999998877</c:v>
                </c:pt>
                <c:pt idx="1158">
                  <c:v>96.583333333332206</c:v>
                </c:pt>
                <c:pt idx="1159">
                  <c:v>96.666666666665535</c:v>
                </c:pt>
                <c:pt idx="1160">
                  <c:v>96.749999999998863</c:v>
                </c:pt>
                <c:pt idx="1161">
                  <c:v>96.833333333332192</c:v>
                </c:pt>
                <c:pt idx="1162">
                  <c:v>96.91666666666552</c:v>
                </c:pt>
                <c:pt idx="1163">
                  <c:v>96.999999999998849</c:v>
                </c:pt>
                <c:pt idx="1164">
                  <c:v>97.083333333332178</c:v>
                </c:pt>
                <c:pt idx="1165">
                  <c:v>97.166666666665506</c:v>
                </c:pt>
                <c:pt idx="1166">
                  <c:v>97.249999999998835</c:v>
                </c:pt>
                <c:pt idx="1167">
                  <c:v>97.333333333332163</c:v>
                </c:pt>
                <c:pt idx="1168">
                  <c:v>97.416666666665492</c:v>
                </c:pt>
                <c:pt idx="1169">
                  <c:v>97.49999999999882</c:v>
                </c:pt>
                <c:pt idx="1170">
                  <c:v>97.583333333332149</c:v>
                </c:pt>
                <c:pt idx="1171">
                  <c:v>97.666666666665478</c:v>
                </c:pt>
                <c:pt idx="1172">
                  <c:v>97.749999999998806</c:v>
                </c:pt>
                <c:pt idx="1173">
                  <c:v>97.833333333332135</c:v>
                </c:pt>
                <c:pt idx="1174">
                  <c:v>97.916666666665463</c:v>
                </c:pt>
                <c:pt idx="1175">
                  <c:v>97.999999999998792</c:v>
                </c:pt>
                <c:pt idx="1176">
                  <c:v>98.083333333332121</c:v>
                </c:pt>
                <c:pt idx="1177">
                  <c:v>98.166666666665449</c:v>
                </c:pt>
                <c:pt idx="1178">
                  <c:v>98.249999999998778</c:v>
                </c:pt>
                <c:pt idx="1179">
                  <c:v>98.333333333332106</c:v>
                </c:pt>
                <c:pt idx="1180">
                  <c:v>98.416666666665435</c:v>
                </c:pt>
                <c:pt idx="1181">
                  <c:v>98.499999999998764</c:v>
                </c:pt>
                <c:pt idx="1182">
                  <c:v>98.583333333332092</c:v>
                </c:pt>
                <c:pt idx="1183">
                  <c:v>98.666666666665421</c:v>
                </c:pt>
                <c:pt idx="1184">
                  <c:v>98.749999999998749</c:v>
                </c:pt>
                <c:pt idx="1185">
                  <c:v>98.833333333332078</c:v>
                </c:pt>
                <c:pt idx="1186">
                  <c:v>98.916666666665407</c:v>
                </c:pt>
                <c:pt idx="1187">
                  <c:v>98.999999999998735</c:v>
                </c:pt>
                <c:pt idx="1188">
                  <c:v>99.083333333332064</c:v>
                </c:pt>
                <c:pt idx="1189">
                  <c:v>99.166666666665392</c:v>
                </c:pt>
                <c:pt idx="1190">
                  <c:v>99.249999999998721</c:v>
                </c:pt>
                <c:pt idx="1191">
                  <c:v>99.33333333333205</c:v>
                </c:pt>
                <c:pt idx="1192">
                  <c:v>99.416666666665378</c:v>
                </c:pt>
                <c:pt idx="1193">
                  <c:v>99.499999999998707</c:v>
                </c:pt>
                <c:pt idx="1194">
                  <c:v>99.583333333332035</c:v>
                </c:pt>
                <c:pt idx="1195">
                  <c:v>99.666666666665364</c:v>
                </c:pt>
                <c:pt idx="1196">
                  <c:v>99.749999999998693</c:v>
                </c:pt>
                <c:pt idx="1197">
                  <c:v>99.833333333332021</c:v>
                </c:pt>
                <c:pt idx="1198">
                  <c:v>99.91666666666535</c:v>
                </c:pt>
                <c:pt idx="1199">
                  <c:v>99.999999999998678</c:v>
                </c:pt>
                <c:pt idx="1200">
                  <c:v>100.08333333333201</c:v>
                </c:pt>
                <c:pt idx="1201">
                  <c:v>100.16666666666534</c:v>
                </c:pt>
                <c:pt idx="1202">
                  <c:v>100.24999999999866</c:v>
                </c:pt>
                <c:pt idx="1203">
                  <c:v>100.33333333333199</c:v>
                </c:pt>
                <c:pt idx="1204">
                  <c:v>100.41666666666532</c:v>
                </c:pt>
                <c:pt idx="1205">
                  <c:v>100.49999999999865</c:v>
                </c:pt>
                <c:pt idx="1206">
                  <c:v>100.58333333333198</c:v>
                </c:pt>
                <c:pt idx="1207">
                  <c:v>100.66666666666531</c:v>
                </c:pt>
                <c:pt idx="1208">
                  <c:v>100.74999999999864</c:v>
                </c:pt>
                <c:pt idx="1209">
                  <c:v>100.83333333333196</c:v>
                </c:pt>
                <c:pt idx="1210">
                  <c:v>100.91666666666529</c:v>
                </c:pt>
                <c:pt idx="1211">
                  <c:v>100.99999999999862</c:v>
                </c:pt>
                <c:pt idx="1212">
                  <c:v>101.08333333333195</c:v>
                </c:pt>
                <c:pt idx="1213">
                  <c:v>101.16666666666528</c:v>
                </c:pt>
                <c:pt idx="1214">
                  <c:v>101.24999999999861</c:v>
                </c:pt>
                <c:pt idx="1215">
                  <c:v>101.33333333333194</c:v>
                </c:pt>
                <c:pt idx="1216">
                  <c:v>101.41666666666526</c:v>
                </c:pt>
                <c:pt idx="1217">
                  <c:v>101.49999999999859</c:v>
                </c:pt>
                <c:pt idx="1218">
                  <c:v>101.58333333333192</c:v>
                </c:pt>
                <c:pt idx="1219">
                  <c:v>101.66666666666525</c:v>
                </c:pt>
                <c:pt idx="1220">
                  <c:v>101.74999999999858</c:v>
                </c:pt>
                <c:pt idx="1221">
                  <c:v>101.83333333333191</c:v>
                </c:pt>
                <c:pt idx="1222">
                  <c:v>101.91666666666524</c:v>
                </c:pt>
                <c:pt idx="1223">
                  <c:v>101.99999999999856</c:v>
                </c:pt>
                <c:pt idx="1224">
                  <c:v>102.08333333333189</c:v>
                </c:pt>
                <c:pt idx="1225">
                  <c:v>102.16666666666522</c:v>
                </c:pt>
                <c:pt idx="1226">
                  <c:v>102.24999999999855</c:v>
                </c:pt>
                <c:pt idx="1227">
                  <c:v>102.33333333333188</c:v>
                </c:pt>
                <c:pt idx="1228">
                  <c:v>102.41666666666521</c:v>
                </c:pt>
                <c:pt idx="1229">
                  <c:v>102.49999999999854</c:v>
                </c:pt>
                <c:pt idx="1230">
                  <c:v>102.58333333333186</c:v>
                </c:pt>
                <c:pt idx="1231">
                  <c:v>102.66666666666519</c:v>
                </c:pt>
                <c:pt idx="1232">
                  <c:v>102.74999999999852</c:v>
                </c:pt>
                <c:pt idx="1233">
                  <c:v>102.83333333333185</c:v>
                </c:pt>
                <c:pt idx="1234">
                  <c:v>102.91666666666518</c:v>
                </c:pt>
                <c:pt idx="1235">
                  <c:v>102.99999999999851</c:v>
                </c:pt>
                <c:pt idx="1236">
                  <c:v>103.08333333333184</c:v>
                </c:pt>
                <c:pt idx="1237">
                  <c:v>103.16666666666517</c:v>
                </c:pt>
                <c:pt idx="1238">
                  <c:v>103.24999999999849</c:v>
                </c:pt>
                <c:pt idx="1239">
                  <c:v>103.33333333333182</c:v>
                </c:pt>
                <c:pt idx="1240">
                  <c:v>103.41666666666515</c:v>
                </c:pt>
                <c:pt idx="1241">
                  <c:v>103.49999999999848</c:v>
                </c:pt>
                <c:pt idx="1242">
                  <c:v>103.58333333333181</c:v>
                </c:pt>
                <c:pt idx="1243">
                  <c:v>103.66666666666514</c:v>
                </c:pt>
                <c:pt idx="1244">
                  <c:v>103.74999999999847</c:v>
                </c:pt>
                <c:pt idx="1245">
                  <c:v>103.83333333333179</c:v>
                </c:pt>
                <c:pt idx="1246">
                  <c:v>103.91666666666512</c:v>
                </c:pt>
                <c:pt idx="1247">
                  <c:v>103.99999999999845</c:v>
                </c:pt>
                <c:pt idx="1248">
                  <c:v>104.08333333333178</c:v>
                </c:pt>
                <c:pt idx="1249">
                  <c:v>104.16666666666511</c:v>
                </c:pt>
                <c:pt idx="1250">
                  <c:v>104.24999999999844</c:v>
                </c:pt>
                <c:pt idx="1251">
                  <c:v>104.33333333333177</c:v>
                </c:pt>
                <c:pt idx="1252">
                  <c:v>104.41666666666509</c:v>
                </c:pt>
                <c:pt idx="1253">
                  <c:v>104.49999999999842</c:v>
                </c:pt>
                <c:pt idx="1254">
                  <c:v>104.58333333333175</c:v>
                </c:pt>
                <c:pt idx="1255">
                  <c:v>104.66666666666508</c:v>
                </c:pt>
                <c:pt idx="1256">
                  <c:v>104.74999999999841</c:v>
                </c:pt>
                <c:pt idx="1257">
                  <c:v>104.83333333333174</c:v>
                </c:pt>
                <c:pt idx="1258">
                  <c:v>104.91666666666507</c:v>
                </c:pt>
                <c:pt idx="1259">
                  <c:v>104.99999999999839</c:v>
                </c:pt>
                <c:pt idx="1260">
                  <c:v>105.08333333333172</c:v>
                </c:pt>
                <c:pt idx="1261">
                  <c:v>105.16666666666505</c:v>
                </c:pt>
                <c:pt idx="1262">
                  <c:v>105.24999999999838</c:v>
                </c:pt>
                <c:pt idx="1263">
                  <c:v>105.33333333333171</c:v>
                </c:pt>
                <c:pt idx="1264">
                  <c:v>105.41666666666504</c:v>
                </c:pt>
                <c:pt idx="1265">
                  <c:v>105.49999999999837</c:v>
                </c:pt>
                <c:pt idx="1266">
                  <c:v>105.58333333333169</c:v>
                </c:pt>
                <c:pt idx="1267">
                  <c:v>105.66666666666502</c:v>
                </c:pt>
                <c:pt idx="1268">
                  <c:v>105.74999999999835</c:v>
                </c:pt>
                <c:pt idx="1269">
                  <c:v>105.83333333333168</c:v>
                </c:pt>
                <c:pt idx="1270">
                  <c:v>105.91666666666501</c:v>
                </c:pt>
                <c:pt idx="1271">
                  <c:v>105.99999999999834</c:v>
                </c:pt>
                <c:pt idx="1272">
                  <c:v>106.08333333333167</c:v>
                </c:pt>
                <c:pt idx="1273">
                  <c:v>106.16666666666499</c:v>
                </c:pt>
                <c:pt idx="1274">
                  <c:v>106.24999999999832</c:v>
                </c:pt>
                <c:pt idx="1275">
                  <c:v>106.33333333333165</c:v>
                </c:pt>
                <c:pt idx="1276">
                  <c:v>106.41666666666498</c:v>
                </c:pt>
                <c:pt idx="1277">
                  <c:v>106.49999999999831</c:v>
                </c:pt>
                <c:pt idx="1278">
                  <c:v>106.58333333333164</c:v>
                </c:pt>
                <c:pt idx="1279">
                  <c:v>106.66666666666497</c:v>
                </c:pt>
                <c:pt idx="1280">
                  <c:v>106.74999999999829</c:v>
                </c:pt>
                <c:pt idx="1281">
                  <c:v>106.83333333333162</c:v>
                </c:pt>
                <c:pt idx="1282">
                  <c:v>106.91666666666495</c:v>
                </c:pt>
                <c:pt idx="1283">
                  <c:v>106.99999999999828</c:v>
                </c:pt>
                <c:pt idx="1284">
                  <c:v>107.08333333333161</c:v>
                </c:pt>
                <c:pt idx="1285">
                  <c:v>107.16666666666494</c:v>
                </c:pt>
                <c:pt idx="1286">
                  <c:v>107.24999999999827</c:v>
                </c:pt>
                <c:pt idx="1287">
                  <c:v>107.33333333333159</c:v>
                </c:pt>
                <c:pt idx="1288">
                  <c:v>107.41666666666492</c:v>
                </c:pt>
                <c:pt idx="1289">
                  <c:v>107.49999999999825</c:v>
                </c:pt>
                <c:pt idx="1290">
                  <c:v>107.58333333333158</c:v>
                </c:pt>
                <c:pt idx="1291">
                  <c:v>107.66666666666491</c:v>
                </c:pt>
                <c:pt idx="1292">
                  <c:v>107.74999999999824</c:v>
                </c:pt>
                <c:pt idx="1293">
                  <c:v>107.83333333333157</c:v>
                </c:pt>
                <c:pt idx="1294">
                  <c:v>107.9166666666649</c:v>
                </c:pt>
                <c:pt idx="1295">
                  <c:v>107.99999999999822</c:v>
                </c:pt>
                <c:pt idx="1296">
                  <c:v>108.08333333333155</c:v>
                </c:pt>
                <c:pt idx="1297">
                  <c:v>108.16666666666488</c:v>
                </c:pt>
                <c:pt idx="1298">
                  <c:v>108.24999999999821</c:v>
                </c:pt>
                <c:pt idx="1299">
                  <c:v>108.33333333333154</c:v>
                </c:pt>
                <c:pt idx="1300">
                  <c:v>108.41666666666487</c:v>
                </c:pt>
                <c:pt idx="1301">
                  <c:v>108.4999999999982</c:v>
                </c:pt>
                <c:pt idx="1302">
                  <c:v>108.58333333333152</c:v>
                </c:pt>
                <c:pt idx="1303">
                  <c:v>108.66666666666485</c:v>
                </c:pt>
                <c:pt idx="1304">
                  <c:v>108.74999999999818</c:v>
                </c:pt>
                <c:pt idx="1305">
                  <c:v>108.83333333333151</c:v>
                </c:pt>
                <c:pt idx="1306">
                  <c:v>108.91666666666484</c:v>
                </c:pt>
                <c:pt idx="1307">
                  <c:v>108.99999999999817</c:v>
                </c:pt>
                <c:pt idx="1308">
                  <c:v>109.0833333333315</c:v>
                </c:pt>
                <c:pt idx="1309">
                  <c:v>109.16666666666482</c:v>
                </c:pt>
                <c:pt idx="1310">
                  <c:v>109.24999999999815</c:v>
                </c:pt>
                <c:pt idx="1311">
                  <c:v>109.33333333333148</c:v>
                </c:pt>
                <c:pt idx="1312">
                  <c:v>109.41666666666481</c:v>
                </c:pt>
                <c:pt idx="1313">
                  <c:v>109.49999999999814</c:v>
                </c:pt>
                <c:pt idx="1314">
                  <c:v>109.58333333333147</c:v>
                </c:pt>
                <c:pt idx="1315">
                  <c:v>109.6666666666648</c:v>
                </c:pt>
                <c:pt idx="1316">
                  <c:v>109.74999999999812</c:v>
                </c:pt>
                <c:pt idx="1317">
                  <c:v>109.83333333333145</c:v>
                </c:pt>
                <c:pt idx="1318">
                  <c:v>109.91666666666478</c:v>
                </c:pt>
                <c:pt idx="1319">
                  <c:v>109.99999999999811</c:v>
                </c:pt>
                <c:pt idx="1320">
                  <c:v>110.08333333333144</c:v>
                </c:pt>
                <c:pt idx="1321">
                  <c:v>110.16666666666477</c:v>
                </c:pt>
                <c:pt idx="1322">
                  <c:v>110.2499999999981</c:v>
                </c:pt>
                <c:pt idx="1323">
                  <c:v>110.33333333333142</c:v>
                </c:pt>
                <c:pt idx="1324">
                  <c:v>110.41666666666475</c:v>
                </c:pt>
                <c:pt idx="1325">
                  <c:v>110.49999999999808</c:v>
                </c:pt>
                <c:pt idx="1326">
                  <c:v>110.58333333333141</c:v>
                </c:pt>
                <c:pt idx="1327">
                  <c:v>110.66666666666474</c:v>
                </c:pt>
                <c:pt idx="1328">
                  <c:v>110.74999999999807</c:v>
                </c:pt>
                <c:pt idx="1329">
                  <c:v>110.8333333333314</c:v>
                </c:pt>
                <c:pt idx="1330">
                  <c:v>110.91666666666472</c:v>
                </c:pt>
                <c:pt idx="1331">
                  <c:v>110.99999999999805</c:v>
                </c:pt>
                <c:pt idx="1332">
                  <c:v>111.08333333333138</c:v>
                </c:pt>
                <c:pt idx="1333">
                  <c:v>111.16666666666471</c:v>
                </c:pt>
                <c:pt idx="1334">
                  <c:v>111.24999999999804</c:v>
                </c:pt>
                <c:pt idx="1335">
                  <c:v>111.33333333333137</c:v>
                </c:pt>
                <c:pt idx="1336">
                  <c:v>111.4166666666647</c:v>
                </c:pt>
                <c:pt idx="1337">
                  <c:v>111.49999999999802</c:v>
                </c:pt>
                <c:pt idx="1338">
                  <c:v>111.58333333333135</c:v>
                </c:pt>
                <c:pt idx="1339">
                  <c:v>111.66666666666468</c:v>
                </c:pt>
                <c:pt idx="1340">
                  <c:v>111.74999999999801</c:v>
                </c:pt>
                <c:pt idx="1341">
                  <c:v>111.83333333333134</c:v>
                </c:pt>
                <c:pt idx="1342">
                  <c:v>111.91666666666467</c:v>
                </c:pt>
                <c:pt idx="1343">
                  <c:v>111.999999999998</c:v>
                </c:pt>
                <c:pt idx="1344">
                  <c:v>112.08333333333132</c:v>
                </c:pt>
                <c:pt idx="1345">
                  <c:v>112.16666666666465</c:v>
                </c:pt>
                <c:pt idx="1346">
                  <c:v>112.24999999999798</c:v>
                </c:pt>
                <c:pt idx="1347">
                  <c:v>112.33333333333131</c:v>
                </c:pt>
                <c:pt idx="1348">
                  <c:v>112.41666666666464</c:v>
                </c:pt>
                <c:pt idx="1349">
                  <c:v>112.49999999999797</c:v>
                </c:pt>
                <c:pt idx="1350">
                  <c:v>112.5833333333313</c:v>
                </c:pt>
                <c:pt idx="1351">
                  <c:v>112.66666666666463</c:v>
                </c:pt>
                <c:pt idx="1352">
                  <c:v>112.74999999999795</c:v>
                </c:pt>
                <c:pt idx="1353">
                  <c:v>112.83333333333128</c:v>
                </c:pt>
                <c:pt idx="1354">
                  <c:v>112.91666666666461</c:v>
                </c:pt>
                <c:pt idx="1355">
                  <c:v>112.99999999999794</c:v>
                </c:pt>
                <c:pt idx="1356">
                  <c:v>113.08333333333127</c:v>
                </c:pt>
                <c:pt idx="1357">
                  <c:v>113.1666666666646</c:v>
                </c:pt>
                <c:pt idx="1358">
                  <c:v>113.24999999999793</c:v>
                </c:pt>
                <c:pt idx="1359">
                  <c:v>113.33333333333125</c:v>
                </c:pt>
                <c:pt idx="1360">
                  <c:v>113.41666666666458</c:v>
                </c:pt>
                <c:pt idx="1361">
                  <c:v>113.49999999999791</c:v>
                </c:pt>
                <c:pt idx="1362">
                  <c:v>113.58333333333124</c:v>
                </c:pt>
                <c:pt idx="1363">
                  <c:v>113.66666666666457</c:v>
                </c:pt>
                <c:pt idx="1364">
                  <c:v>113.7499999999979</c:v>
                </c:pt>
                <c:pt idx="1365">
                  <c:v>113.83333333333123</c:v>
                </c:pt>
                <c:pt idx="1366">
                  <c:v>113.91666666666455</c:v>
                </c:pt>
                <c:pt idx="1367">
                  <c:v>113.99999999999788</c:v>
                </c:pt>
                <c:pt idx="1368">
                  <c:v>114.08333333333121</c:v>
                </c:pt>
                <c:pt idx="1369">
                  <c:v>114.16666666666454</c:v>
                </c:pt>
                <c:pt idx="1370">
                  <c:v>114.24999999999787</c:v>
                </c:pt>
                <c:pt idx="1371">
                  <c:v>114.3333333333312</c:v>
                </c:pt>
                <c:pt idx="1372">
                  <c:v>114.41666666666453</c:v>
                </c:pt>
                <c:pt idx="1373">
                  <c:v>114.49999999999785</c:v>
                </c:pt>
                <c:pt idx="1374">
                  <c:v>114.58333333333118</c:v>
                </c:pt>
                <c:pt idx="1375">
                  <c:v>114.66666666666451</c:v>
                </c:pt>
                <c:pt idx="1376">
                  <c:v>114.74999999999784</c:v>
                </c:pt>
                <c:pt idx="1377">
                  <c:v>114.83333333333117</c:v>
                </c:pt>
                <c:pt idx="1378">
                  <c:v>114.9166666666645</c:v>
                </c:pt>
                <c:pt idx="1379">
                  <c:v>114.99999999999783</c:v>
                </c:pt>
                <c:pt idx="1380">
                  <c:v>115.08333333333115</c:v>
                </c:pt>
                <c:pt idx="1381">
                  <c:v>115.16666666666448</c:v>
                </c:pt>
                <c:pt idx="1382">
                  <c:v>115.24999999999781</c:v>
                </c:pt>
                <c:pt idx="1383">
                  <c:v>115.33333333333114</c:v>
                </c:pt>
                <c:pt idx="1384">
                  <c:v>115.41666666666447</c:v>
                </c:pt>
                <c:pt idx="1385">
                  <c:v>115.4999999999978</c:v>
                </c:pt>
                <c:pt idx="1386">
                  <c:v>115.58333333333113</c:v>
                </c:pt>
                <c:pt idx="1387">
                  <c:v>115.66666666666445</c:v>
                </c:pt>
                <c:pt idx="1388">
                  <c:v>115.74999999999778</c:v>
                </c:pt>
                <c:pt idx="1389">
                  <c:v>115.83333333333111</c:v>
                </c:pt>
                <c:pt idx="1390">
                  <c:v>115.91666666666444</c:v>
                </c:pt>
                <c:pt idx="1391">
                  <c:v>115.99999999999777</c:v>
                </c:pt>
                <c:pt idx="1392">
                  <c:v>116.0833333333311</c:v>
                </c:pt>
                <c:pt idx="1393">
                  <c:v>116.16666666666443</c:v>
                </c:pt>
                <c:pt idx="1394">
                  <c:v>116.24999999999775</c:v>
                </c:pt>
                <c:pt idx="1395">
                  <c:v>116.33333333333108</c:v>
                </c:pt>
                <c:pt idx="1396">
                  <c:v>116.41666666666441</c:v>
                </c:pt>
                <c:pt idx="1397">
                  <c:v>116.49999999999774</c:v>
                </c:pt>
                <c:pt idx="1398">
                  <c:v>116.58333333333107</c:v>
                </c:pt>
                <c:pt idx="1399">
                  <c:v>116.6666666666644</c:v>
                </c:pt>
                <c:pt idx="1400">
                  <c:v>116.74999999999773</c:v>
                </c:pt>
                <c:pt idx="1401">
                  <c:v>116.83333333333105</c:v>
                </c:pt>
                <c:pt idx="1402">
                  <c:v>116.91666666666438</c:v>
                </c:pt>
                <c:pt idx="1403">
                  <c:v>116.99999999999771</c:v>
                </c:pt>
                <c:pt idx="1404">
                  <c:v>117.08333333333104</c:v>
                </c:pt>
                <c:pt idx="1405">
                  <c:v>117.16666666666437</c:v>
                </c:pt>
                <c:pt idx="1406">
                  <c:v>117.2499999999977</c:v>
                </c:pt>
                <c:pt idx="1407">
                  <c:v>117.33333333333103</c:v>
                </c:pt>
                <c:pt idx="1408">
                  <c:v>117.41666666666436</c:v>
                </c:pt>
                <c:pt idx="1409">
                  <c:v>117.49999999999768</c:v>
                </c:pt>
                <c:pt idx="1410">
                  <c:v>117.58333333333101</c:v>
                </c:pt>
                <c:pt idx="1411">
                  <c:v>117.66666666666434</c:v>
                </c:pt>
                <c:pt idx="1412">
                  <c:v>117.74999999999767</c:v>
                </c:pt>
                <c:pt idx="1413">
                  <c:v>117.833333333331</c:v>
                </c:pt>
                <c:pt idx="1414">
                  <c:v>117.91666666666433</c:v>
                </c:pt>
                <c:pt idx="1415">
                  <c:v>117.99999999999766</c:v>
                </c:pt>
                <c:pt idx="1416">
                  <c:v>118.08333333333098</c:v>
                </c:pt>
                <c:pt idx="1417">
                  <c:v>118.16666666666431</c:v>
                </c:pt>
                <c:pt idx="1418">
                  <c:v>118.24999999999764</c:v>
                </c:pt>
                <c:pt idx="1419">
                  <c:v>118.33333333333097</c:v>
                </c:pt>
                <c:pt idx="1420">
                  <c:v>118.4166666666643</c:v>
                </c:pt>
                <c:pt idx="1421">
                  <c:v>118.49999999999763</c:v>
                </c:pt>
                <c:pt idx="1422">
                  <c:v>118.58333333333096</c:v>
                </c:pt>
                <c:pt idx="1423">
                  <c:v>118.66666666666428</c:v>
                </c:pt>
                <c:pt idx="1424">
                  <c:v>118.74999999999761</c:v>
                </c:pt>
                <c:pt idx="1425">
                  <c:v>118.83333333333094</c:v>
                </c:pt>
                <c:pt idx="1426">
                  <c:v>118.91666666666427</c:v>
                </c:pt>
                <c:pt idx="1427">
                  <c:v>118.9999999999976</c:v>
                </c:pt>
                <c:pt idx="1428">
                  <c:v>119.08333333333093</c:v>
                </c:pt>
                <c:pt idx="1429">
                  <c:v>119.16666666666426</c:v>
                </c:pt>
                <c:pt idx="1430">
                  <c:v>119.24999999999758</c:v>
                </c:pt>
                <c:pt idx="1431">
                  <c:v>119.33333333333091</c:v>
                </c:pt>
                <c:pt idx="1432">
                  <c:v>119.41666666666424</c:v>
                </c:pt>
                <c:pt idx="1433">
                  <c:v>119.49999999999757</c:v>
                </c:pt>
                <c:pt idx="1434">
                  <c:v>119.5833333333309</c:v>
                </c:pt>
                <c:pt idx="1435">
                  <c:v>119.66666666666423</c:v>
                </c:pt>
                <c:pt idx="1436">
                  <c:v>119.74999999999756</c:v>
                </c:pt>
                <c:pt idx="1437">
                  <c:v>119.83333333333088</c:v>
                </c:pt>
                <c:pt idx="1438">
                  <c:v>119.91666666666421</c:v>
                </c:pt>
                <c:pt idx="1439">
                  <c:v>119.99999999999754</c:v>
                </c:pt>
                <c:pt idx="1440">
                  <c:v>120.08333333333087</c:v>
                </c:pt>
                <c:pt idx="1441">
                  <c:v>120.1666666666642</c:v>
                </c:pt>
                <c:pt idx="1442">
                  <c:v>120.24999999999753</c:v>
                </c:pt>
                <c:pt idx="1443">
                  <c:v>120.33333333333086</c:v>
                </c:pt>
                <c:pt idx="1444">
                  <c:v>120.41666666666418</c:v>
                </c:pt>
                <c:pt idx="1445">
                  <c:v>120.49999999999751</c:v>
                </c:pt>
                <c:pt idx="1446">
                  <c:v>120.58333333333084</c:v>
                </c:pt>
                <c:pt idx="1447">
                  <c:v>120.66666666666417</c:v>
                </c:pt>
                <c:pt idx="1448">
                  <c:v>120.7499999999975</c:v>
                </c:pt>
                <c:pt idx="1449">
                  <c:v>120.83333333333083</c:v>
                </c:pt>
                <c:pt idx="1450">
                  <c:v>120.91666666666416</c:v>
                </c:pt>
                <c:pt idx="1451">
                  <c:v>120.99999999999748</c:v>
                </c:pt>
                <c:pt idx="1452">
                  <c:v>121.08333333333081</c:v>
                </c:pt>
                <c:pt idx="1453">
                  <c:v>121.16666666666414</c:v>
                </c:pt>
                <c:pt idx="1454">
                  <c:v>121.24999999999747</c:v>
                </c:pt>
                <c:pt idx="1455">
                  <c:v>121.3333333333308</c:v>
                </c:pt>
                <c:pt idx="1456">
                  <c:v>121.41666666666413</c:v>
                </c:pt>
                <c:pt idx="1457">
                  <c:v>121.49999999999746</c:v>
                </c:pt>
                <c:pt idx="1458">
                  <c:v>121.58333333333078</c:v>
                </c:pt>
                <c:pt idx="1459">
                  <c:v>121.66666666666411</c:v>
                </c:pt>
                <c:pt idx="1460">
                  <c:v>121.74999999999744</c:v>
                </c:pt>
                <c:pt idx="1461">
                  <c:v>121.83333333333077</c:v>
                </c:pt>
                <c:pt idx="1462">
                  <c:v>121.9166666666641</c:v>
                </c:pt>
                <c:pt idx="1463">
                  <c:v>121.99999999999743</c:v>
                </c:pt>
                <c:pt idx="1464">
                  <c:v>122.08333333333076</c:v>
                </c:pt>
                <c:pt idx="1465">
                  <c:v>122.16666666666409</c:v>
                </c:pt>
                <c:pt idx="1466">
                  <c:v>122.24999999999741</c:v>
                </c:pt>
                <c:pt idx="1467">
                  <c:v>122.33333333333074</c:v>
                </c:pt>
                <c:pt idx="1468">
                  <c:v>122.41666666666407</c:v>
                </c:pt>
                <c:pt idx="1469">
                  <c:v>122.4999999999974</c:v>
                </c:pt>
                <c:pt idx="1470">
                  <c:v>122.58333333333073</c:v>
                </c:pt>
                <c:pt idx="1471">
                  <c:v>122.66666666666406</c:v>
                </c:pt>
                <c:pt idx="1472">
                  <c:v>122.74999999999739</c:v>
                </c:pt>
                <c:pt idx="1473">
                  <c:v>122.83333333333071</c:v>
                </c:pt>
                <c:pt idx="1474">
                  <c:v>122.91666666666404</c:v>
                </c:pt>
                <c:pt idx="1475">
                  <c:v>122.99999999999737</c:v>
                </c:pt>
                <c:pt idx="1476">
                  <c:v>123.0833333333307</c:v>
                </c:pt>
                <c:pt idx="1477">
                  <c:v>123.16666666666403</c:v>
                </c:pt>
                <c:pt idx="1478">
                  <c:v>123.24999999999736</c:v>
                </c:pt>
                <c:pt idx="1479">
                  <c:v>123.33333333333069</c:v>
                </c:pt>
                <c:pt idx="1480">
                  <c:v>123.41666666666401</c:v>
                </c:pt>
                <c:pt idx="1481">
                  <c:v>123.49999999999734</c:v>
                </c:pt>
                <c:pt idx="1482">
                  <c:v>123.58333333333067</c:v>
                </c:pt>
                <c:pt idx="1483">
                  <c:v>123.666666666664</c:v>
                </c:pt>
                <c:pt idx="1484">
                  <c:v>123.74999999999733</c:v>
                </c:pt>
                <c:pt idx="1485">
                  <c:v>123.83333333333066</c:v>
                </c:pt>
                <c:pt idx="1486">
                  <c:v>123.91666666666399</c:v>
                </c:pt>
                <c:pt idx="1487">
                  <c:v>123.99999999999731</c:v>
                </c:pt>
                <c:pt idx="1488">
                  <c:v>124.08333333333064</c:v>
                </c:pt>
                <c:pt idx="1489">
                  <c:v>124.16666666666397</c:v>
                </c:pt>
                <c:pt idx="1490">
                  <c:v>124.2499999999973</c:v>
                </c:pt>
                <c:pt idx="1491">
                  <c:v>124.33333333333063</c:v>
                </c:pt>
                <c:pt idx="1492">
                  <c:v>124.41666666666396</c:v>
                </c:pt>
                <c:pt idx="1493">
                  <c:v>124.49999999999729</c:v>
                </c:pt>
                <c:pt idx="1494">
                  <c:v>124.58333333333061</c:v>
                </c:pt>
                <c:pt idx="1495">
                  <c:v>124.66666666666394</c:v>
                </c:pt>
                <c:pt idx="1496">
                  <c:v>124.74999999999727</c:v>
                </c:pt>
                <c:pt idx="1497">
                  <c:v>124.8333333333306</c:v>
                </c:pt>
                <c:pt idx="1498">
                  <c:v>124.91666666666393</c:v>
                </c:pt>
                <c:pt idx="1499">
                  <c:v>124.99999999999726</c:v>
                </c:pt>
                <c:pt idx="1500">
                  <c:v>125.08333333333059</c:v>
                </c:pt>
                <c:pt idx="1501">
                  <c:v>125.16666666666391</c:v>
                </c:pt>
                <c:pt idx="1502">
                  <c:v>125.24999999999724</c:v>
                </c:pt>
                <c:pt idx="1503">
                  <c:v>125.33333333333057</c:v>
                </c:pt>
                <c:pt idx="1504">
                  <c:v>125.4166666666639</c:v>
                </c:pt>
                <c:pt idx="1505">
                  <c:v>125.49999999999723</c:v>
                </c:pt>
                <c:pt idx="1506">
                  <c:v>125.58333333333056</c:v>
                </c:pt>
                <c:pt idx="1507">
                  <c:v>125.66666666666389</c:v>
                </c:pt>
                <c:pt idx="1508">
                  <c:v>125.74999999999721</c:v>
                </c:pt>
                <c:pt idx="1509">
                  <c:v>125.83333333333054</c:v>
                </c:pt>
                <c:pt idx="1510">
                  <c:v>125.91666666666387</c:v>
                </c:pt>
                <c:pt idx="1511">
                  <c:v>125.9999999999972</c:v>
                </c:pt>
                <c:pt idx="1512">
                  <c:v>126.08333333333053</c:v>
                </c:pt>
                <c:pt idx="1513">
                  <c:v>126.16666666666386</c:v>
                </c:pt>
                <c:pt idx="1514">
                  <c:v>126.24999999999719</c:v>
                </c:pt>
                <c:pt idx="1515">
                  <c:v>126.33333333333051</c:v>
                </c:pt>
                <c:pt idx="1516">
                  <c:v>126.41666666666384</c:v>
                </c:pt>
                <c:pt idx="1517">
                  <c:v>126.49999999999717</c:v>
                </c:pt>
                <c:pt idx="1518">
                  <c:v>126.5833333333305</c:v>
                </c:pt>
                <c:pt idx="1519">
                  <c:v>126.66666666666383</c:v>
                </c:pt>
                <c:pt idx="1520">
                  <c:v>126.74999999999716</c:v>
                </c:pt>
                <c:pt idx="1521">
                  <c:v>126.83333333333049</c:v>
                </c:pt>
                <c:pt idx="1522">
                  <c:v>126.91666666666382</c:v>
                </c:pt>
                <c:pt idx="1523">
                  <c:v>126.99999999999714</c:v>
                </c:pt>
                <c:pt idx="1524">
                  <c:v>127.08333333333047</c:v>
                </c:pt>
                <c:pt idx="1525">
                  <c:v>127.1666666666638</c:v>
                </c:pt>
                <c:pt idx="1526">
                  <c:v>127.24999999999713</c:v>
                </c:pt>
                <c:pt idx="1527">
                  <c:v>127.33333333333046</c:v>
                </c:pt>
                <c:pt idx="1528">
                  <c:v>127.41666666666379</c:v>
                </c:pt>
                <c:pt idx="1529">
                  <c:v>127.49999999999712</c:v>
                </c:pt>
                <c:pt idx="1530">
                  <c:v>127.58333333333044</c:v>
                </c:pt>
                <c:pt idx="1531">
                  <c:v>127.66666666666377</c:v>
                </c:pt>
                <c:pt idx="1532">
                  <c:v>127.7499999999971</c:v>
                </c:pt>
                <c:pt idx="1533">
                  <c:v>127.83333333333043</c:v>
                </c:pt>
                <c:pt idx="1534">
                  <c:v>127.91666666666376</c:v>
                </c:pt>
                <c:pt idx="1535">
                  <c:v>127.99999999999709</c:v>
                </c:pt>
                <c:pt idx="1536">
                  <c:v>128.08333333333042</c:v>
                </c:pt>
                <c:pt idx="1537">
                  <c:v>128.16666666666376</c:v>
                </c:pt>
                <c:pt idx="1538">
                  <c:v>128.2499999999971</c:v>
                </c:pt>
                <c:pt idx="1539">
                  <c:v>128.33333333333044</c:v>
                </c:pt>
                <c:pt idx="1540">
                  <c:v>128.41666666666379</c:v>
                </c:pt>
                <c:pt idx="1541">
                  <c:v>128.49999999999713</c:v>
                </c:pt>
                <c:pt idx="1542">
                  <c:v>128.58333333333047</c:v>
                </c:pt>
                <c:pt idx="1543">
                  <c:v>128.66666666666382</c:v>
                </c:pt>
                <c:pt idx="1544">
                  <c:v>128.74999999999716</c:v>
                </c:pt>
                <c:pt idx="1545">
                  <c:v>128.8333333333305</c:v>
                </c:pt>
                <c:pt idx="1546">
                  <c:v>128.91666666666384</c:v>
                </c:pt>
                <c:pt idx="1547">
                  <c:v>128.99999999999719</c:v>
                </c:pt>
                <c:pt idx="1548">
                  <c:v>129.08333333333053</c:v>
                </c:pt>
                <c:pt idx="1549">
                  <c:v>129.16666666666387</c:v>
                </c:pt>
                <c:pt idx="1550">
                  <c:v>129.24999999999721</c:v>
                </c:pt>
                <c:pt idx="1551">
                  <c:v>129.33333333333056</c:v>
                </c:pt>
                <c:pt idx="1552">
                  <c:v>129.4166666666639</c:v>
                </c:pt>
                <c:pt idx="1553">
                  <c:v>129.49999999999724</c:v>
                </c:pt>
                <c:pt idx="1554">
                  <c:v>129.58333333333059</c:v>
                </c:pt>
                <c:pt idx="1555">
                  <c:v>129.66666666666393</c:v>
                </c:pt>
                <c:pt idx="1556">
                  <c:v>129.74999999999727</c:v>
                </c:pt>
                <c:pt idx="1557">
                  <c:v>129.83333333333061</c:v>
                </c:pt>
                <c:pt idx="1558">
                  <c:v>129.91666666666396</c:v>
                </c:pt>
                <c:pt idx="1559">
                  <c:v>129.9999999999973</c:v>
                </c:pt>
                <c:pt idx="1560">
                  <c:v>130.08333333333064</c:v>
                </c:pt>
                <c:pt idx="1561">
                  <c:v>130.16666666666399</c:v>
                </c:pt>
                <c:pt idx="1562">
                  <c:v>130.24999999999733</c:v>
                </c:pt>
                <c:pt idx="1563">
                  <c:v>130.33333333333067</c:v>
                </c:pt>
                <c:pt idx="1564">
                  <c:v>130.41666666666401</c:v>
                </c:pt>
                <c:pt idx="1565">
                  <c:v>130.49999999999736</c:v>
                </c:pt>
                <c:pt idx="1566">
                  <c:v>130.5833333333307</c:v>
                </c:pt>
                <c:pt idx="1567">
                  <c:v>130.66666666666404</c:v>
                </c:pt>
                <c:pt idx="1568">
                  <c:v>130.74999999999739</c:v>
                </c:pt>
                <c:pt idx="1569">
                  <c:v>130.83333333333073</c:v>
                </c:pt>
                <c:pt idx="1570">
                  <c:v>130.91666666666407</c:v>
                </c:pt>
                <c:pt idx="1571">
                  <c:v>130.99999999999741</c:v>
                </c:pt>
                <c:pt idx="1572">
                  <c:v>131.08333333333076</c:v>
                </c:pt>
                <c:pt idx="1573">
                  <c:v>131.1666666666641</c:v>
                </c:pt>
                <c:pt idx="1574">
                  <c:v>131.24999999999744</c:v>
                </c:pt>
                <c:pt idx="1575">
                  <c:v>131.33333333333078</c:v>
                </c:pt>
                <c:pt idx="1576">
                  <c:v>131.41666666666413</c:v>
                </c:pt>
                <c:pt idx="1577">
                  <c:v>131.49999999999747</c:v>
                </c:pt>
                <c:pt idx="1578">
                  <c:v>131.58333333333081</c:v>
                </c:pt>
                <c:pt idx="1579">
                  <c:v>131.66666666666416</c:v>
                </c:pt>
                <c:pt idx="1580">
                  <c:v>131.7499999999975</c:v>
                </c:pt>
                <c:pt idx="1581">
                  <c:v>131.83333333333084</c:v>
                </c:pt>
                <c:pt idx="1582">
                  <c:v>131.91666666666418</c:v>
                </c:pt>
                <c:pt idx="1583">
                  <c:v>131.99999999999753</c:v>
                </c:pt>
                <c:pt idx="1584">
                  <c:v>132.08333333333087</c:v>
                </c:pt>
                <c:pt idx="1585">
                  <c:v>132.16666666666421</c:v>
                </c:pt>
                <c:pt idx="1586">
                  <c:v>132.24999999999756</c:v>
                </c:pt>
                <c:pt idx="1587">
                  <c:v>132.3333333333309</c:v>
                </c:pt>
                <c:pt idx="1588">
                  <c:v>132.41666666666424</c:v>
                </c:pt>
                <c:pt idx="1589">
                  <c:v>132.49999999999758</c:v>
                </c:pt>
                <c:pt idx="1590">
                  <c:v>132.58333333333093</c:v>
                </c:pt>
                <c:pt idx="1591">
                  <c:v>132.66666666666427</c:v>
                </c:pt>
                <c:pt idx="1592">
                  <c:v>132.74999999999761</c:v>
                </c:pt>
                <c:pt idx="1593">
                  <c:v>132.83333333333096</c:v>
                </c:pt>
                <c:pt idx="1594">
                  <c:v>132.9166666666643</c:v>
                </c:pt>
                <c:pt idx="1595">
                  <c:v>132.99999999999764</c:v>
                </c:pt>
                <c:pt idx="1596">
                  <c:v>133.08333333333098</c:v>
                </c:pt>
                <c:pt idx="1597">
                  <c:v>133.16666666666433</c:v>
                </c:pt>
                <c:pt idx="1598">
                  <c:v>133.24999999999767</c:v>
                </c:pt>
                <c:pt idx="1599">
                  <c:v>133.33333333333101</c:v>
                </c:pt>
                <c:pt idx="1600">
                  <c:v>133.41666666666436</c:v>
                </c:pt>
                <c:pt idx="1601">
                  <c:v>133.4999999999977</c:v>
                </c:pt>
                <c:pt idx="1602">
                  <c:v>133.58333333333104</c:v>
                </c:pt>
                <c:pt idx="1603">
                  <c:v>133.66666666666438</c:v>
                </c:pt>
                <c:pt idx="1604">
                  <c:v>133.74999999999773</c:v>
                </c:pt>
                <c:pt idx="1605">
                  <c:v>133.83333333333107</c:v>
                </c:pt>
                <c:pt idx="1606">
                  <c:v>133.91666666666441</c:v>
                </c:pt>
                <c:pt idx="1607">
                  <c:v>133.99999999999775</c:v>
                </c:pt>
                <c:pt idx="1608">
                  <c:v>134.0833333333311</c:v>
                </c:pt>
                <c:pt idx="1609">
                  <c:v>134.16666666666444</c:v>
                </c:pt>
                <c:pt idx="1610">
                  <c:v>134.24999999999778</c:v>
                </c:pt>
                <c:pt idx="1611">
                  <c:v>134.33333333333113</c:v>
                </c:pt>
                <c:pt idx="1612">
                  <c:v>134.41666666666447</c:v>
                </c:pt>
                <c:pt idx="1613">
                  <c:v>134.49999999999781</c:v>
                </c:pt>
                <c:pt idx="1614">
                  <c:v>134.58333333333115</c:v>
                </c:pt>
                <c:pt idx="1615">
                  <c:v>134.6666666666645</c:v>
                </c:pt>
                <c:pt idx="1616">
                  <c:v>134.74999999999784</c:v>
                </c:pt>
                <c:pt idx="1617">
                  <c:v>134.83333333333118</c:v>
                </c:pt>
                <c:pt idx="1618">
                  <c:v>134.91666666666453</c:v>
                </c:pt>
                <c:pt idx="1619">
                  <c:v>134.99999999999787</c:v>
                </c:pt>
                <c:pt idx="1620">
                  <c:v>135.08333333333121</c:v>
                </c:pt>
                <c:pt idx="1621">
                  <c:v>135.16666666666455</c:v>
                </c:pt>
                <c:pt idx="1622">
                  <c:v>135.2499999999979</c:v>
                </c:pt>
                <c:pt idx="1623">
                  <c:v>135.33333333333124</c:v>
                </c:pt>
                <c:pt idx="1624">
                  <c:v>135.41666666666458</c:v>
                </c:pt>
                <c:pt idx="1625">
                  <c:v>135.49999999999793</c:v>
                </c:pt>
                <c:pt idx="1626">
                  <c:v>135.58333333333127</c:v>
                </c:pt>
                <c:pt idx="1627">
                  <c:v>135.66666666666461</c:v>
                </c:pt>
                <c:pt idx="1628">
                  <c:v>135.74999999999795</c:v>
                </c:pt>
                <c:pt idx="1629">
                  <c:v>135.8333333333313</c:v>
                </c:pt>
                <c:pt idx="1630">
                  <c:v>135.91666666666464</c:v>
                </c:pt>
                <c:pt idx="1631">
                  <c:v>135.99999999999798</c:v>
                </c:pt>
                <c:pt idx="1632">
                  <c:v>136.08333333333132</c:v>
                </c:pt>
                <c:pt idx="1633">
                  <c:v>136.16666666666467</c:v>
                </c:pt>
                <c:pt idx="1634">
                  <c:v>136.24999999999801</c:v>
                </c:pt>
                <c:pt idx="1635">
                  <c:v>136.33333333333135</c:v>
                </c:pt>
                <c:pt idx="1636">
                  <c:v>136.4166666666647</c:v>
                </c:pt>
                <c:pt idx="1637">
                  <c:v>136.49999999999804</c:v>
                </c:pt>
                <c:pt idx="1638">
                  <c:v>136.58333333333138</c:v>
                </c:pt>
                <c:pt idx="1639">
                  <c:v>136.66666666666472</c:v>
                </c:pt>
                <c:pt idx="1640">
                  <c:v>136.74999999999807</c:v>
                </c:pt>
                <c:pt idx="1641">
                  <c:v>136.83333333333141</c:v>
                </c:pt>
                <c:pt idx="1642">
                  <c:v>136.91666666666475</c:v>
                </c:pt>
                <c:pt idx="1643">
                  <c:v>136.9999999999981</c:v>
                </c:pt>
                <c:pt idx="1644">
                  <c:v>137.08333333333144</c:v>
                </c:pt>
                <c:pt idx="1645">
                  <c:v>137.16666666666478</c:v>
                </c:pt>
                <c:pt idx="1646">
                  <c:v>137.24999999999812</c:v>
                </c:pt>
                <c:pt idx="1647">
                  <c:v>137.33333333333147</c:v>
                </c:pt>
                <c:pt idx="1648">
                  <c:v>137.41666666666481</c:v>
                </c:pt>
                <c:pt idx="1649">
                  <c:v>137.49999999999815</c:v>
                </c:pt>
                <c:pt idx="1650">
                  <c:v>137.5833333333315</c:v>
                </c:pt>
                <c:pt idx="1651">
                  <c:v>137.66666666666484</c:v>
                </c:pt>
                <c:pt idx="1652">
                  <c:v>137.74999999999818</c:v>
                </c:pt>
                <c:pt idx="1653">
                  <c:v>137.83333333333152</c:v>
                </c:pt>
                <c:pt idx="1654">
                  <c:v>137.91666666666487</c:v>
                </c:pt>
                <c:pt idx="1655">
                  <c:v>137.99999999999821</c:v>
                </c:pt>
                <c:pt idx="1656">
                  <c:v>138.08333333333155</c:v>
                </c:pt>
                <c:pt idx="1657">
                  <c:v>138.1666666666649</c:v>
                </c:pt>
                <c:pt idx="1658">
                  <c:v>138.24999999999824</c:v>
                </c:pt>
                <c:pt idx="1659">
                  <c:v>138.33333333333158</c:v>
                </c:pt>
                <c:pt idx="1660">
                  <c:v>138.41666666666492</c:v>
                </c:pt>
                <c:pt idx="1661">
                  <c:v>138.49999999999827</c:v>
                </c:pt>
                <c:pt idx="1662">
                  <c:v>138.58333333333161</c:v>
                </c:pt>
                <c:pt idx="1663">
                  <c:v>138.66666666666495</c:v>
                </c:pt>
                <c:pt idx="1664">
                  <c:v>138.74999999999829</c:v>
                </c:pt>
                <c:pt idx="1665">
                  <c:v>138.83333333333164</c:v>
                </c:pt>
                <c:pt idx="1666">
                  <c:v>138.91666666666498</c:v>
                </c:pt>
                <c:pt idx="1667">
                  <c:v>138.99999999999832</c:v>
                </c:pt>
                <c:pt idx="1668">
                  <c:v>139.08333333333167</c:v>
                </c:pt>
                <c:pt idx="1669">
                  <c:v>139.16666666666501</c:v>
                </c:pt>
                <c:pt idx="1670">
                  <c:v>139.24999999999835</c:v>
                </c:pt>
                <c:pt idx="1671">
                  <c:v>139.33333333333169</c:v>
                </c:pt>
                <c:pt idx="1672">
                  <c:v>139.41666666666504</c:v>
                </c:pt>
                <c:pt idx="1673">
                  <c:v>139.49999999999838</c:v>
                </c:pt>
                <c:pt idx="1674">
                  <c:v>139.58333333333172</c:v>
                </c:pt>
                <c:pt idx="1675">
                  <c:v>139.66666666666507</c:v>
                </c:pt>
                <c:pt idx="1676">
                  <c:v>139.74999999999841</c:v>
                </c:pt>
                <c:pt idx="1677">
                  <c:v>139.83333333333175</c:v>
                </c:pt>
                <c:pt idx="1678">
                  <c:v>139.91666666666509</c:v>
                </c:pt>
                <c:pt idx="1679">
                  <c:v>139.99999999999844</c:v>
                </c:pt>
                <c:pt idx="1680">
                  <c:v>140.08333333333178</c:v>
                </c:pt>
                <c:pt idx="1681">
                  <c:v>140.16666666666512</c:v>
                </c:pt>
                <c:pt idx="1682">
                  <c:v>140.24999999999847</c:v>
                </c:pt>
                <c:pt idx="1683">
                  <c:v>140.33333333333181</c:v>
                </c:pt>
                <c:pt idx="1684">
                  <c:v>140.41666666666515</c:v>
                </c:pt>
                <c:pt idx="1685">
                  <c:v>140.49999999999849</c:v>
                </c:pt>
                <c:pt idx="1686">
                  <c:v>140.58333333333184</c:v>
                </c:pt>
                <c:pt idx="1687">
                  <c:v>140.66666666666518</c:v>
                </c:pt>
                <c:pt idx="1688">
                  <c:v>140.74999999999852</c:v>
                </c:pt>
                <c:pt idx="1689">
                  <c:v>140.83333333333186</c:v>
                </c:pt>
                <c:pt idx="1690">
                  <c:v>140.91666666666521</c:v>
                </c:pt>
                <c:pt idx="1691">
                  <c:v>140.99999999999855</c:v>
                </c:pt>
                <c:pt idx="1692">
                  <c:v>141.08333333333189</c:v>
                </c:pt>
                <c:pt idx="1693">
                  <c:v>141.16666666666524</c:v>
                </c:pt>
                <c:pt idx="1694">
                  <c:v>141.24999999999858</c:v>
                </c:pt>
                <c:pt idx="1695">
                  <c:v>141.33333333333192</c:v>
                </c:pt>
                <c:pt idx="1696">
                  <c:v>141.41666666666526</c:v>
                </c:pt>
                <c:pt idx="1697">
                  <c:v>141.49999999999861</c:v>
                </c:pt>
                <c:pt idx="1698">
                  <c:v>141.58333333333195</c:v>
                </c:pt>
                <c:pt idx="1699">
                  <c:v>141.66666666666529</c:v>
                </c:pt>
                <c:pt idx="1700">
                  <c:v>141.74999999999864</c:v>
                </c:pt>
                <c:pt idx="1701">
                  <c:v>141.83333333333198</c:v>
                </c:pt>
                <c:pt idx="1702">
                  <c:v>141.91666666666532</c:v>
                </c:pt>
                <c:pt idx="1703">
                  <c:v>141.99999999999866</c:v>
                </c:pt>
                <c:pt idx="1704">
                  <c:v>142.08333333333201</c:v>
                </c:pt>
                <c:pt idx="1705">
                  <c:v>142.16666666666535</c:v>
                </c:pt>
                <c:pt idx="1706">
                  <c:v>142.24999999999869</c:v>
                </c:pt>
                <c:pt idx="1707">
                  <c:v>142.33333333333204</c:v>
                </c:pt>
                <c:pt idx="1708">
                  <c:v>142.41666666666538</c:v>
                </c:pt>
                <c:pt idx="1709">
                  <c:v>142.49999999999872</c:v>
                </c:pt>
                <c:pt idx="1710">
                  <c:v>142.58333333333206</c:v>
                </c:pt>
                <c:pt idx="1711">
                  <c:v>142.66666666666541</c:v>
                </c:pt>
                <c:pt idx="1712">
                  <c:v>142.74999999999875</c:v>
                </c:pt>
                <c:pt idx="1713">
                  <c:v>142.83333333333209</c:v>
                </c:pt>
                <c:pt idx="1714">
                  <c:v>142.91666666666544</c:v>
                </c:pt>
                <c:pt idx="1715">
                  <c:v>142.99999999999878</c:v>
                </c:pt>
                <c:pt idx="1716">
                  <c:v>143.08333333333212</c:v>
                </c:pt>
                <c:pt idx="1717">
                  <c:v>143.16666666666546</c:v>
                </c:pt>
                <c:pt idx="1718">
                  <c:v>143.24999999999881</c:v>
                </c:pt>
                <c:pt idx="1719">
                  <c:v>143.33333333333215</c:v>
                </c:pt>
                <c:pt idx="1720">
                  <c:v>143.41666666666549</c:v>
                </c:pt>
                <c:pt idx="1721">
                  <c:v>143.49999999999883</c:v>
                </c:pt>
                <c:pt idx="1722">
                  <c:v>143.58333333333218</c:v>
                </c:pt>
                <c:pt idx="1723">
                  <c:v>143.66666666666552</c:v>
                </c:pt>
                <c:pt idx="1724">
                  <c:v>143.74999999999886</c:v>
                </c:pt>
                <c:pt idx="1725">
                  <c:v>143.83333333333221</c:v>
                </c:pt>
                <c:pt idx="1726">
                  <c:v>143.91666666666555</c:v>
                </c:pt>
                <c:pt idx="1727">
                  <c:v>143.99999999999889</c:v>
                </c:pt>
                <c:pt idx="1728">
                  <c:v>144.08333333333223</c:v>
                </c:pt>
                <c:pt idx="1729">
                  <c:v>144.16666666666558</c:v>
                </c:pt>
                <c:pt idx="1730">
                  <c:v>144.24999999999892</c:v>
                </c:pt>
                <c:pt idx="1731">
                  <c:v>144.33333333333226</c:v>
                </c:pt>
                <c:pt idx="1732">
                  <c:v>144.41666666666561</c:v>
                </c:pt>
                <c:pt idx="1733">
                  <c:v>144.49999999999895</c:v>
                </c:pt>
                <c:pt idx="1734">
                  <c:v>144.58333333333229</c:v>
                </c:pt>
                <c:pt idx="1735">
                  <c:v>144.66666666666563</c:v>
                </c:pt>
                <c:pt idx="1736">
                  <c:v>144.74999999999898</c:v>
                </c:pt>
                <c:pt idx="1737">
                  <c:v>144.83333333333232</c:v>
                </c:pt>
                <c:pt idx="1738">
                  <c:v>144.91666666666566</c:v>
                </c:pt>
                <c:pt idx="1739">
                  <c:v>144.99999999999901</c:v>
                </c:pt>
                <c:pt idx="1740">
                  <c:v>145.08333333333235</c:v>
                </c:pt>
                <c:pt idx="1741">
                  <c:v>145.16666666666569</c:v>
                </c:pt>
                <c:pt idx="1742">
                  <c:v>145.24999999999903</c:v>
                </c:pt>
                <c:pt idx="1743">
                  <c:v>145.33333333333238</c:v>
                </c:pt>
                <c:pt idx="1744">
                  <c:v>145.41666666666572</c:v>
                </c:pt>
                <c:pt idx="1745">
                  <c:v>145.49999999999906</c:v>
                </c:pt>
                <c:pt idx="1746">
                  <c:v>145.5833333333324</c:v>
                </c:pt>
                <c:pt idx="1747">
                  <c:v>145.66666666666575</c:v>
                </c:pt>
                <c:pt idx="1748">
                  <c:v>145.74999999999909</c:v>
                </c:pt>
                <c:pt idx="1749">
                  <c:v>145.83333333333243</c:v>
                </c:pt>
                <c:pt idx="1750">
                  <c:v>145.91666666666578</c:v>
                </c:pt>
                <c:pt idx="1751">
                  <c:v>145.99999999999912</c:v>
                </c:pt>
                <c:pt idx="1752">
                  <c:v>146.08333333333246</c:v>
                </c:pt>
                <c:pt idx="1753">
                  <c:v>146.1666666666658</c:v>
                </c:pt>
                <c:pt idx="1754">
                  <c:v>146.24999999999915</c:v>
                </c:pt>
                <c:pt idx="1755">
                  <c:v>146.33333333333249</c:v>
                </c:pt>
                <c:pt idx="1756">
                  <c:v>146.41666666666583</c:v>
                </c:pt>
                <c:pt idx="1757">
                  <c:v>146.49999999999918</c:v>
                </c:pt>
                <c:pt idx="1758">
                  <c:v>146.58333333333252</c:v>
                </c:pt>
                <c:pt idx="1759">
                  <c:v>146.66666666666586</c:v>
                </c:pt>
                <c:pt idx="1760">
                  <c:v>146.7499999999992</c:v>
                </c:pt>
                <c:pt idx="1761">
                  <c:v>146.83333333333255</c:v>
                </c:pt>
                <c:pt idx="1762">
                  <c:v>146.91666666666589</c:v>
                </c:pt>
                <c:pt idx="1763">
                  <c:v>146.99999999999923</c:v>
                </c:pt>
                <c:pt idx="1764">
                  <c:v>147.08333333333258</c:v>
                </c:pt>
                <c:pt idx="1765">
                  <c:v>147.16666666666592</c:v>
                </c:pt>
                <c:pt idx="1766">
                  <c:v>147.24999999999926</c:v>
                </c:pt>
                <c:pt idx="1767">
                  <c:v>147.3333333333326</c:v>
                </c:pt>
                <c:pt idx="1768">
                  <c:v>147.41666666666595</c:v>
                </c:pt>
                <c:pt idx="1769">
                  <c:v>147.49999999999929</c:v>
                </c:pt>
                <c:pt idx="1770">
                  <c:v>147.58333333333263</c:v>
                </c:pt>
                <c:pt idx="1771">
                  <c:v>147.66666666666598</c:v>
                </c:pt>
                <c:pt idx="1772">
                  <c:v>147.74999999999932</c:v>
                </c:pt>
                <c:pt idx="1773">
                  <c:v>147.83333333333266</c:v>
                </c:pt>
                <c:pt idx="1774">
                  <c:v>147.916666666666</c:v>
                </c:pt>
                <c:pt idx="1775">
                  <c:v>147.99999999999935</c:v>
                </c:pt>
                <c:pt idx="1776">
                  <c:v>148.08333333333269</c:v>
                </c:pt>
                <c:pt idx="1777">
                  <c:v>148.16666666666603</c:v>
                </c:pt>
                <c:pt idx="1778">
                  <c:v>148.24999999999937</c:v>
                </c:pt>
                <c:pt idx="1779">
                  <c:v>148.33333333333272</c:v>
                </c:pt>
                <c:pt idx="1780">
                  <c:v>148.41666666666606</c:v>
                </c:pt>
                <c:pt idx="1781">
                  <c:v>148.4999999999994</c:v>
                </c:pt>
                <c:pt idx="1782">
                  <c:v>148.58333333333275</c:v>
                </c:pt>
                <c:pt idx="1783">
                  <c:v>148.66666666666609</c:v>
                </c:pt>
                <c:pt idx="1784">
                  <c:v>148.74999999999943</c:v>
                </c:pt>
                <c:pt idx="1785">
                  <c:v>148.83333333333277</c:v>
                </c:pt>
                <c:pt idx="1786">
                  <c:v>148.91666666666612</c:v>
                </c:pt>
                <c:pt idx="1787">
                  <c:v>148.99999999999946</c:v>
                </c:pt>
                <c:pt idx="1788">
                  <c:v>149.0833333333328</c:v>
                </c:pt>
                <c:pt idx="1789">
                  <c:v>149.16666666666615</c:v>
                </c:pt>
                <c:pt idx="1790">
                  <c:v>149.24999999999949</c:v>
                </c:pt>
                <c:pt idx="1791">
                  <c:v>149.33333333333283</c:v>
                </c:pt>
                <c:pt idx="1792">
                  <c:v>149.41666666666617</c:v>
                </c:pt>
                <c:pt idx="1793">
                  <c:v>149.49999999999952</c:v>
                </c:pt>
                <c:pt idx="1794">
                  <c:v>149.58333333333286</c:v>
                </c:pt>
                <c:pt idx="1795">
                  <c:v>149.6666666666662</c:v>
                </c:pt>
                <c:pt idx="1796">
                  <c:v>149.74999999999955</c:v>
                </c:pt>
                <c:pt idx="1797">
                  <c:v>149.83333333333289</c:v>
                </c:pt>
                <c:pt idx="1798">
                  <c:v>149.91666666666623</c:v>
                </c:pt>
                <c:pt idx="1799">
                  <c:v>149.99999999999957</c:v>
                </c:pt>
                <c:pt idx="1800">
                  <c:v>150.08333333333292</c:v>
                </c:pt>
                <c:pt idx="1801">
                  <c:v>150.16666666666626</c:v>
                </c:pt>
                <c:pt idx="1802">
                  <c:v>150.2499999999996</c:v>
                </c:pt>
                <c:pt idx="1803">
                  <c:v>150.33333333333294</c:v>
                </c:pt>
                <c:pt idx="1804">
                  <c:v>150.41666666666629</c:v>
                </c:pt>
                <c:pt idx="1805">
                  <c:v>150.49999999999963</c:v>
                </c:pt>
                <c:pt idx="1806">
                  <c:v>150.58333333333297</c:v>
                </c:pt>
                <c:pt idx="1807">
                  <c:v>150.66666666666632</c:v>
                </c:pt>
                <c:pt idx="1808">
                  <c:v>150.74999999999966</c:v>
                </c:pt>
                <c:pt idx="1809">
                  <c:v>150.833333333333</c:v>
                </c:pt>
                <c:pt idx="1810">
                  <c:v>150.91666666666634</c:v>
                </c:pt>
                <c:pt idx="1811">
                  <c:v>150.99999999999969</c:v>
                </c:pt>
                <c:pt idx="1812">
                  <c:v>151.08333333333303</c:v>
                </c:pt>
                <c:pt idx="1813">
                  <c:v>151.16666666666637</c:v>
                </c:pt>
                <c:pt idx="1814">
                  <c:v>151.24999999999972</c:v>
                </c:pt>
                <c:pt idx="1815">
                  <c:v>151.33333333333306</c:v>
                </c:pt>
                <c:pt idx="1816">
                  <c:v>151.4166666666664</c:v>
                </c:pt>
                <c:pt idx="1817">
                  <c:v>151.49999999999974</c:v>
                </c:pt>
                <c:pt idx="1818">
                  <c:v>151.58333333333309</c:v>
                </c:pt>
                <c:pt idx="1819">
                  <c:v>151.66666666666643</c:v>
                </c:pt>
                <c:pt idx="1820">
                  <c:v>151.74999999999977</c:v>
                </c:pt>
                <c:pt idx="1821">
                  <c:v>151.83333333333312</c:v>
                </c:pt>
                <c:pt idx="1822">
                  <c:v>151.91666666666646</c:v>
                </c:pt>
                <c:pt idx="1823">
                  <c:v>151.9999999999998</c:v>
                </c:pt>
                <c:pt idx="1824">
                  <c:v>152.08333333333314</c:v>
                </c:pt>
                <c:pt idx="1825">
                  <c:v>152.16666666666649</c:v>
                </c:pt>
                <c:pt idx="1826">
                  <c:v>152.24999999999983</c:v>
                </c:pt>
                <c:pt idx="1827">
                  <c:v>152.33333333333317</c:v>
                </c:pt>
                <c:pt idx="1828">
                  <c:v>152.41666666666652</c:v>
                </c:pt>
                <c:pt idx="1829">
                  <c:v>152.49999999999986</c:v>
                </c:pt>
                <c:pt idx="1830">
                  <c:v>152.5833333333332</c:v>
                </c:pt>
                <c:pt idx="1831">
                  <c:v>152.66666666666654</c:v>
                </c:pt>
                <c:pt idx="1832">
                  <c:v>152.74999999999989</c:v>
                </c:pt>
                <c:pt idx="1833">
                  <c:v>152.83333333333323</c:v>
                </c:pt>
                <c:pt idx="1834">
                  <c:v>152.91666666666657</c:v>
                </c:pt>
                <c:pt idx="1835">
                  <c:v>152.99999999999991</c:v>
                </c:pt>
                <c:pt idx="1836">
                  <c:v>153.08333333333326</c:v>
                </c:pt>
                <c:pt idx="1837">
                  <c:v>153.1666666666666</c:v>
                </c:pt>
                <c:pt idx="1838">
                  <c:v>153.24999999999994</c:v>
                </c:pt>
                <c:pt idx="1839">
                  <c:v>153.33333333333329</c:v>
                </c:pt>
                <c:pt idx="1840">
                  <c:v>153.41666666666663</c:v>
                </c:pt>
                <c:pt idx="1841">
                  <c:v>153.49999999999997</c:v>
                </c:pt>
                <c:pt idx="1842">
                  <c:v>153.58333333333331</c:v>
                </c:pt>
                <c:pt idx="1843">
                  <c:v>153.66666666666666</c:v>
                </c:pt>
                <c:pt idx="1844">
                  <c:v>153.75</c:v>
                </c:pt>
                <c:pt idx="1845">
                  <c:v>153.83333333333334</c:v>
                </c:pt>
                <c:pt idx="1846">
                  <c:v>153.91666666666669</c:v>
                </c:pt>
                <c:pt idx="1847">
                  <c:v>154.00000000000003</c:v>
                </c:pt>
                <c:pt idx="1848">
                  <c:v>154.08333333333337</c:v>
                </c:pt>
                <c:pt idx="1849">
                  <c:v>154.16666666666671</c:v>
                </c:pt>
                <c:pt idx="1850">
                  <c:v>154.25000000000006</c:v>
                </c:pt>
                <c:pt idx="1851">
                  <c:v>154.3333333333334</c:v>
                </c:pt>
                <c:pt idx="1852">
                  <c:v>154.41666666666674</c:v>
                </c:pt>
                <c:pt idx="1853">
                  <c:v>154.50000000000009</c:v>
                </c:pt>
                <c:pt idx="1854">
                  <c:v>154.58333333333343</c:v>
                </c:pt>
                <c:pt idx="1855">
                  <c:v>154.66666666666677</c:v>
                </c:pt>
                <c:pt idx="1856">
                  <c:v>154.75000000000011</c:v>
                </c:pt>
                <c:pt idx="1857">
                  <c:v>154.83333333333346</c:v>
                </c:pt>
                <c:pt idx="1858">
                  <c:v>154.9166666666668</c:v>
                </c:pt>
                <c:pt idx="1859">
                  <c:v>155.00000000000014</c:v>
                </c:pt>
                <c:pt idx="1860">
                  <c:v>155.08333333333348</c:v>
                </c:pt>
                <c:pt idx="1861">
                  <c:v>155.16666666666683</c:v>
                </c:pt>
                <c:pt idx="1862">
                  <c:v>155.25000000000017</c:v>
                </c:pt>
                <c:pt idx="1863">
                  <c:v>155.33333333333351</c:v>
                </c:pt>
                <c:pt idx="1864">
                  <c:v>155.41666666666686</c:v>
                </c:pt>
                <c:pt idx="1865">
                  <c:v>155.5000000000002</c:v>
                </c:pt>
                <c:pt idx="1866">
                  <c:v>155.58333333333354</c:v>
                </c:pt>
                <c:pt idx="1867">
                  <c:v>155.66666666666688</c:v>
                </c:pt>
                <c:pt idx="1868">
                  <c:v>155.75000000000023</c:v>
                </c:pt>
                <c:pt idx="1869">
                  <c:v>155.83333333333357</c:v>
                </c:pt>
                <c:pt idx="1870">
                  <c:v>155.91666666666691</c:v>
                </c:pt>
                <c:pt idx="1871">
                  <c:v>156.00000000000026</c:v>
                </c:pt>
                <c:pt idx="1872">
                  <c:v>156.0833333333336</c:v>
                </c:pt>
                <c:pt idx="1873">
                  <c:v>156.16666666666694</c:v>
                </c:pt>
                <c:pt idx="1874">
                  <c:v>156.25000000000028</c:v>
                </c:pt>
                <c:pt idx="1875">
                  <c:v>156.33333333333363</c:v>
                </c:pt>
                <c:pt idx="1876">
                  <c:v>156.41666666666697</c:v>
                </c:pt>
                <c:pt idx="1877">
                  <c:v>156.50000000000031</c:v>
                </c:pt>
                <c:pt idx="1878">
                  <c:v>156.58333333333366</c:v>
                </c:pt>
                <c:pt idx="1879">
                  <c:v>156.666666666667</c:v>
                </c:pt>
                <c:pt idx="1880">
                  <c:v>156.75000000000034</c:v>
                </c:pt>
                <c:pt idx="1881">
                  <c:v>156.83333333333368</c:v>
                </c:pt>
                <c:pt idx="1882">
                  <c:v>156.91666666666703</c:v>
                </c:pt>
                <c:pt idx="1883">
                  <c:v>157.00000000000037</c:v>
                </c:pt>
                <c:pt idx="1884">
                  <c:v>157.08333333333371</c:v>
                </c:pt>
                <c:pt idx="1885">
                  <c:v>157.16666666666706</c:v>
                </c:pt>
                <c:pt idx="1886">
                  <c:v>157.2500000000004</c:v>
                </c:pt>
                <c:pt idx="1887">
                  <c:v>157.33333333333374</c:v>
                </c:pt>
                <c:pt idx="1888">
                  <c:v>157.41666666666708</c:v>
                </c:pt>
                <c:pt idx="1889">
                  <c:v>157.50000000000043</c:v>
                </c:pt>
                <c:pt idx="1890">
                  <c:v>157.58333333333377</c:v>
                </c:pt>
                <c:pt idx="1891">
                  <c:v>157.66666666666711</c:v>
                </c:pt>
                <c:pt idx="1892">
                  <c:v>157.75000000000045</c:v>
                </c:pt>
                <c:pt idx="1893">
                  <c:v>157.8333333333338</c:v>
                </c:pt>
                <c:pt idx="1894">
                  <c:v>157.91666666666714</c:v>
                </c:pt>
                <c:pt idx="1895">
                  <c:v>158.00000000000048</c:v>
                </c:pt>
                <c:pt idx="1896">
                  <c:v>158.08333333333383</c:v>
                </c:pt>
                <c:pt idx="1897">
                  <c:v>158.16666666666717</c:v>
                </c:pt>
                <c:pt idx="1898">
                  <c:v>158.25000000000051</c:v>
                </c:pt>
                <c:pt idx="1899">
                  <c:v>158.33333333333385</c:v>
                </c:pt>
                <c:pt idx="1900">
                  <c:v>158.4166666666672</c:v>
                </c:pt>
                <c:pt idx="1901">
                  <c:v>158.50000000000054</c:v>
                </c:pt>
                <c:pt idx="1902">
                  <c:v>158.58333333333388</c:v>
                </c:pt>
                <c:pt idx="1903">
                  <c:v>158.66666666666723</c:v>
                </c:pt>
                <c:pt idx="1904">
                  <c:v>158.75000000000057</c:v>
                </c:pt>
                <c:pt idx="1905">
                  <c:v>158.83333333333391</c:v>
                </c:pt>
                <c:pt idx="1906">
                  <c:v>158.91666666666725</c:v>
                </c:pt>
                <c:pt idx="1907">
                  <c:v>159.0000000000006</c:v>
                </c:pt>
                <c:pt idx="1908">
                  <c:v>159.08333333333394</c:v>
                </c:pt>
                <c:pt idx="1909">
                  <c:v>159.16666666666728</c:v>
                </c:pt>
                <c:pt idx="1910">
                  <c:v>159.25000000000063</c:v>
                </c:pt>
                <c:pt idx="1911">
                  <c:v>159.33333333333397</c:v>
                </c:pt>
                <c:pt idx="1912">
                  <c:v>159.41666666666731</c:v>
                </c:pt>
                <c:pt idx="1913">
                  <c:v>159.50000000000065</c:v>
                </c:pt>
                <c:pt idx="1914">
                  <c:v>159.583333333334</c:v>
                </c:pt>
                <c:pt idx="1915">
                  <c:v>159.66666666666734</c:v>
                </c:pt>
                <c:pt idx="1916">
                  <c:v>159.75000000000068</c:v>
                </c:pt>
                <c:pt idx="1917">
                  <c:v>159.83333333333402</c:v>
                </c:pt>
                <c:pt idx="1918">
                  <c:v>159.91666666666737</c:v>
                </c:pt>
                <c:pt idx="1919">
                  <c:v>160.00000000000071</c:v>
                </c:pt>
                <c:pt idx="1920">
                  <c:v>160.08333333333405</c:v>
                </c:pt>
                <c:pt idx="1921">
                  <c:v>160.1666666666674</c:v>
                </c:pt>
                <c:pt idx="1922">
                  <c:v>160.25000000000074</c:v>
                </c:pt>
                <c:pt idx="1923">
                  <c:v>160.33333333333408</c:v>
                </c:pt>
                <c:pt idx="1924">
                  <c:v>160.41666666666742</c:v>
                </c:pt>
                <c:pt idx="1925">
                  <c:v>160.50000000000077</c:v>
                </c:pt>
                <c:pt idx="1926">
                  <c:v>160.58333333333411</c:v>
                </c:pt>
                <c:pt idx="1927">
                  <c:v>160.66666666666745</c:v>
                </c:pt>
                <c:pt idx="1928">
                  <c:v>160.7500000000008</c:v>
                </c:pt>
                <c:pt idx="1929">
                  <c:v>160.83333333333414</c:v>
                </c:pt>
                <c:pt idx="1930">
                  <c:v>160.91666666666748</c:v>
                </c:pt>
                <c:pt idx="1931">
                  <c:v>161.00000000000082</c:v>
                </c:pt>
                <c:pt idx="1932">
                  <c:v>161.08333333333417</c:v>
                </c:pt>
                <c:pt idx="1933">
                  <c:v>161.16666666666751</c:v>
                </c:pt>
                <c:pt idx="1934">
                  <c:v>161.25000000000085</c:v>
                </c:pt>
                <c:pt idx="1935">
                  <c:v>161.3333333333342</c:v>
                </c:pt>
                <c:pt idx="1936">
                  <c:v>161.41666666666754</c:v>
                </c:pt>
                <c:pt idx="1937">
                  <c:v>161.50000000000088</c:v>
                </c:pt>
                <c:pt idx="1938">
                  <c:v>161.58333333333422</c:v>
                </c:pt>
                <c:pt idx="1939">
                  <c:v>161.66666666666757</c:v>
                </c:pt>
                <c:pt idx="1940">
                  <c:v>161.75000000000091</c:v>
                </c:pt>
                <c:pt idx="1941">
                  <c:v>161.83333333333425</c:v>
                </c:pt>
                <c:pt idx="1942">
                  <c:v>161.9166666666676</c:v>
                </c:pt>
                <c:pt idx="1943">
                  <c:v>162.00000000000094</c:v>
                </c:pt>
                <c:pt idx="1944">
                  <c:v>162.08333333333428</c:v>
                </c:pt>
                <c:pt idx="1945">
                  <c:v>162.16666666666762</c:v>
                </c:pt>
                <c:pt idx="1946">
                  <c:v>162.25000000000097</c:v>
                </c:pt>
                <c:pt idx="1947">
                  <c:v>162.33333333333431</c:v>
                </c:pt>
                <c:pt idx="1948">
                  <c:v>162.41666666666765</c:v>
                </c:pt>
                <c:pt idx="1949">
                  <c:v>162.50000000000099</c:v>
                </c:pt>
                <c:pt idx="1950">
                  <c:v>162.58333333333434</c:v>
                </c:pt>
                <c:pt idx="1951">
                  <c:v>162.66666666666768</c:v>
                </c:pt>
                <c:pt idx="1952">
                  <c:v>162.75000000000102</c:v>
                </c:pt>
                <c:pt idx="1953">
                  <c:v>162.83333333333437</c:v>
                </c:pt>
                <c:pt idx="1954">
                  <c:v>162.91666666666771</c:v>
                </c:pt>
                <c:pt idx="1955">
                  <c:v>163.00000000000105</c:v>
                </c:pt>
                <c:pt idx="1956">
                  <c:v>163.08333333333439</c:v>
                </c:pt>
                <c:pt idx="1957">
                  <c:v>163.16666666666774</c:v>
                </c:pt>
                <c:pt idx="1958">
                  <c:v>163.25000000000108</c:v>
                </c:pt>
                <c:pt idx="1959">
                  <c:v>163.33333333333442</c:v>
                </c:pt>
                <c:pt idx="1960">
                  <c:v>163.41666666666777</c:v>
                </c:pt>
                <c:pt idx="1961">
                  <c:v>163.50000000000111</c:v>
                </c:pt>
                <c:pt idx="1962">
                  <c:v>163.58333333333445</c:v>
                </c:pt>
                <c:pt idx="1963">
                  <c:v>163.66666666666779</c:v>
                </c:pt>
                <c:pt idx="1964">
                  <c:v>163.75000000000114</c:v>
                </c:pt>
                <c:pt idx="1965">
                  <c:v>163.83333333333448</c:v>
                </c:pt>
                <c:pt idx="1966">
                  <c:v>163.91666666666782</c:v>
                </c:pt>
                <c:pt idx="1967">
                  <c:v>164.00000000000117</c:v>
                </c:pt>
                <c:pt idx="1968">
                  <c:v>164.08333333333451</c:v>
                </c:pt>
                <c:pt idx="1969">
                  <c:v>164.16666666666785</c:v>
                </c:pt>
                <c:pt idx="1970">
                  <c:v>164.25000000000119</c:v>
                </c:pt>
                <c:pt idx="1971">
                  <c:v>164.33333333333454</c:v>
                </c:pt>
                <c:pt idx="1972">
                  <c:v>164.41666666666788</c:v>
                </c:pt>
                <c:pt idx="1973">
                  <c:v>164.50000000000122</c:v>
                </c:pt>
                <c:pt idx="1974">
                  <c:v>164.58333333333456</c:v>
                </c:pt>
                <c:pt idx="1975">
                  <c:v>164.66666666666791</c:v>
                </c:pt>
                <c:pt idx="1976">
                  <c:v>164.75000000000125</c:v>
                </c:pt>
                <c:pt idx="1977">
                  <c:v>164.83333333333459</c:v>
                </c:pt>
                <c:pt idx="1978">
                  <c:v>164.91666666666794</c:v>
                </c:pt>
                <c:pt idx="1979">
                  <c:v>165.00000000000128</c:v>
                </c:pt>
                <c:pt idx="1980">
                  <c:v>165.08333333333462</c:v>
                </c:pt>
                <c:pt idx="1981">
                  <c:v>165.16666666666796</c:v>
                </c:pt>
                <c:pt idx="1982">
                  <c:v>165.25000000000131</c:v>
                </c:pt>
                <c:pt idx="1983">
                  <c:v>165.33333333333465</c:v>
                </c:pt>
                <c:pt idx="1984">
                  <c:v>165.41666666666799</c:v>
                </c:pt>
                <c:pt idx="1985">
                  <c:v>165.50000000000134</c:v>
                </c:pt>
                <c:pt idx="1986">
                  <c:v>165.58333333333468</c:v>
                </c:pt>
                <c:pt idx="1987">
                  <c:v>165.66666666666802</c:v>
                </c:pt>
                <c:pt idx="1988">
                  <c:v>165.75000000000136</c:v>
                </c:pt>
                <c:pt idx="1989">
                  <c:v>165.83333333333471</c:v>
                </c:pt>
                <c:pt idx="1990">
                  <c:v>165.91666666666805</c:v>
                </c:pt>
                <c:pt idx="1991">
                  <c:v>166.00000000000139</c:v>
                </c:pt>
                <c:pt idx="1992">
                  <c:v>166.08333333333474</c:v>
                </c:pt>
                <c:pt idx="1993">
                  <c:v>166.16666666666808</c:v>
                </c:pt>
                <c:pt idx="1994">
                  <c:v>166.25000000000142</c:v>
                </c:pt>
                <c:pt idx="1995">
                  <c:v>166.33333333333476</c:v>
                </c:pt>
                <c:pt idx="1996">
                  <c:v>166.41666666666811</c:v>
                </c:pt>
                <c:pt idx="1997">
                  <c:v>166.50000000000145</c:v>
                </c:pt>
                <c:pt idx="1998">
                  <c:v>166.58333333333479</c:v>
                </c:pt>
                <c:pt idx="1999">
                  <c:v>166.66666666666814</c:v>
                </c:pt>
                <c:pt idx="2000">
                  <c:v>166.75000000000148</c:v>
                </c:pt>
                <c:pt idx="2001">
                  <c:v>166.83333333333482</c:v>
                </c:pt>
                <c:pt idx="2002">
                  <c:v>166.91666666666816</c:v>
                </c:pt>
                <c:pt idx="2003">
                  <c:v>167.00000000000151</c:v>
                </c:pt>
                <c:pt idx="2004">
                  <c:v>167.08333333333485</c:v>
                </c:pt>
                <c:pt idx="2005">
                  <c:v>167.16666666666819</c:v>
                </c:pt>
                <c:pt idx="2006">
                  <c:v>167.25000000000153</c:v>
                </c:pt>
                <c:pt idx="2007">
                  <c:v>167.33333333333488</c:v>
                </c:pt>
                <c:pt idx="2008">
                  <c:v>167.41666666666822</c:v>
                </c:pt>
                <c:pt idx="2009">
                  <c:v>167.50000000000156</c:v>
                </c:pt>
                <c:pt idx="2010">
                  <c:v>167.58333333333491</c:v>
                </c:pt>
                <c:pt idx="2011">
                  <c:v>167.66666666666825</c:v>
                </c:pt>
                <c:pt idx="2012">
                  <c:v>167.75000000000159</c:v>
                </c:pt>
                <c:pt idx="2013">
                  <c:v>167.83333333333493</c:v>
                </c:pt>
                <c:pt idx="2014">
                  <c:v>167.91666666666828</c:v>
                </c:pt>
                <c:pt idx="2015">
                  <c:v>168.00000000000162</c:v>
                </c:pt>
                <c:pt idx="2016">
                  <c:v>168.08333333333496</c:v>
                </c:pt>
                <c:pt idx="2017">
                  <c:v>168.16666666666831</c:v>
                </c:pt>
                <c:pt idx="2018">
                  <c:v>168.25000000000165</c:v>
                </c:pt>
                <c:pt idx="2019">
                  <c:v>168.33333333333499</c:v>
                </c:pt>
                <c:pt idx="2020">
                  <c:v>168.41666666666833</c:v>
                </c:pt>
                <c:pt idx="2021">
                  <c:v>168.50000000000168</c:v>
                </c:pt>
                <c:pt idx="2022">
                  <c:v>168.58333333333502</c:v>
                </c:pt>
                <c:pt idx="2023">
                  <c:v>168.66666666666836</c:v>
                </c:pt>
                <c:pt idx="2024">
                  <c:v>168.75000000000171</c:v>
                </c:pt>
                <c:pt idx="2025">
                  <c:v>168.83333333333505</c:v>
                </c:pt>
                <c:pt idx="2026">
                  <c:v>168.91666666666839</c:v>
                </c:pt>
                <c:pt idx="2027">
                  <c:v>169.00000000000173</c:v>
                </c:pt>
                <c:pt idx="2028">
                  <c:v>169.08333333333508</c:v>
                </c:pt>
                <c:pt idx="2029">
                  <c:v>169.16666666666842</c:v>
                </c:pt>
                <c:pt idx="2030">
                  <c:v>169.25000000000176</c:v>
                </c:pt>
                <c:pt idx="2031">
                  <c:v>169.3333333333351</c:v>
                </c:pt>
                <c:pt idx="2032">
                  <c:v>169.41666666666845</c:v>
                </c:pt>
                <c:pt idx="2033">
                  <c:v>169.50000000000179</c:v>
                </c:pt>
                <c:pt idx="2034">
                  <c:v>169.58333333333513</c:v>
                </c:pt>
                <c:pt idx="2035">
                  <c:v>169.66666666666848</c:v>
                </c:pt>
                <c:pt idx="2036">
                  <c:v>169.75000000000182</c:v>
                </c:pt>
                <c:pt idx="2037">
                  <c:v>169.83333333333516</c:v>
                </c:pt>
                <c:pt idx="2038">
                  <c:v>169.9166666666685</c:v>
                </c:pt>
                <c:pt idx="2039">
                  <c:v>170.00000000000185</c:v>
                </c:pt>
                <c:pt idx="2040">
                  <c:v>170.08333333333519</c:v>
                </c:pt>
                <c:pt idx="2041">
                  <c:v>170.16666666666853</c:v>
                </c:pt>
                <c:pt idx="2042">
                  <c:v>170.25000000000188</c:v>
                </c:pt>
                <c:pt idx="2043">
                  <c:v>170.33333333333522</c:v>
                </c:pt>
                <c:pt idx="2044">
                  <c:v>170.41666666666856</c:v>
                </c:pt>
                <c:pt idx="2045">
                  <c:v>170.5000000000019</c:v>
                </c:pt>
                <c:pt idx="2046">
                  <c:v>170.58333333333525</c:v>
                </c:pt>
                <c:pt idx="2047">
                  <c:v>170.66666666666859</c:v>
                </c:pt>
                <c:pt idx="2048">
                  <c:v>170.75000000000193</c:v>
                </c:pt>
                <c:pt idx="2049">
                  <c:v>170.83333333333528</c:v>
                </c:pt>
                <c:pt idx="2050">
                  <c:v>170.91666666666862</c:v>
                </c:pt>
                <c:pt idx="2051">
                  <c:v>171.00000000000196</c:v>
                </c:pt>
                <c:pt idx="2052">
                  <c:v>171.0833333333353</c:v>
                </c:pt>
                <c:pt idx="2053">
                  <c:v>171.16666666666865</c:v>
                </c:pt>
                <c:pt idx="2054">
                  <c:v>171.25000000000199</c:v>
                </c:pt>
                <c:pt idx="2055">
                  <c:v>171.33333333333533</c:v>
                </c:pt>
                <c:pt idx="2056">
                  <c:v>171.41666666666868</c:v>
                </c:pt>
                <c:pt idx="2057">
                  <c:v>171.50000000000202</c:v>
                </c:pt>
                <c:pt idx="2058">
                  <c:v>171.58333333333536</c:v>
                </c:pt>
                <c:pt idx="2059">
                  <c:v>171.6666666666687</c:v>
                </c:pt>
                <c:pt idx="2060">
                  <c:v>171.75000000000205</c:v>
                </c:pt>
                <c:pt idx="2061">
                  <c:v>171.83333333333539</c:v>
                </c:pt>
                <c:pt idx="2062">
                  <c:v>171.91666666666873</c:v>
                </c:pt>
                <c:pt idx="2063">
                  <c:v>172.00000000000207</c:v>
                </c:pt>
                <c:pt idx="2064">
                  <c:v>172.08333333333542</c:v>
                </c:pt>
                <c:pt idx="2065">
                  <c:v>172.16666666666876</c:v>
                </c:pt>
                <c:pt idx="2066">
                  <c:v>172.2500000000021</c:v>
                </c:pt>
                <c:pt idx="2067">
                  <c:v>172.33333333333545</c:v>
                </c:pt>
                <c:pt idx="2068">
                  <c:v>172.41666666666879</c:v>
                </c:pt>
                <c:pt idx="2069">
                  <c:v>172.50000000000213</c:v>
                </c:pt>
                <c:pt idx="2070">
                  <c:v>172.58333333333547</c:v>
                </c:pt>
                <c:pt idx="2071">
                  <c:v>172.66666666666882</c:v>
                </c:pt>
                <c:pt idx="2072">
                  <c:v>172.75000000000216</c:v>
                </c:pt>
                <c:pt idx="2073">
                  <c:v>172.8333333333355</c:v>
                </c:pt>
                <c:pt idx="2074">
                  <c:v>172.91666666666885</c:v>
                </c:pt>
                <c:pt idx="2075">
                  <c:v>173.00000000000219</c:v>
                </c:pt>
                <c:pt idx="2076">
                  <c:v>173.08333333333553</c:v>
                </c:pt>
                <c:pt idx="2077">
                  <c:v>173.16666666666887</c:v>
                </c:pt>
                <c:pt idx="2078">
                  <c:v>173.25000000000222</c:v>
                </c:pt>
                <c:pt idx="2079">
                  <c:v>173.33333333333556</c:v>
                </c:pt>
                <c:pt idx="2080">
                  <c:v>173.4166666666689</c:v>
                </c:pt>
                <c:pt idx="2081">
                  <c:v>173.50000000000225</c:v>
                </c:pt>
                <c:pt idx="2082">
                  <c:v>173.58333333333559</c:v>
                </c:pt>
                <c:pt idx="2083">
                  <c:v>173.66666666666893</c:v>
                </c:pt>
                <c:pt idx="2084">
                  <c:v>173.75000000000227</c:v>
                </c:pt>
                <c:pt idx="2085">
                  <c:v>173.83333333333562</c:v>
                </c:pt>
                <c:pt idx="2086">
                  <c:v>173.91666666666896</c:v>
                </c:pt>
                <c:pt idx="2087">
                  <c:v>174.0000000000023</c:v>
                </c:pt>
                <c:pt idx="2088">
                  <c:v>174.08333333333564</c:v>
                </c:pt>
                <c:pt idx="2089">
                  <c:v>174.16666666666899</c:v>
                </c:pt>
                <c:pt idx="2090">
                  <c:v>174.25000000000233</c:v>
                </c:pt>
                <c:pt idx="2091">
                  <c:v>174.33333333333567</c:v>
                </c:pt>
                <c:pt idx="2092">
                  <c:v>174.41666666666902</c:v>
                </c:pt>
                <c:pt idx="2093">
                  <c:v>174.50000000000236</c:v>
                </c:pt>
                <c:pt idx="2094">
                  <c:v>174.5833333333357</c:v>
                </c:pt>
                <c:pt idx="2095">
                  <c:v>174.66666666666904</c:v>
                </c:pt>
                <c:pt idx="2096">
                  <c:v>174.75000000000239</c:v>
                </c:pt>
                <c:pt idx="2097">
                  <c:v>174.83333333333573</c:v>
                </c:pt>
                <c:pt idx="2098">
                  <c:v>174.91666666666907</c:v>
                </c:pt>
                <c:pt idx="2099">
                  <c:v>175.00000000000242</c:v>
                </c:pt>
                <c:pt idx="2100">
                  <c:v>175.08333333333576</c:v>
                </c:pt>
                <c:pt idx="2101">
                  <c:v>175.1666666666691</c:v>
                </c:pt>
                <c:pt idx="2102">
                  <c:v>175.25000000000244</c:v>
                </c:pt>
                <c:pt idx="2103">
                  <c:v>175.33333333333579</c:v>
                </c:pt>
                <c:pt idx="2104">
                  <c:v>175.41666666666913</c:v>
                </c:pt>
                <c:pt idx="2105">
                  <c:v>175.50000000000247</c:v>
                </c:pt>
                <c:pt idx="2106">
                  <c:v>175.58333333333582</c:v>
                </c:pt>
                <c:pt idx="2107">
                  <c:v>175.66666666666916</c:v>
                </c:pt>
                <c:pt idx="2108">
                  <c:v>175.7500000000025</c:v>
                </c:pt>
                <c:pt idx="2109">
                  <c:v>175.83333333333584</c:v>
                </c:pt>
                <c:pt idx="2110">
                  <c:v>175.91666666666919</c:v>
                </c:pt>
                <c:pt idx="2111">
                  <c:v>176.00000000000253</c:v>
                </c:pt>
                <c:pt idx="2112">
                  <c:v>176.08333333333587</c:v>
                </c:pt>
                <c:pt idx="2113">
                  <c:v>176.16666666666922</c:v>
                </c:pt>
                <c:pt idx="2114">
                  <c:v>176.25000000000256</c:v>
                </c:pt>
                <c:pt idx="2115">
                  <c:v>176.3333333333359</c:v>
                </c:pt>
                <c:pt idx="2116">
                  <c:v>176.41666666666924</c:v>
                </c:pt>
                <c:pt idx="2117">
                  <c:v>176.50000000000259</c:v>
                </c:pt>
                <c:pt idx="2118">
                  <c:v>176.58333333333593</c:v>
                </c:pt>
                <c:pt idx="2119">
                  <c:v>176.66666666666927</c:v>
                </c:pt>
                <c:pt idx="2120">
                  <c:v>176.75000000000261</c:v>
                </c:pt>
                <c:pt idx="2121">
                  <c:v>176.83333333333596</c:v>
                </c:pt>
                <c:pt idx="2122">
                  <c:v>176.9166666666693</c:v>
                </c:pt>
                <c:pt idx="2123">
                  <c:v>177.00000000000264</c:v>
                </c:pt>
                <c:pt idx="2124">
                  <c:v>177.08333333333599</c:v>
                </c:pt>
                <c:pt idx="2125">
                  <c:v>177.16666666666933</c:v>
                </c:pt>
                <c:pt idx="2126">
                  <c:v>177.25000000000267</c:v>
                </c:pt>
                <c:pt idx="2127">
                  <c:v>177.33333333333601</c:v>
                </c:pt>
                <c:pt idx="2128">
                  <c:v>177.41666666666936</c:v>
                </c:pt>
                <c:pt idx="2129">
                  <c:v>177.5000000000027</c:v>
                </c:pt>
                <c:pt idx="2130">
                  <c:v>177.58333333333604</c:v>
                </c:pt>
                <c:pt idx="2131">
                  <c:v>177.66666666666939</c:v>
                </c:pt>
                <c:pt idx="2132">
                  <c:v>177.75000000000273</c:v>
                </c:pt>
                <c:pt idx="2133">
                  <c:v>177.83333333333607</c:v>
                </c:pt>
                <c:pt idx="2134">
                  <c:v>177.91666666666941</c:v>
                </c:pt>
                <c:pt idx="2135">
                  <c:v>178.00000000000276</c:v>
                </c:pt>
                <c:pt idx="2136">
                  <c:v>178.0833333333361</c:v>
                </c:pt>
                <c:pt idx="2137">
                  <c:v>178.16666666666944</c:v>
                </c:pt>
                <c:pt idx="2138">
                  <c:v>178.25000000000279</c:v>
                </c:pt>
                <c:pt idx="2139">
                  <c:v>178.33333333333613</c:v>
                </c:pt>
                <c:pt idx="2140">
                  <c:v>178.41666666666947</c:v>
                </c:pt>
                <c:pt idx="2141">
                  <c:v>178.50000000000281</c:v>
                </c:pt>
                <c:pt idx="2142">
                  <c:v>178.58333333333616</c:v>
                </c:pt>
                <c:pt idx="2143">
                  <c:v>178.6666666666695</c:v>
                </c:pt>
                <c:pt idx="2144">
                  <c:v>178.75000000000284</c:v>
                </c:pt>
                <c:pt idx="2145">
                  <c:v>178.83333333333618</c:v>
                </c:pt>
                <c:pt idx="2146">
                  <c:v>178.91666666666953</c:v>
                </c:pt>
                <c:pt idx="2147">
                  <c:v>179.00000000000287</c:v>
                </c:pt>
                <c:pt idx="2148">
                  <c:v>179.08333333333621</c:v>
                </c:pt>
                <c:pt idx="2149">
                  <c:v>179.16666666666956</c:v>
                </c:pt>
                <c:pt idx="2150">
                  <c:v>179.2500000000029</c:v>
                </c:pt>
                <c:pt idx="2151">
                  <c:v>179.33333333333624</c:v>
                </c:pt>
                <c:pt idx="2152">
                  <c:v>179.41666666666958</c:v>
                </c:pt>
                <c:pt idx="2153">
                  <c:v>179.50000000000293</c:v>
                </c:pt>
                <c:pt idx="2154">
                  <c:v>179.58333333333627</c:v>
                </c:pt>
                <c:pt idx="2155">
                  <c:v>179.66666666666961</c:v>
                </c:pt>
                <c:pt idx="2156">
                  <c:v>179.75000000000296</c:v>
                </c:pt>
                <c:pt idx="2157">
                  <c:v>179.8333333333363</c:v>
                </c:pt>
                <c:pt idx="2158">
                  <c:v>179.91666666666964</c:v>
                </c:pt>
                <c:pt idx="2159">
                  <c:v>180.00000000000298</c:v>
                </c:pt>
                <c:pt idx="2160">
                  <c:v>180.08333333333633</c:v>
                </c:pt>
                <c:pt idx="2161">
                  <c:v>180.16666666666967</c:v>
                </c:pt>
                <c:pt idx="2162">
                  <c:v>180.25000000000301</c:v>
                </c:pt>
                <c:pt idx="2163">
                  <c:v>180.33333333333636</c:v>
                </c:pt>
                <c:pt idx="2164">
                  <c:v>180.4166666666697</c:v>
                </c:pt>
                <c:pt idx="2165">
                  <c:v>180.50000000000304</c:v>
                </c:pt>
                <c:pt idx="2166">
                  <c:v>180.58333333333638</c:v>
                </c:pt>
                <c:pt idx="2167">
                  <c:v>180.66666666666973</c:v>
                </c:pt>
                <c:pt idx="2168">
                  <c:v>180.75000000000307</c:v>
                </c:pt>
                <c:pt idx="2169">
                  <c:v>180.83333333333641</c:v>
                </c:pt>
                <c:pt idx="2170">
                  <c:v>180.91666666666976</c:v>
                </c:pt>
                <c:pt idx="2171">
                  <c:v>181.0000000000031</c:v>
                </c:pt>
                <c:pt idx="2172">
                  <c:v>181.08333333333644</c:v>
                </c:pt>
                <c:pt idx="2173">
                  <c:v>181.16666666666978</c:v>
                </c:pt>
                <c:pt idx="2174">
                  <c:v>181.25000000000313</c:v>
                </c:pt>
                <c:pt idx="2175">
                  <c:v>181.33333333333647</c:v>
                </c:pt>
                <c:pt idx="2176">
                  <c:v>181.41666666666981</c:v>
                </c:pt>
                <c:pt idx="2177">
                  <c:v>181.50000000000315</c:v>
                </c:pt>
                <c:pt idx="2178">
                  <c:v>181.5833333333365</c:v>
                </c:pt>
                <c:pt idx="2179">
                  <c:v>181.66666666666984</c:v>
                </c:pt>
                <c:pt idx="2180">
                  <c:v>181.75000000000318</c:v>
                </c:pt>
                <c:pt idx="2181">
                  <c:v>181.83333333333653</c:v>
                </c:pt>
                <c:pt idx="2182">
                  <c:v>181.91666666666987</c:v>
                </c:pt>
                <c:pt idx="2183">
                  <c:v>182.00000000000321</c:v>
                </c:pt>
                <c:pt idx="2184">
                  <c:v>182.08333333333655</c:v>
                </c:pt>
                <c:pt idx="2185">
                  <c:v>182.1666666666699</c:v>
                </c:pt>
                <c:pt idx="2186">
                  <c:v>182.25000000000324</c:v>
                </c:pt>
                <c:pt idx="2187">
                  <c:v>182.33333333333658</c:v>
                </c:pt>
                <c:pt idx="2188">
                  <c:v>182.41666666666993</c:v>
                </c:pt>
                <c:pt idx="2189">
                  <c:v>182.50000000000327</c:v>
                </c:pt>
                <c:pt idx="2190">
                  <c:v>182.58333333333661</c:v>
                </c:pt>
                <c:pt idx="2191">
                  <c:v>182.66666666666995</c:v>
                </c:pt>
                <c:pt idx="2192">
                  <c:v>182.7500000000033</c:v>
                </c:pt>
                <c:pt idx="2193">
                  <c:v>182.83333333333664</c:v>
                </c:pt>
                <c:pt idx="2194">
                  <c:v>182.91666666666998</c:v>
                </c:pt>
                <c:pt idx="2195">
                  <c:v>183.00000000000333</c:v>
                </c:pt>
                <c:pt idx="2196">
                  <c:v>183.08333333333667</c:v>
                </c:pt>
                <c:pt idx="2197">
                  <c:v>183.16666666667001</c:v>
                </c:pt>
                <c:pt idx="2198">
                  <c:v>183.25000000000335</c:v>
                </c:pt>
                <c:pt idx="2199">
                  <c:v>183.3333333333367</c:v>
                </c:pt>
                <c:pt idx="2200">
                  <c:v>183.41666666667004</c:v>
                </c:pt>
                <c:pt idx="2201">
                  <c:v>183.50000000000338</c:v>
                </c:pt>
                <c:pt idx="2202">
                  <c:v>183.58333333333672</c:v>
                </c:pt>
                <c:pt idx="2203">
                  <c:v>183.66666666667007</c:v>
                </c:pt>
                <c:pt idx="2204">
                  <c:v>183.75000000000341</c:v>
                </c:pt>
                <c:pt idx="2205">
                  <c:v>183.83333333333675</c:v>
                </c:pt>
                <c:pt idx="2206">
                  <c:v>183.9166666666701</c:v>
                </c:pt>
                <c:pt idx="2207">
                  <c:v>184.00000000000344</c:v>
                </c:pt>
                <c:pt idx="2208">
                  <c:v>184.08333333333678</c:v>
                </c:pt>
                <c:pt idx="2209">
                  <c:v>184.16666666667012</c:v>
                </c:pt>
                <c:pt idx="2210">
                  <c:v>184.25000000000347</c:v>
                </c:pt>
                <c:pt idx="2211">
                  <c:v>184.33333333333681</c:v>
                </c:pt>
                <c:pt idx="2212">
                  <c:v>184.41666666667015</c:v>
                </c:pt>
                <c:pt idx="2213">
                  <c:v>184.5000000000035</c:v>
                </c:pt>
                <c:pt idx="2214">
                  <c:v>184.58333333333684</c:v>
                </c:pt>
                <c:pt idx="2215">
                  <c:v>184.66666666667018</c:v>
                </c:pt>
                <c:pt idx="2216">
                  <c:v>184.75000000000352</c:v>
                </c:pt>
                <c:pt idx="2217">
                  <c:v>184.83333333333687</c:v>
                </c:pt>
                <c:pt idx="2218">
                  <c:v>184.91666666667021</c:v>
                </c:pt>
                <c:pt idx="2219">
                  <c:v>185.00000000000355</c:v>
                </c:pt>
                <c:pt idx="2220">
                  <c:v>185.0833333333369</c:v>
                </c:pt>
                <c:pt idx="2221">
                  <c:v>185.16666666667024</c:v>
                </c:pt>
                <c:pt idx="2222">
                  <c:v>185.25000000000358</c:v>
                </c:pt>
                <c:pt idx="2223">
                  <c:v>185.33333333333692</c:v>
                </c:pt>
                <c:pt idx="2224">
                  <c:v>185.41666666667027</c:v>
                </c:pt>
                <c:pt idx="2225">
                  <c:v>185.50000000000361</c:v>
                </c:pt>
                <c:pt idx="2226">
                  <c:v>185.58333333333695</c:v>
                </c:pt>
                <c:pt idx="2227">
                  <c:v>185.6666666666703</c:v>
                </c:pt>
                <c:pt idx="2228">
                  <c:v>185.75000000000364</c:v>
                </c:pt>
                <c:pt idx="2229">
                  <c:v>185.83333333333698</c:v>
                </c:pt>
                <c:pt idx="2230">
                  <c:v>185.91666666667032</c:v>
                </c:pt>
                <c:pt idx="2231">
                  <c:v>186.00000000000367</c:v>
                </c:pt>
                <c:pt idx="2232">
                  <c:v>186.08333333333701</c:v>
                </c:pt>
                <c:pt idx="2233">
                  <c:v>186.16666666667035</c:v>
                </c:pt>
                <c:pt idx="2234">
                  <c:v>186.25000000000369</c:v>
                </c:pt>
                <c:pt idx="2235">
                  <c:v>186.33333333333704</c:v>
                </c:pt>
                <c:pt idx="2236">
                  <c:v>186.41666666667038</c:v>
                </c:pt>
                <c:pt idx="2237">
                  <c:v>186.50000000000372</c:v>
                </c:pt>
                <c:pt idx="2238">
                  <c:v>186.58333333333707</c:v>
                </c:pt>
                <c:pt idx="2239">
                  <c:v>186.66666666667041</c:v>
                </c:pt>
                <c:pt idx="2240">
                  <c:v>186.75000000000375</c:v>
                </c:pt>
                <c:pt idx="2241">
                  <c:v>186.83333333333709</c:v>
                </c:pt>
                <c:pt idx="2242">
                  <c:v>186.91666666667044</c:v>
                </c:pt>
                <c:pt idx="2243">
                  <c:v>187.00000000000378</c:v>
                </c:pt>
                <c:pt idx="2244">
                  <c:v>187.08333333333712</c:v>
                </c:pt>
                <c:pt idx="2245">
                  <c:v>187.16666666667047</c:v>
                </c:pt>
                <c:pt idx="2246">
                  <c:v>187.25000000000381</c:v>
                </c:pt>
                <c:pt idx="2247">
                  <c:v>187.33333333333715</c:v>
                </c:pt>
                <c:pt idx="2248">
                  <c:v>187.41666666667049</c:v>
                </c:pt>
                <c:pt idx="2249">
                  <c:v>187.50000000000384</c:v>
                </c:pt>
                <c:pt idx="2250">
                  <c:v>187.58333333333718</c:v>
                </c:pt>
                <c:pt idx="2251">
                  <c:v>187.66666666667052</c:v>
                </c:pt>
                <c:pt idx="2252">
                  <c:v>187.75000000000387</c:v>
                </c:pt>
                <c:pt idx="2253">
                  <c:v>187.83333333333721</c:v>
                </c:pt>
                <c:pt idx="2254">
                  <c:v>187.91666666667055</c:v>
                </c:pt>
                <c:pt idx="2255">
                  <c:v>188.00000000000389</c:v>
                </c:pt>
                <c:pt idx="2256">
                  <c:v>188.08333333333724</c:v>
                </c:pt>
                <c:pt idx="2257">
                  <c:v>188.16666666667058</c:v>
                </c:pt>
                <c:pt idx="2258">
                  <c:v>188.25000000000392</c:v>
                </c:pt>
                <c:pt idx="2259">
                  <c:v>188.33333333333727</c:v>
                </c:pt>
                <c:pt idx="2260">
                  <c:v>188.41666666667061</c:v>
                </c:pt>
                <c:pt idx="2261">
                  <c:v>188.50000000000395</c:v>
                </c:pt>
                <c:pt idx="2262">
                  <c:v>188.58333333333729</c:v>
                </c:pt>
                <c:pt idx="2263">
                  <c:v>188.66666666667064</c:v>
                </c:pt>
                <c:pt idx="2264">
                  <c:v>188.75000000000398</c:v>
                </c:pt>
                <c:pt idx="2265">
                  <c:v>188.83333333333732</c:v>
                </c:pt>
                <c:pt idx="2266">
                  <c:v>188.91666666667066</c:v>
                </c:pt>
                <c:pt idx="2267">
                  <c:v>189.00000000000401</c:v>
                </c:pt>
                <c:pt idx="2268">
                  <c:v>189.08333333333735</c:v>
                </c:pt>
                <c:pt idx="2269">
                  <c:v>189.16666666667069</c:v>
                </c:pt>
                <c:pt idx="2270">
                  <c:v>189.25000000000404</c:v>
                </c:pt>
                <c:pt idx="2271">
                  <c:v>189.33333333333738</c:v>
                </c:pt>
                <c:pt idx="2272">
                  <c:v>189.41666666667072</c:v>
                </c:pt>
                <c:pt idx="2273">
                  <c:v>189.50000000000406</c:v>
                </c:pt>
                <c:pt idx="2274">
                  <c:v>189.58333333333741</c:v>
                </c:pt>
                <c:pt idx="2275">
                  <c:v>189.66666666667075</c:v>
                </c:pt>
                <c:pt idx="2276">
                  <c:v>189.75000000000409</c:v>
                </c:pt>
                <c:pt idx="2277">
                  <c:v>189.83333333333744</c:v>
                </c:pt>
                <c:pt idx="2278">
                  <c:v>189.91666666667078</c:v>
                </c:pt>
                <c:pt idx="2279">
                  <c:v>190.00000000000412</c:v>
                </c:pt>
                <c:pt idx="2280">
                  <c:v>190.08333333333746</c:v>
                </c:pt>
                <c:pt idx="2281">
                  <c:v>190.16666666667081</c:v>
                </c:pt>
                <c:pt idx="2282">
                  <c:v>190.25000000000415</c:v>
                </c:pt>
                <c:pt idx="2283">
                  <c:v>190.33333333333749</c:v>
                </c:pt>
                <c:pt idx="2284">
                  <c:v>190.41666666667084</c:v>
                </c:pt>
                <c:pt idx="2285">
                  <c:v>190.50000000000418</c:v>
                </c:pt>
                <c:pt idx="2286">
                  <c:v>190.58333333333752</c:v>
                </c:pt>
                <c:pt idx="2287">
                  <c:v>190.66666666667086</c:v>
                </c:pt>
                <c:pt idx="2288">
                  <c:v>190.75000000000421</c:v>
                </c:pt>
                <c:pt idx="2289">
                  <c:v>190.83333333333755</c:v>
                </c:pt>
                <c:pt idx="2290">
                  <c:v>190.91666666667089</c:v>
                </c:pt>
                <c:pt idx="2291">
                  <c:v>191.00000000000423</c:v>
                </c:pt>
                <c:pt idx="2292">
                  <c:v>191.08333333333758</c:v>
                </c:pt>
                <c:pt idx="2293">
                  <c:v>191.16666666667092</c:v>
                </c:pt>
                <c:pt idx="2294">
                  <c:v>191.25000000000426</c:v>
                </c:pt>
                <c:pt idx="2295">
                  <c:v>191.33333333333761</c:v>
                </c:pt>
                <c:pt idx="2296">
                  <c:v>191.41666666667095</c:v>
                </c:pt>
                <c:pt idx="2297">
                  <c:v>191.50000000000429</c:v>
                </c:pt>
                <c:pt idx="2298">
                  <c:v>191.58333333333763</c:v>
                </c:pt>
                <c:pt idx="2299">
                  <c:v>191.66666666667098</c:v>
                </c:pt>
                <c:pt idx="2300">
                  <c:v>191.75000000000432</c:v>
                </c:pt>
                <c:pt idx="2301">
                  <c:v>191.83333333333766</c:v>
                </c:pt>
                <c:pt idx="2302">
                  <c:v>191.91666666667101</c:v>
                </c:pt>
                <c:pt idx="2303">
                  <c:v>192.00000000000435</c:v>
                </c:pt>
                <c:pt idx="2304">
                  <c:v>192.08333333333769</c:v>
                </c:pt>
                <c:pt idx="2305">
                  <c:v>192.16666666667103</c:v>
                </c:pt>
                <c:pt idx="2306">
                  <c:v>192.25000000000438</c:v>
                </c:pt>
                <c:pt idx="2307">
                  <c:v>192.33333333333772</c:v>
                </c:pt>
                <c:pt idx="2308">
                  <c:v>192.41666666667106</c:v>
                </c:pt>
                <c:pt idx="2309">
                  <c:v>192.50000000000441</c:v>
                </c:pt>
                <c:pt idx="2310">
                  <c:v>192.58333333333775</c:v>
                </c:pt>
                <c:pt idx="2311">
                  <c:v>192.66666666667109</c:v>
                </c:pt>
                <c:pt idx="2312">
                  <c:v>192.75000000000443</c:v>
                </c:pt>
                <c:pt idx="2313">
                  <c:v>192.83333333333778</c:v>
                </c:pt>
                <c:pt idx="2314">
                  <c:v>192.91666666667112</c:v>
                </c:pt>
                <c:pt idx="2315">
                  <c:v>193.00000000000446</c:v>
                </c:pt>
                <c:pt idx="2316">
                  <c:v>193.08333333333781</c:v>
                </c:pt>
                <c:pt idx="2317">
                  <c:v>193.16666666667115</c:v>
                </c:pt>
                <c:pt idx="2318">
                  <c:v>193.25000000000449</c:v>
                </c:pt>
                <c:pt idx="2319">
                  <c:v>193.33333333333783</c:v>
                </c:pt>
                <c:pt idx="2320">
                  <c:v>193.41666666667118</c:v>
                </c:pt>
                <c:pt idx="2321">
                  <c:v>193.50000000000452</c:v>
                </c:pt>
                <c:pt idx="2322">
                  <c:v>193.58333333333786</c:v>
                </c:pt>
                <c:pt idx="2323">
                  <c:v>193.6666666666712</c:v>
                </c:pt>
                <c:pt idx="2324">
                  <c:v>193.75000000000455</c:v>
                </c:pt>
                <c:pt idx="2325">
                  <c:v>193.83333333333789</c:v>
                </c:pt>
                <c:pt idx="2326">
                  <c:v>193.91666666667123</c:v>
                </c:pt>
                <c:pt idx="2327">
                  <c:v>194.00000000000458</c:v>
                </c:pt>
                <c:pt idx="2328">
                  <c:v>194.08333333333792</c:v>
                </c:pt>
                <c:pt idx="2329">
                  <c:v>194.16666666667126</c:v>
                </c:pt>
                <c:pt idx="2330">
                  <c:v>194.2500000000046</c:v>
                </c:pt>
                <c:pt idx="2331">
                  <c:v>194.33333333333795</c:v>
                </c:pt>
                <c:pt idx="2332">
                  <c:v>194.41666666667129</c:v>
                </c:pt>
                <c:pt idx="2333">
                  <c:v>194.50000000000463</c:v>
                </c:pt>
                <c:pt idx="2334">
                  <c:v>194.58333333333798</c:v>
                </c:pt>
                <c:pt idx="2335">
                  <c:v>194.66666666667132</c:v>
                </c:pt>
                <c:pt idx="2336">
                  <c:v>194.75000000000466</c:v>
                </c:pt>
                <c:pt idx="2337">
                  <c:v>194.833333333338</c:v>
                </c:pt>
                <c:pt idx="2338">
                  <c:v>194.91666666667135</c:v>
                </c:pt>
                <c:pt idx="2339">
                  <c:v>195.00000000000469</c:v>
                </c:pt>
                <c:pt idx="2340">
                  <c:v>195.08333333333803</c:v>
                </c:pt>
                <c:pt idx="2341">
                  <c:v>195.16666666667138</c:v>
                </c:pt>
                <c:pt idx="2342">
                  <c:v>195.25000000000472</c:v>
                </c:pt>
                <c:pt idx="2343">
                  <c:v>195.33333333333806</c:v>
                </c:pt>
                <c:pt idx="2344">
                  <c:v>195.4166666666714</c:v>
                </c:pt>
                <c:pt idx="2345">
                  <c:v>195.50000000000475</c:v>
                </c:pt>
                <c:pt idx="2346">
                  <c:v>195.58333333333809</c:v>
                </c:pt>
                <c:pt idx="2347">
                  <c:v>195.66666666667143</c:v>
                </c:pt>
                <c:pt idx="2348">
                  <c:v>195.75000000000477</c:v>
                </c:pt>
                <c:pt idx="2349">
                  <c:v>195.83333333333812</c:v>
                </c:pt>
                <c:pt idx="2350">
                  <c:v>195.91666666667146</c:v>
                </c:pt>
                <c:pt idx="2351">
                  <c:v>196.0000000000048</c:v>
                </c:pt>
                <c:pt idx="2352">
                  <c:v>196.08333333333815</c:v>
                </c:pt>
                <c:pt idx="2353">
                  <c:v>196.16666666667149</c:v>
                </c:pt>
                <c:pt idx="2354">
                  <c:v>196.25000000000483</c:v>
                </c:pt>
                <c:pt idx="2355">
                  <c:v>196.33333333333817</c:v>
                </c:pt>
                <c:pt idx="2356">
                  <c:v>196.41666666667152</c:v>
                </c:pt>
                <c:pt idx="2357">
                  <c:v>196.50000000000486</c:v>
                </c:pt>
                <c:pt idx="2358">
                  <c:v>196.5833333333382</c:v>
                </c:pt>
                <c:pt idx="2359">
                  <c:v>196.66666666667155</c:v>
                </c:pt>
                <c:pt idx="2360">
                  <c:v>196.75000000000489</c:v>
                </c:pt>
                <c:pt idx="2361">
                  <c:v>196.83333333333823</c:v>
                </c:pt>
                <c:pt idx="2362">
                  <c:v>196.91666666667157</c:v>
                </c:pt>
                <c:pt idx="2363">
                  <c:v>197.00000000000492</c:v>
                </c:pt>
                <c:pt idx="2364">
                  <c:v>197.08333333333826</c:v>
                </c:pt>
                <c:pt idx="2365">
                  <c:v>197.1666666666716</c:v>
                </c:pt>
                <c:pt idx="2366">
                  <c:v>197.25000000000495</c:v>
                </c:pt>
                <c:pt idx="2367">
                  <c:v>197.33333333333829</c:v>
                </c:pt>
                <c:pt idx="2368">
                  <c:v>197.41666666667163</c:v>
                </c:pt>
                <c:pt idx="2369">
                  <c:v>197.50000000000497</c:v>
                </c:pt>
                <c:pt idx="2370">
                  <c:v>197.58333333333832</c:v>
                </c:pt>
                <c:pt idx="2371">
                  <c:v>197.66666666667166</c:v>
                </c:pt>
                <c:pt idx="2372">
                  <c:v>197.750000000005</c:v>
                </c:pt>
                <c:pt idx="2373">
                  <c:v>197.83333333333835</c:v>
                </c:pt>
                <c:pt idx="2374">
                  <c:v>197.91666666667169</c:v>
                </c:pt>
                <c:pt idx="2375">
                  <c:v>198.00000000000503</c:v>
                </c:pt>
                <c:pt idx="2376">
                  <c:v>198.08333333333837</c:v>
                </c:pt>
                <c:pt idx="2377">
                  <c:v>198.16666666667172</c:v>
                </c:pt>
                <c:pt idx="2378">
                  <c:v>198.25000000000506</c:v>
                </c:pt>
                <c:pt idx="2379">
                  <c:v>198.3333333333384</c:v>
                </c:pt>
                <c:pt idx="2380">
                  <c:v>198.41666666667174</c:v>
                </c:pt>
                <c:pt idx="2381">
                  <c:v>198.50000000000509</c:v>
                </c:pt>
                <c:pt idx="2382">
                  <c:v>198.58333333333843</c:v>
                </c:pt>
                <c:pt idx="2383">
                  <c:v>198.66666666667177</c:v>
                </c:pt>
                <c:pt idx="2384">
                  <c:v>198.75000000000512</c:v>
                </c:pt>
                <c:pt idx="2385">
                  <c:v>198.83333333333846</c:v>
                </c:pt>
                <c:pt idx="2386">
                  <c:v>198.9166666666718</c:v>
                </c:pt>
                <c:pt idx="2387">
                  <c:v>199.00000000000514</c:v>
                </c:pt>
                <c:pt idx="2388">
                  <c:v>199.08333333333849</c:v>
                </c:pt>
                <c:pt idx="2389">
                  <c:v>199.16666666667183</c:v>
                </c:pt>
                <c:pt idx="2390">
                  <c:v>199.25000000000517</c:v>
                </c:pt>
                <c:pt idx="2391">
                  <c:v>199.33333333333852</c:v>
                </c:pt>
                <c:pt idx="2392">
                  <c:v>199.41666666667186</c:v>
                </c:pt>
                <c:pt idx="2393">
                  <c:v>199.5000000000052</c:v>
                </c:pt>
                <c:pt idx="2394">
                  <c:v>199.58333333333854</c:v>
                </c:pt>
                <c:pt idx="2395">
                  <c:v>199.66666666667189</c:v>
                </c:pt>
                <c:pt idx="2396">
                  <c:v>199.75000000000523</c:v>
                </c:pt>
                <c:pt idx="2397">
                  <c:v>199.83333333333857</c:v>
                </c:pt>
                <c:pt idx="2398">
                  <c:v>199.91666666667192</c:v>
                </c:pt>
                <c:pt idx="2399">
                  <c:v>200.00000000000526</c:v>
                </c:pt>
                <c:pt idx="2400">
                  <c:v>200.0833333333386</c:v>
                </c:pt>
                <c:pt idx="2401">
                  <c:v>200.16666666667194</c:v>
                </c:pt>
                <c:pt idx="2402">
                  <c:v>200.25000000000529</c:v>
                </c:pt>
                <c:pt idx="2403">
                  <c:v>200.33333333333863</c:v>
                </c:pt>
                <c:pt idx="2404">
                  <c:v>200.41666666667197</c:v>
                </c:pt>
                <c:pt idx="2405">
                  <c:v>200.50000000000531</c:v>
                </c:pt>
                <c:pt idx="2406">
                  <c:v>200.58333333333866</c:v>
                </c:pt>
                <c:pt idx="2407">
                  <c:v>200.666666666672</c:v>
                </c:pt>
                <c:pt idx="2408">
                  <c:v>200.75000000000534</c:v>
                </c:pt>
                <c:pt idx="2409">
                  <c:v>200.83333333333869</c:v>
                </c:pt>
                <c:pt idx="2410">
                  <c:v>200.91666666667203</c:v>
                </c:pt>
                <c:pt idx="2411">
                  <c:v>201.00000000000537</c:v>
                </c:pt>
                <c:pt idx="2412">
                  <c:v>201.08333333333871</c:v>
                </c:pt>
                <c:pt idx="2413">
                  <c:v>201.16666666667206</c:v>
                </c:pt>
                <c:pt idx="2414">
                  <c:v>201.2500000000054</c:v>
                </c:pt>
                <c:pt idx="2415">
                  <c:v>201.33333333333874</c:v>
                </c:pt>
                <c:pt idx="2416">
                  <c:v>201.41666666667209</c:v>
                </c:pt>
                <c:pt idx="2417">
                  <c:v>201.50000000000543</c:v>
                </c:pt>
                <c:pt idx="2418">
                  <c:v>201.58333333333877</c:v>
                </c:pt>
                <c:pt idx="2419">
                  <c:v>201.66666666667211</c:v>
                </c:pt>
                <c:pt idx="2420">
                  <c:v>201.75000000000546</c:v>
                </c:pt>
                <c:pt idx="2421">
                  <c:v>201.8333333333388</c:v>
                </c:pt>
                <c:pt idx="2422">
                  <c:v>201.91666666667214</c:v>
                </c:pt>
                <c:pt idx="2423">
                  <c:v>202.00000000000549</c:v>
                </c:pt>
                <c:pt idx="2424">
                  <c:v>202.08333333333883</c:v>
                </c:pt>
                <c:pt idx="2425">
                  <c:v>202.16666666667217</c:v>
                </c:pt>
                <c:pt idx="2426">
                  <c:v>202.25000000000551</c:v>
                </c:pt>
                <c:pt idx="2427">
                  <c:v>202.33333333333886</c:v>
                </c:pt>
                <c:pt idx="2428">
                  <c:v>202.4166666666722</c:v>
                </c:pt>
                <c:pt idx="2429">
                  <c:v>202.50000000000554</c:v>
                </c:pt>
                <c:pt idx="2430">
                  <c:v>202.58333333333889</c:v>
                </c:pt>
                <c:pt idx="2431">
                  <c:v>202.66666666667223</c:v>
                </c:pt>
                <c:pt idx="2432">
                  <c:v>202.75000000000557</c:v>
                </c:pt>
                <c:pt idx="2433">
                  <c:v>202.83333333333891</c:v>
                </c:pt>
                <c:pt idx="2434">
                  <c:v>202.91666666667226</c:v>
                </c:pt>
                <c:pt idx="2435">
                  <c:v>203.0000000000056</c:v>
                </c:pt>
                <c:pt idx="2436">
                  <c:v>203.08333333333894</c:v>
                </c:pt>
                <c:pt idx="2437">
                  <c:v>203.16666666667228</c:v>
                </c:pt>
                <c:pt idx="2438">
                  <c:v>203.25000000000563</c:v>
                </c:pt>
                <c:pt idx="2439">
                  <c:v>203.33333333333897</c:v>
                </c:pt>
                <c:pt idx="2440">
                  <c:v>203.41666666667231</c:v>
                </c:pt>
                <c:pt idx="2441">
                  <c:v>203.50000000000566</c:v>
                </c:pt>
                <c:pt idx="2442">
                  <c:v>203.583333333339</c:v>
                </c:pt>
                <c:pt idx="2443">
                  <c:v>203.66666666667234</c:v>
                </c:pt>
                <c:pt idx="2444">
                  <c:v>203.75000000000568</c:v>
                </c:pt>
                <c:pt idx="2445">
                  <c:v>203.83333333333903</c:v>
                </c:pt>
                <c:pt idx="2446">
                  <c:v>203.91666666667237</c:v>
                </c:pt>
                <c:pt idx="2447">
                  <c:v>204.00000000000571</c:v>
                </c:pt>
                <c:pt idx="2448">
                  <c:v>204.08333333333906</c:v>
                </c:pt>
                <c:pt idx="2449">
                  <c:v>204.1666666666724</c:v>
                </c:pt>
                <c:pt idx="2450">
                  <c:v>204.25000000000574</c:v>
                </c:pt>
                <c:pt idx="2451">
                  <c:v>204.33333333333908</c:v>
                </c:pt>
                <c:pt idx="2452">
                  <c:v>204.41666666667243</c:v>
                </c:pt>
                <c:pt idx="2453">
                  <c:v>204.50000000000577</c:v>
                </c:pt>
                <c:pt idx="2454">
                  <c:v>204.58333333333911</c:v>
                </c:pt>
                <c:pt idx="2455">
                  <c:v>204.66666666667246</c:v>
                </c:pt>
                <c:pt idx="2456">
                  <c:v>204.7500000000058</c:v>
                </c:pt>
                <c:pt idx="2457">
                  <c:v>204.83333333333914</c:v>
                </c:pt>
                <c:pt idx="2458">
                  <c:v>204.91666666667248</c:v>
                </c:pt>
                <c:pt idx="2459">
                  <c:v>205.00000000000583</c:v>
                </c:pt>
                <c:pt idx="2460">
                  <c:v>205.08333333333917</c:v>
                </c:pt>
                <c:pt idx="2461">
                  <c:v>205.16666666667251</c:v>
                </c:pt>
                <c:pt idx="2462">
                  <c:v>205.25000000000585</c:v>
                </c:pt>
                <c:pt idx="2463">
                  <c:v>205.3333333333392</c:v>
                </c:pt>
                <c:pt idx="2464">
                  <c:v>205.41666666667254</c:v>
                </c:pt>
                <c:pt idx="2465">
                  <c:v>205.50000000000588</c:v>
                </c:pt>
                <c:pt idx="2466">
                  <c:v>205.58333333333923</c:v>
                </c:pt>
                <c:pt idx="2467">
                  <c:v>205.66666666667257</c:v>
                </c:pt>
                <c:pt idx="2468">
                  <c:v>205.75000000000591</c:v>
                </c:pt>
                <c:pt idx="2469">
                  <c:v>205.83333333333925</c:v>
                </c:pt>
                <c:pt idx="2470">
                  <c:v>205.9166666666726</c:v>
                </c:pt>
                <c:pt idx="2471">
                  <c:v>206.00000000000594</c:v>
                </c:pt>
                <c:pt idx="2472">
                  <c:v>206.08333333333928</c:v>
                </c:pt>
                <c:pt idx="2473">
                  <c:v>206.16666666667263</c:v>
                </c:pt>
                <c:pt idx="2474">
                  <c:v>206.25000000000597</c:v>
                </c:pt>
                <c:pt idx="2475">
                  <c:v>206.33333333333931</c:v>
                </c:pt>
                <c:pt idx="2476">
                  <c:v>206.41666666667265</c:v>
                </c:pt>
                <c:pt idx="2477">
                  <c:v>206.500000000006</c:v>
                </c:pt>
                <c:pt idx="2478">
                  <c:v>206.58333333333934</c:v>
                </c:pt>
                <c:pt idx="2479">
                  <c:v>206.66666666667268</c:v>
                </c:pt>
                <c:pt idx="2480">
                  <c:v>206.75000000000603</c:v>
                </c:pt>
                <c:pt idx="2481">
                  <c:v>206.83333333333937</c:v>
                </c:pt>
                <c:pt idx="2482">
                  <c:v>206.91666666667271</c:v>
                </c:pt>
                <c:pt idx="2483">
                  <c:v>207.00000000000605</c:v>
                </c:pt>
                <c:pt idx="2484">
                  <c:v>207.0833333333394</c:v>
                </c:pt>
                <c:pt idx="2485">
                  <c:v>207.16666666667274</c:v>
                </c:pt>
                <c:pt idx="2486">
                  <c:v>207.25000000000608</c:v>
                </c:pt>
                <c:pt idx="2487">
                  <c:v>207.33333333333943</c:v>
                </c:pt>
                <c:pt idx="2488">
                  <c:v>207.41666666667277</c:v>
                </c:pt>
                <c:pt idx="2489">
                  <c:v>207.50000000000611</c:v>
                </c:pt>
                <c:pt idx="2490">
                  <c:v>207.58333333333945</c:v>
                </c:pt>
                <c:pt idx="2491">
                  <c:v>207.6666666666728</c:v>
                </c:pt>
                <c:pt idx="2492">
                  <c:v>207.75000000000614</c:v>
                </c:pt>
                <c:pt idx="2493">
                  <c:v>207.83333333333948</c:v>
                </c:pt>
                <c:pt idx="2494">
                  <c:v>207.91666666667282</c:v>
                </c:pt>
                <c:pt idx="2495">
                  <c:v>208.00000000000617</c:v>
                </c:pt>
                <c:pt idx="2496">
                  <c:v>208.08333333333951</c:v>
                </c:pt>
                <c:pt idx="2497">
                  <c:v>208.16666666667285</c:v>
                </c:pt>
                <c:pt idx="2498">
                  <c:v>208.2500000000062</c:v>
                </c:pt>
                <c:pt idx="2499">
                  <c:v>208.33333333333954</c:v>
                </c:pt>
                <c:pt idx="2500">
                  <c:v>208.41666666667288</c:v>
                </c:pt>
                <c:pt idx="2501">
                  <c:v>208.50000000000622</c:v>
                </c:pt>
                <c:pt idx="2502">
                  <c:v>208.58333333333957</c:v>
                </c:pt>
                <c:pt idx="2503">
                  <c:v>208.66666666667291</c:v>
                </c:pt>
                <c:pt idx="2504">
                  <c:v>208.75000000000625</c:v>
                </c:pt>
                <c:pt idx="2505">
                  <c:v>208.8333333333396</c:v>
                </c:pt>
                <c:pt idx="2506">
                  <c:v>208.91666666667294</c:v>
                </c:pt>
                <c:pt idx="2507">
                  <c:v>209.00000000000628</c:v>
                </c:pt>
                <c:pt idx="2508">
                  <c:v>209.08333333333962</c:v>
                </c:pt>
                <c:pt idx="2509">
                  <c:v>209.16666666667297</c:v>
                </c:pt>
                <c:pt idx="2510">
                  <c:v>209.25000000000631</c:v>
                </c:pt>
                <c:pt idx="2511">
                  <c:v>209.33333333333965</c:v>
                </c:pt>
                <c:pt idx="2512">
                  <c:v>209.416666666673</c:v>
                </c:pt>
                <c:pt idx="2513">
                  <c:v>209.50000000000634</c:v>
                </c:pt>
                <c:pt idx="2514">
                  <c:v>209.58333333333968</c:v>
                </c:pt>
                <c:pt idx="2515">
                  <c:v>209.66666666667302</c:v>
                </c:pt>
                <c:pt idx="2516">
                  <c:v>209.75000000000637</c:v>
                </c:pt>
                <c:pt idx="2517">
                  <c:v>209.83333333333971</c:v>
                </c:pt>
                <c:pt idx="2518">
                  <c:v>209.91666666667305</c:v>
                </c:pt>
                <c:pt idx="2519">
                  <c:v>210.00000000000639</c:v>
                </c:pt>
                <c:pt idx="2520">
                  <c:v>210.08333333333974</c:v>
                </c:pt>
                <c:pt idx="2521">
                  <c:v>210.16666666667308</c:v>
                </c:pt>
                <c:pt idx="2522">
                  <c:v>210.25000000000642</c:v>
                </c:pt>
                <c:pt idx="2523">
                  <c:v>210.33333333333977</c:v>
                </c:pt>
                <c:pt idx="2524">
                  <c:v>210.41666666667311</c:v>
                </c:pt>
                <c:pt idx="2525">
                  <c:v>210.50000000000645</c:v>
                </c:pt>
                <c:pt idx="2526">
                  <c:v>210.58333333333979</c:v>
                </c:pt>
                <c:pt idx="2527">
                  <c:v>210.66666666667314</c:v>
                </c:pt>
                <c:pt idx="2528">
                  <c:v>210.75000000000648</c:v>
                </c:pt>
                <c:pt idx="2529">
                  <c:v>210.83333333333982</c:v>
                </c:pt>
                <c:pt idx="2530">
                  <c:v>210.91666666667317</c:v>
                </c:pt>
                <c:pt idx="2531">
                  <c:v>211.00000000000651</c:v>
                </c:pt>
                <c:pt idx="2532">
                  <c:v>211.08333333333985</c:v>
                </c:pt>
                <c:pt idx="2533">
                  <c:v>211.16666666667319</c:v>
                </c:pt>
                <c:pt idx="2534">
                  <c:v>211.25000000000654</c:v>
                </c:pt>
                <c:pt idx="2535">
                  <c:v>211.33333333333988</c:v>
                </c:pt>
                <c:pt idx="2536">
                  <c:v>211.41666666667322</c:v>
                </c:pt>
                <c:pt idx="2537">
                  <c:v>211.50000000000657</c:v>
                </c:pt>
                <c:pt idx="2538">
                  <c:v>211.58333333333991</c:v>
                </c:pt>
                <c:pt idx="2539">
                  <c:v>211.66666666667325</c:v>
                </c:pt>
                <c:pt idx="2540">
                  <c:v>211.75000000000659</c:v>
                </c:pt>
                <c:pt idx="2541">
                  <c:v>211.83333333333994</c:v>
                </c:pt>
                <c:pt idx="2542">
                  <c:v>211.91666666667328</c:v>
                </c:pt>
                <c:pt idx="2543">
                  <c:v>212.00000000000662</c:v>
                </c:pt>
                <c:pt idx="2544">
                  <c:v>212.08333333333997</c:v>
                </c:pt>
                <c:pt idx="2545">
                  <c:v>212.16666666667331</c:v>
                </c:pt>
                <c:pt idx="2546">
                  <c:v>212.25000000000665</c:v>
                </c:pt>
                <c:pt idx="2547">
                  <c:v>212.33333333333999</c:v>
                </c:pt>
                <c:pt idx="2548">
                  <c:v>212.41666666667334</c:v>
                </c:pt>
                <c:pt idx="2549">
                  <c:v>212.50000000000668</c:v>
                </c:pt>
                <c:pt idx="2550">
                  <c:v>212.58333333334002</c:v>
                </c:pt>
                <c:pt idx="2551">
                  <c:v>212.66666666667336</c:v>
                </c:pt>
                <c:pt idx="2552">
                  <c:v>212.75000000000671</c:v>
                </c:pt>
                <c:pt idx="2553">
                  <c:v>212.83333333334005</c:v>
                </c:pt>
                <c:pt idx="2554">
                  <c:v>212.91666666667339</c:v>
                </c:pt>
                <c:pt idx="2555">
                  <c:v>213.00000000000674</c:v>
                </c:pt>
                <c:pt idx="2556">
                  <c:v>213.08333333334008</c:v>
                </c:pt>
                <c:pt idx="2557">
                  <c:v>213.16666666667342</c:v>
                </c:pt>
                <c:pt idx="2558">
                  <c:v>213.25000000000676</c:v>
                </c:pt>
                <c:pt idx="2559">
                  <c:v>213.33333333334011</c:v>
                </c:pt>
                <c:pt idx="2560">
                  <c:v>213.41666666667345</c:v>
                </c:pt>
                <c:pt idx="2561">
                  <c:v>213.50000000000679</c:v>
                </c:pt>
                <c:pt idx="2562">
                  <c:v>213.58333333334014</c:v>
                </c:pt>
                <c:pt idx="2563">
                  <c:v>213.66666666667348</c:v>
                </c:pt>
                <c:pt idx="2564">
                  <c:v>213.75000000000682</c:v>
                </c:pt>
                <c:pt idx="2565">
                  <c:v>213.83333333334016</c:v>
                </c:pt>
                <c:pt idx="2566">
                  <c:v>213.91666666667351</c:v>
                </c:pt>
                <c:pt idx="2567">
                  <c:v>214.00000000000685</c:v>
                </c:pt>
                <c:pt idx="2568">
                  <c:v>214.08333333334019</c:v>
                </c:pt>
                <c:pt idx="2569">
                  <c:v>214.16666666667354</c:v>
                </c:pt>
                <c:pt idx="2570">
                  <c:v>214.25000000000688</c:v>
                </c:pt>
                <c:pt idx="2571">
                  <c:v>214.33333333334022</c:v>
                </c:pt>
                <c:pt idx="2572">
                  <c:v>214.41666666667356</c:v>
                </c:pt>
                <c:pt idx="2573">
                  <c:v>214.50000000000691</c:v>
                </c:pt>
                <c:pt idx="2574">
                  <c:v>214.58333333334025</c:v>
                </c:pt>
                <c:pt idx="2575">
                  <c:v>214.66666666667359</c:v>
                </c:pt>
                <c:pt idx="2576">
                  <c:v>214.75000000000693</c:v>
                </c:pt>
                <c:pt idx="2577">
                  <c:v>214.83333333334028</c:v>
                </c:pt>
                <c:pt idx="2578">
                  <c:v>214.91666666667362</c:v>
                </c:pt>
                <c:pt idx="2579">
                  <c:v>215.00000000000696</c:v>
                </c:pt>
                <c:pt idx="2580">
                  <c:v>215.08333333334031</c:v>
                </c:pt>
                <c:pt idx="2581">
                  <c:v>215.16666666667365</c:v>
                </c:pt>
                <c:pt idx="2582">
                  <c:v>215.25000000000699</c:v>
                </c:pt>
                <c:pt idx="2583">
                  <c:v>215.33333333334033</c:v>
                </c:pt>
                <c:pt idx="2584">
                  <c:v>215.41666666667368</c:v>
                </c:pt>
                <c:pt idx="2585">
                  <c:v>215.50000000000702</c:v>
                </c:pt>
                <c:pt idx="2586">
                  <c:v>215.58333333334036</c:v>
                </c:pt>
                <c:pt idx="2587">
                  <c:v>215.66666666667371</c:v>
                </c:pt>
                <c:pt idx="2588">
                  <c:v>215.75000000000705</c:v>
                </c:pt>
                <c:pt idx="2589">
                  <c:v>215.83333333334039</c:v>
                </c:pt>
                <c:pt idx="2590">
                  <c:v>215.91666666667373</c:v>
                </c:pt>
                <c:pt idx="2591">
                  <c:v>216.00000000000708</c:v>
                </c:pt>
                <c:pt idx="2592">
                  <c:v>216.08333333334042</c:v>
                </c:pt>
                <c:pt idx="2593">
                  <c:v>216.16666666667376</c:v>
                </c:pt>
                <c:pt idx="2594">
                  <c:v>216.25000000000711</c:v>
                </c:pt>
                <c:pt idx="2595">
                  <c:v>216.33333333334045</c:v>
                </c:pt>
                <c:pt idx="2596">
                  <c:v>216.41666666667379</c:v>
                </c:pt>
                <c:pt idx="2597">
                  <c:v>216.50000000000713</c:v>
                </c:pt>
                <c:pt idx="2598">
                  <c:v>216.58333333334048</c:v>
                </c:pt>
                <c:pt idx="2599">
                  <c:v>216.66666666667382</c:v>
                </c:pt>
                <c:pt idx="2600">
                  <c:v>216.75000000000716</c:v>
                </c:pt>
                <c:pt idx="2601">
                  <c:v>216.83333333334051</c:v>
                </c:pt>
                <c:pt idx="2602">
                  <c:v>216.91666666667385</c:v>
                </c:pt>
                <c:pt idx="2603">
                  <c:v>217.00000000000719</c:v>
                </c:pt>
                <c:pt idx="2604">
                  <c:v>217.08333333334053</c:v>
                </c:pt>
                <c:pt idx="2605">
                  <c:v>217.16666666667388</c:v>
                </c:pt>
                <c:pt idx="2606">
                  <c:v>217.25000000000722</c:v>
                </c:pt>
                <c:pt idx="2607">
                  <c:v>217.33333333334056</c:v>
                </c:pt>
                <c:pt idx="2608">
                  <c:v>217.4166666666739</c:v>
                </c:pt>
                <c:pt idx="2609">
                  <c:v>217.50000000000725</c:v>
                </c:pt>
                <c:pt idx="2610">
                  <c:v>217.58333333334059</c:v>
                </c:pt>
                <c:pt idx="2611">
                  <c:v>217.66666666667393</c:v>
                </c:pt>
                <c:pt idx="2612">
                  <c:v>217.75000000000728</c:v>
                </c:pt>
                <c:pt idx="2613">
                  <c:v>217.83333333334062</c:v>
                </c:pt>
                <c:pt idx="2614">
                  <c:v>217.91666666667396</c:v>
                </c:pt>
                <c:pt idx="2615">
                  <c:v>218.0000000000073</c:v>
                </c:pt>
                <c:pt idx="2616">
                  <c:v>218.08333333334065</c:v>
                </c:pt>
                <c:pt idx="2617">
                  <c:v>218.16666666667399</c:v>
                </c:pt>
                <c:pt idx="2618">
                  <c:v>218.25000000000733</c:v>
                </c:pt>
                <c:pt idx="2619">
                  <c:v>218.33333333334068</c:v>
                </c:pt>
                <c:pt idx="2620">
                  <c:v>218.41666666667402</c:v>
                </c:pt>
                <c:pt idx="2621">
                  <c:v>218.50000000000736</c:v>
                </c:pt>
                <c:pt idx="2622">
                  <c:v>218.5833333333407</c:v>
                </c:pt>
                <c:pt idx="2623">
                  <c:v>218.66666666667405</c:v>
                </c:pt>
                <c:pt idx="2624">
                  <c:v>218.75000000000739</c:v>
                </c:pt>
                <c:pt idx="2625">
                  <c:v>218.83333333334073</c:v>
                </c:pt>
                <c:pt idx="2626">
                  <c:v>218.91666666667408</c:v>
                </c:pt>
                <c:pt idx="2627">
                  <c:v>219.00000000000742</c:v>
                </c:pt>
                <c:pt idx="2628">
                  <c:v>219.08333333334076</c:v>
                </c:pt>
                <c:pt idx="2629">
                  <c:v>219.1666666666741</c:v>
                </c:pt>
                <c:pt idx="2630">
                  <c:v>219.25000000000745</c:v>
                </c:pt>
                <c:pt idx="2631">
                  <c:v>219.33333333334079</c:v>
                </c:pt>
                <c:pt idx="2632">
                  <c:v>219.41666666667413</c:v>
                </c:pt>
                <c:pt idx="2633">
                  <c:v>219.50000000000747</c:v>
                </c:pt>
                <c:pt idx="2634">
                  <c:v>219.58333333334082</c:v>
                </c:pt>
                <c:pt idx="2635">
                  <c:v>219.66666666667416</c:v>
                </c:pt>
                <c:pt idx="2636">
                  <c:v>219.7500000000075</c:v>
                </c:pt>
                <c:pt idx="2637">
                  <c:v>219.83333333334085</c:v>
                </c:pt>
                <c:pt idx="2638">
                  <c:v>219.91666666667419</c:v>
                </c:pt>
                <c:pt idx="2639">
                  <c:v>220.00000000000753</c:v>
                </c:pt>
                <c:pt idx="2640">
                  <c:v>220.08333333334087</c:v>
                </c:pt>
                <c:pt idx="2641">
                  <c:v>220.16666666667422</c:v>
                </c:pt>
                <c:pt idx="2642">
                  <c:v>220.25000000000756</c:v>
                </c:pt>
                <c:pt idx="2643">
                  <c:v>220.3333333333409</c:v>
                </c:pt>
                <c:pt idx="2644">
                  <c:v>220.41666666667425</c:v>
                </c:pt>
                <c:pt idx="2645">
                  <c:v>220.50000000000759</c:v>
                </c:pt>
                <c:pt idx="2646">
                  <c:v>220.58333333334093</c:v>
                </c:pt>
                <c:pt idx="2647">
                  <c:v>220.66666666667427</c:v>
                </c:pt>
                <c:pt idx="2648">
                  <c:v>220.75000000000762</c:v>
                </c:pt>
                <c:pt idx="2649">
                  <c:v>220.83333333334096</c:v>
                </c:pt>
                <c:pt idx="2650">
                  <c:v>220.9166666666743</c:v>
                </c:pt>
                <c:pt idx="2651">
                  <c:v>221.00000000000765</c:v>
                </c:pt>
                <c:pt idx="2652">
                  <c:v>221.08333333334099</c:v>
                </c:pt>
                <c:pt idx="2653">
                  <c:v>221.16666666667433</c:v>
                </c:pt>
                <c:pt idx="2654">
                  <c:v>221.25000000000767</c:v>
                </c:pt>
                <c:pt idx="2655">
                  <c:v>221.33333333334102</c:v>
                </c:pt>
                <c:pt idx="2656">
                  <c:v>221.41666666667436</c:v>
                </c:pt>
                <c:pt idx="2657">
                  <c:v>221.5000000000077</c:v>
                </c:pt>
                <c:pt idx="2658">
                  <c:v>221.58333333334105</c:v>
                </c:pt>
                <c:pt idx="2659">
                  <c:v>221.66666666667439</c:v>
                </c:pt>
                <c:pt idx="2660">
                  <c:v>221.75000000000773</c:v>
                </c:pt>
                <c:pt idx="2661">
                  <c:v>221.83333333334107</c:v>
                </c:pt>
                <c:pt idx="2662">
                  <c:v>221.91666666667442</c:v>
                </c:pt>
                <c:pt idx="2663">
                  <c:v>222.00000000000776</c:v>
                </c:pt>
                <c:pt idx="2664">
                  <c:v>222.0833333333411</c:v>
                </c:pt>
                <c:pt idx="2665">
                  <c:v>222.16666666667444</c:v>
                </c:pt>
                <c:pt idx="2666">
                  <c:v>222.25000000000779</c:v>
                </c:pt>
                <c:pt idx="2667">
                  <c:v>222.33333333334113</c:v>
                </c:pt>
                <c:pt idx="2668">
                  <c:v>222.41666666667447</c:v>
                </c:pt>
                <c:pt idx="2669">
                  <c:v>222.50000000000782</c:v>
                </c:pt>
                <c:pt idx="2670">
                  <c:v>222.58333333334116</c:v>
                </c:pt>
                <c:pt idx="2671">
                  <c:v>222.6666666666745</c:v>
                </c:pt>
                <c:pt idx="2672">
                  <c:v>222.75000000000784</c:v>
                </c:pt>
                <c:pt idx="2673">
                  <c:v>222.83333333334119</c:v>
                </c:pt>
                <c:pt idx="2674">
                  <c:v>222.91666666667453</c:v>
                </c:pt>
                <c:pt idx="2675">
                  <c:v>223.00000000000787</c:v>
                </c:pt>
                <c:pt idx="2676">
                  <c:v>223.08333333334122</c:v>
                </c:pt>
                <c:pt idx="2677">
                  <c:v>223.16666666667456</c:v>
                </c:pt>
                <c:pt idx="2678">
                  <c:v>223.2500000000079</c:v>
                </c:pt>
                <c:pt idx="2679">
                  <c:v>223.33333333334124</c:v>
                </c:pt>
                <c:pt idx="2680">
                  <c:v>223.41666666667459</c:v>
                </c:pt>
                <c:pt idx="2681">
                  <c:v>223.50000000000793</c:v>
                </c:pt>
                <c:pt idx="2682">
                  <c:v>223.58333333334127</c:v>
                </c:pt>
                <c:pt idx="2683">
                  <c:v>223.66666666667462</c:v>
                </c:pt>
                <c:pt idx="2684">
                  <c:v>223.75000000000796</c:v>
                </c:pt>
                <c:pt idx="2685">
                  <c:v>223.8333333333413</c:v>
                </c:pt>
                <c:pt idx="2686">
                  <c:v>223.91666666667464</c:v>
                </c:pt>
                <c:pt idx="2687">
                  <c:v>224.00000000000799</c:v>
                </c:pt>
                <c:pt idx="2688">
                  <c:v>224.08333333334133</c:v>
                </c:pt>
                <c:pt idx="2689">
                  <c:v>224.16666666667467</c:v>
                </c:pt>
                <c:pt idx="2690">
                  <c:v>224.25000000000801</c:v>
                </c:pt>
                <c:pt idx="2691">
                  <c:v>224.33333333334136</c:v>
                </c:pt>
                <c:pt idx="2692">
                  <c:v>224.4166666666747</c:v>
                </c:pt>
                <c:pt idx="2693">
                  <c:v>224.50000000000804</c:v>
                </c:pt>
                <c:pt idx="2694">
                  <c:v>224.58333333334139</c:v>
                </c:pt>
                <c:pt idx="2695">
                  <c:v>224.66666666667473</c:v>
                </c:pt>
                <c:pt idx="2696">
                  <c:v>224.75000000000807</c:v>
                </c:pt>
                <c:pt idx="2697">
                  <c:v>224.83333333334141</c:v>
                </c:pt>
                <c:pt idx="2698">
                  <c:v>224.91666666667476</c:v>
                </c:pt>
                <c:pt idx="2699">
                  <c:v>225.0000000000081</c:v>
                </c:pt>
                <c:pt idx="2700">
                  <c:v>225.08333333334144</c:v>
                </c:pt>
                <c:pt idx="2701">
                  <c:v>225.16666666667479</c:v>
                </c:pt>
                <c:pt idx="2702">
                  <c:v>225.25000000000813</c:v>
                </c:pt>
                <c:pt idx="2703">
                  <c:v>225.33333333334147</c:v>
                </c:pt>
                <c:pt idx="2704">
                  <c:v>225.41666666667481</c:v>
                </c:pt>
                <c:pt idx="2705">
                  <c:v>225.50000000000816</c:v>
                </c:pt>
                <c:pt idx="2706">
                  <c:v>225.5833333333415</c:v>
                </c:pt>
                <c:pt idx="2707">
                  <c:v>225.66666666667484</c:v>
                </c:pt>
                <c:pt idx="2708">
                  <c:v>225.75000000000819</c:v>
                </c:pt>
                <c:pt idx="2709">
                  <c:v>225.83333333334153</c:v>
                </c:pt>
                <c:pt idx="2710">
                  <c:v>225.91666666667487</c:v>
                </c:pt>
                <c:pt idx="2711">
                  <c:v>226.00000000000821</c:v>
                </c:pt>
                <c:pt idx="2712">
                  <c:v>226.08333333334156</c:v>
                </c:pt>
                <c:pt idx="2713">
                  <c:v>226.1666666666749</c:v>
                </c:pt>
                <c:pt idx="2714">
                  <c:v>226.25000000000824</c:v>
                </c:pt>
                <c:pt idx="2715">
                  <c:v>226.33333333334159</c:v>
                </c:pt>
                <c:pt idx="2716">
                  <c:v>226.41666666667493</c:v>
                </c:pt>
                <c:pt idx="2717">
                  <c:v>226.50000000000827</c:v>
                </c:pt>
                <c:pt idx="2718">
                  <c:v>226.58333333334161</c:v>
                </c:pt>
                <c:pt idx="2719">
                  <c:v>226.66666666667496</c:v>
                </c:pt>
                <c:pt idx="2720">
                  <c:v>226.7500000000083</c:v>
                </c:pt>
                <c:pt idx="2721">
                  <c:v>226.83333333334164</c:v>
                </c:pt>
                <c:pt idx="2722">
                  <c:v>226.91666666667498</c:v>
                </c:pt>
                <c:pt idx="2723">
                  <c:v>227.00000000000833</c:v>
                </c:pt>
                <c:pt idx="2724">
                  <c:v>227.08333333334167</c:v>
                </c:pt>
                <c:pt idx="2725">
                  <c:v>227.16666666667501</c:v>
                </c:pt>
                <c:pt idx="2726">
                  <c:v>227.25000000000836</c:v>
                </c:pt>
                <c:pt idx="2727">
                  <c:v>227.3333333333417</c:v>
                </c:pt>
                <c:pt idx="2728">
                  <c:v>227.41666666667504</c:v>
                </c:pt>
                <c:pt idx="2729">
                  <c:v>227.50000000000838</c:v>
                </c:pt>
                <c:pt idx="2730">
                  <c:v>227.58333333334173</c:v>
                </c:pt>
                <c:pt idx="2731">
                  <c:v>227.66666666667507</c:v>
                </c:pt>
                <c:pt idx="2732">
                  <c:v>227.75000000000841</c:v>
                </c:pt>
                <c:pt idx="2733">
                  <c:v>227.83333333334176</c:v>
                </c:pt>
                <c:pt idx="2734">
                  <c:v>227.9166666666751</c:v>
                </c:pt>
                <c:pt idx="2735">
                  <c:v>228.00000000000844</c:v>
                </c:pt>
                <c:pt idx="2736">
                  <c:v>228.08333333334178</c:v>
                </c:pt>
                <c:pt idx="2737">
                  <c:v>228.16666666667513</c:v>
                </c:pt>
                <c:pt idx="2738">
                  <c:v>228.25000000000847</c:v>
                </c:pt>
                <c:pt idx="2739">
                  <c:v>228.33333333334181</c:v>
                </c:pt>
                <c:pt idx="2740">
                  <c:v>228.41666666667516</c:v>
                </c:pt>
                <c:pt idx="2741">
                  <c:v>228.5000000000085</c:v>
                </c:pt>
                <c:pt idx="2742">
                  <c:v>228.58333333334184</c:v>
                </c:pt>
                <c:pt idx="2743">
                  <c:v>228.66666666667518</c:v>
                </c:pt>
                <c:pt idx="2744">
                  <c:v>228.75000000000853</c:v>
                </c:pt>
                <c:pt idx="2745">
                  <c:v>228.83333333334187</c:v>
                </c:pt>
                <c:pt idx="2746">
                  <c:v>228.91666666667521</c:v>
                </c:pt>
                <c:pt idx="2747">
                  <c:v>229.00000000000855</c:v>
                </c:pt>
                <c:pt idx="2748">
                  <c:v>229.0833333333419</c:v>
                </c:pt>
                <c:pt idx="2749">
                  <c:v>229.16666666667524</c:v>
                </c:pt>
                <c:pt idx="2750">
                  <c:v>229.25000000000858</c:v>
                </c:pt>
                <c:pt idx="2751">
                  <c:v>229.33333333334193</c:v>
                </c:pt>
                <c:pt idx="2752">
                  <c:v>229.41666666667527</c:v>
                </c:pt>
                <c:pt idx="2753">
                  <c:v>229.50000000000861</c:v>
                </c:pt>
                <c:pt idx="2754">
                  <c:v>229.58333333334195</c:v>
                </c:pt>
                <c:pt idx="2755">
                  <c:v>229.6666666666753</c:v>
                </c:pt>
                <c:pt idx="2756">
                  <c:v>229.75000000000864</c:v>
                </c:pt>
                <c:pt idx="2757">
                  <c:v>229.83333333334198</c:v>
                </c:pt>
                <c:pt idx="2758">
                  <c:v>229.91666666667533</c:v>
                </c:pt>
                <c:pt idx="2759">
                  <c:v>230.00000000000867</c:v>
                </c:pt>
                <c:pt idx="2760">
                  <c:v>230.08333333334201</c:v>
                </c:pt>
                <c:pt idx="2761">
                  <c:v>230.16666666667535</c:v>
                </c:pt>
                <c:pt idx="2762">
                  <c:v>230.2500000000087</c:v>
                </c:pt>
                <c:pt idx="2763">
                  <c:v>230.33333333334204</c:v>
                </c:pt>
                <c:pt idx="2764">
                  <c:v>230.41666666667538</c:v>
                </c:pt>
                <c:pt idx="2765">
                  <c:v>230.50000000000873</c:v>
                </c:pt>
                <c:pt idx="2766">
                  <c:v>230.58333333334207</c:v>
                </c:pt>
                <c:pt idx="2767">
                  <c:v>230.66666666667541</c:v>
                </c:pt>
                <c:pt idx="2768">
                  <c:v>230.75000000000875</c:v>
                </c:pt>
                <c:pt idx="2769">
                  <c:v>230.8333333333421</c:v>
                </c:pt>
                <c:pt idx="2770">
                  <c:v>230.91666666667544</c:v>
                </c:pt>
                <c:pt idx="2771">
                  <c:v>231.00000000000878</c:v>
                </c:pt>
                <c:pt idx="2772">
                  <c:v>231.08333333334213</c:v>
                </c:pt>
                <c:pt idx="2773">
                  <c:v>231.16666666667547</c:v>
                </c:pt>
                <c:pt idx="2774">
                  <c:v>231.25000000000881</c:v>
                </c:pt>
                <c:pt idx="2775">
                  <c:v>231.33333333334215</c:v>
                </c:pt>
                <c:pt idx="2776">
                  <c:v>231.4166666666755</c:v>
                </c:pt>
                <c:pt idx="2777">
                  <c:v>231.50000000000884</c:v>
                </c:pt>
                <c:pt idx="2778">
                  <c:v>231.58333333334218</c:v>
                </c:pt>
                <c:pt idx="2779">
                  <c:v>231.66666666667552</c:v>
                </c:pt>
                <c:pt idx="2780">
                  <c:v>231.75000000000887</c:v>
                </c:pt>
                <c:pt idx="2781">
                  <c:v>231.83333333334221</c:v>
                </c:pt>
                <c:pt idx="2782">
                  <c:v>231.91666666667555</c:v>
                </c:pt>
                <c:pt idx="2783">
                  <c:v>232.0000000000089</c:v>
                </c:pt>
                <c:pt idx="2784">
                  <c:v>232.08333333334224</c:v>
                </c:pt>
                <c:pt idx="2785">
                  <c:v>232.16666666667558</c:v>
                </c:pt>
                <c:pt idx="2786">
                  <c:v>232.25000000000892</c:v>
                </c:pt>
                <c:pt idx="2787">
                  <c:v>232.33333333334227</c:v>
                </c:pt>
                <c:pt idx="2788">
                  <c:v>232.41666666667561</c:v>
                </c:pt>
                <c:pt idx="2789">
                  <c:v>232.50000000000895</c:v>
                </c:pt>
                <c:pt idx="2790">
                  <c:v>232.5833333333423</c:v>
                </c:pt>
                <c:pt idx="2791">
                  <c:v>232.66666666667564</c:v>
                </c:pt>
                <c:pt idx="2792">
                  <c:v>232.75000000000898</c:v>
                </c:pt>
                <c:pt idx="2793">
                  <c:v>232.83333333334232</c:v>
                </c:pt>
                <c:pt idx="2794">
                  <c:v>232.91666666667567</c:v>
                </c:pt>
                <c:pt idx="2795">
                  <c:v>233.00000000000901</c:v>
                </c:pt>
                <c:pt idx="2796">
                  <c:v>233.08333333334235</c:v>
                </c:pt>
                <c:pt idx="2797">
                  <c:v>233.1666666666757</c:v>
                </c:pt>
                <c:pt idx="2798">
                  <c:v>233.25000000000904</c:v>
                </c:pt>
                <c:pt idx="2799">
                  <c:v>233.33333333334238</c:v>
                </c:pt>
                <c:pt idx="2800">
                  <c:v>233.41666666667572</c:v>
                </c:pt>
                <c:pt idx="2801">
                  <c:v>233.50000000000907</c:v>
                </c:pt>
                <c:pt idx="2802">
                  <c:v>233.58333333334241</c:v>
                </c:pt>
                <c:pt idx="2803">
                  <c:v>233.66666666667575</c:v>
                </c:pt>
                <c:pt idx="2804">
                  <c:v>233.75000000000909</c:v>
                </c:pt>
                <c:pt idx="2805">
                  <c:v>233.83333333334244</c:v>
                </c:pt>
                <c:pt idx="2806">
                  <c:v>233.91666666667578</c:v>
                </c:pt>
                <c:pt idx="2807">
                  <c:v>234.00000000000912</c:v>
                </c:pt>
                <c:pt idx="2808">
                  <c:v>234.08333333334247</c:v>
                </c:pt>
                <c:pt idx="2809">
                  <c:v>234.16666666667581</c:v>
                </c:pt>
                <c:pt idx="2810">
                  <c:v>234.25000000000915</c:v>
                </c:pt>
                <c:pt idx="2811">
                  <c:v>234.33333333334249</c:v>
                </c:pt>
                <c:pt idx="2812">
                  <c:v>234.41666666667584</c:v>
                </c:pt>
                <c:pt idx="2813">
                  <c:v>234.50000000000918</c:v>
                </c:pt>
                <c:pt idx="2814">
                  <c:v>234.58333333334252</c:v>
                </c:pt>
                <c:pt idx="2815">
                  <c:v>234.66666666667587</c:v>
                </c:pt>
                <c:pt idx="2816">
                  <c:v>234.75000000000921</c:v>
                </c:pt>
                <c:pt idx="2817">
                  <c:v>234.83333333334255</c:v>
                </c:pt>
                <c:pt idx="2818">
                  <c:v>234.91666666667589</c:v>
                </c:pt>
                <c:pt idx="2819">
                  <c:v>235.00000000000924</c:v>
                </c:pt>
                <c:pt idx="2820">
                  <c:v>235.08333333334258</c:v>
                </c:pt>
                <c:pt idx="2821">
                  <c:v>235.16666666667592</c:v>
                </c:pt>
                <c:pt idx="2822">
                  <c:v>235.25000000000927</c:v>
                </c:pt>
                <c:pt idx="2823">
                  <c:v>235.33333333334261</c:v>
                </c:pt>
                <c:pt idx="2824">
                  <c:v>235.41666666667595</c:v>
                </c:pt>
                <c:pt idx="2825">
                  <c:v>235.50000000000929</c:v>
                </c:pt>
                <c:pt idx="2826">
                  <c:v>235.58333333334264</c:v>
                </c:pt>
                <c:pt idx="2827">
                  <c:v>235.66666666667598</c:v>
                </c:pt>
                <c:pt idx="2828">
                  <c:v>235.75000000000932</c:v>
                </c:pt>
                <c:pt idx="2829">
                  <c:v>235.83333333334267</c:v>
                </c:pt>
                <c:pt idx="2830">
                  <c:v>235.91666666667601</c:v>
                </c:pt>
                <c:pt idx="2831">
                  <c:v>236.00000000000935</c:v>
                </c:pt>
                <c:pt idx="2832">
                  <c:v>236.08333333334269</c:v>
                </c:pt>
                <c:pt idx="2833">
                  <c:v>236.16666666667604</c:v>
                </c:pt>
                <c:pt idx="2834">
                  <c:v>236.25000000000938</c:v>
                </c:pt>
                <c:pt idx="2835">
                  <c:v>236.33333333334272</c:v>
                </c:pt>
                <c:pt idx="2836">
                  <c:v>236.41666666667606</c:v>
                </c:pt>
                <c:pt idx="2837">
                  <c:v>236.50000000000941</c:v>
                </c:pt>
                <c:pt idx="2838">
                  <c:v>236.58333333334275</c:v>
                </c:pt>
                <c:pt idx="2839">
                  <c:v>236.66666666667609</c:v>
                </c:pt>
                <c:pt idx="2840">
                  <c:v>236.75000000000944</c:v>
                </c:pt>
                <c:pt idx="2841">
                  <c:v>236.83333333334278</c:v>
                </c:pt>
                <c:pt idx="2842">
                  <c:v>236.91666666667612</c:v>
                </c:pt>
                <c:pt idx="2843">
                  <c:v>237.00000000000946</c:v>
                </c:pt>
                <c:pt idx="2844">
                  <c:v>237.08333333334281</c:v>
                </c:pt>
                <c:pt idx="2845">
                  <c:v>237.16666666667615</c:v>
                </c:pt>
                <c:pt idx="2846">
                  <c:v>237.25000000000949</c:v>
                </c:pt>
                <c:pt idx="2847">
                  <c:v>237.33333333334284</c:v>
                </c:pt>
                <c:pt idx="2848">
                  <c:v>237.41666666667618</c:v>
                </c:pt>
                <c:pt idx="2849">
                  <c:v>237.50000000000952</c:v>
                </c:pt>
                <c:pt idx="2850">
                  <c:v>237.58333333334286</c:v>
                </c:pt>
                <c:pt idx="2851">
                  <c:v>237.66666666667621</c:v>
                </c:pt>
                <c:pt idx="2852">
                  <c:v>237.75000000000955</c:v>
                </c:pt>
                <c:pt idx="2853">
                  <c:v>237.83333333334289</c:v>
                </c:pt>
                <c:pt idx="2854">
                  <c:v>237.91666666667624</c:v>
                </c:pt>
                <c:pt idx="2855">
                  <c:v>238.00000000000958</c:v>
                </c:pt>
                <c:pt idx="2856">
                  <c:v>238.08333333334292</c:v>
                </c:pt>
                <c:pt idx="2857">
                  <c:v>238.16666666667626</c:v>
                </c:pt>
                <c:pt idx="2858">
                  <c:v>238.25000000000961</c:v>
                </c:pt>
                <c:pt idx="2859">
                  <c:v>238.33333333334295</c:v>
                </c:pt>
                <c:pt idx="2860">
                  <c:v>238.41666666667629</c:v>
                </c:pt>
                <c:pt idx="2861">
                  <c:v>238.50000000000963</c:v>
                </c:pt>
                <c:pt idx="2862">
                  <c:v>238.58333333334298</c:v>
                </c:pt>
                <c:pt idx="2863">
                  <c:v>238.66666666667632</c:v>
                </c:pt>
                <c:pt idx="2864">
                  <c:v>238.75000000000966</c:v>
                </c:pt>
                <c:pt idx="2865">
                  <c:v>238.83333333334301</c:v>
                </c:pt>
                <c:pt idx="2866">
                  <c:v>238.91666666667635</c:v>
                </c:pt>
                <c:pt idx="2867">
                  <c:v>239.00000000000969</c:v>
                </c:pt>
                <c:pt idx="2868">
                  <c:v>239.08333333334303</c:v>
                </c:pt>
                <c:pt idx="2869">
                  <c:v>239.16666666667638</c:v>
                </c:pt>
                <c:pt idx="2870">
                  <c:v>239.25000000000972</c:v>
                </c:pt>
                <c:pt idx="2871">
                  <c:v>239.33333333334306</c:v>
                </c:pt>
                <c:pt idx="2872">
                  <c:v>239.41666666667641</c:v>
                </c:pt>
                <c:pt idx="2873">
                  <c:v>239.50000000000975</c:v>
                </c:pt>
                <c:pt idx="2874">
                  <c:v>239.58333333334309</c:v>
                </c:pt>
                <c:pt idx="2875">
                  <c:v>239.66666666667643</c:v>
                </c:pt>
                <c:pt idx="2876">
                  <c:v>239.75000000000978</c:v>
                </c:pt>
                <c:pt idx="2877">
                  <c:v>239.83333333334312</c:v>
                </c:pt>
                <c:pt idx="2878">
                  <c:v>239.91666666667646</c:v>
                </c:pt>
                <c:pt idx="2879">
                  <c:v>240.00000000000981</c:v>
                </c:pt>
                <c:pt idx="2880">
                  <c:v>240.08333333334315</c:v>
                </c:pt>
                <c:pt idx="2881">
                  <c:v>240.16666666667649</c:v>
                </c:pt>
                <c:pt idx="2882">
                  <c:v>240.25000000000983</c:v>
                </c:pt>
                <c:pt idx="2883">
                  <c:v>240.33333333334318</c:v>
                </c:pt>
                <c:pt idx="2884">
                  <c:v>240.41666666667652</c:v>
                </c:pt>
                <c:pt idx="2885">
                  <c:v>240.50000000000986</c:v>
                </c:pt>
                <c:pt idx="2886">
                  <c:v>240.58333333334321</c:v>
                </c:pt>
                <c:pt idx="2887">
                  <c:v>240.66666666667655</c:v>
                </c:pt>
                <c:pt idx="2888">
                  <c:v>240.75000000000989</c:v>
                </c:pt>
                <c:pt idx="2889">
                  <c:v>240.83333333334323</c:v>
                </c:pt>
                <c:pt idx="2890">
                  <c:v>240.91666666667658</c:v>
                </c:pt>
                <c:pt idx="2891">
                  <c:v>241.00000000000992</c:v>
                </c:pt>
                <c:pt idx="2892">
                  <c:v>241.08333333334326</c:v>
                </c:pt>
                <c:pt idx="2893">
                  <c:v>241.1666666666766</c:v>
                </c:pt>
                <c:pt idx="2894">
                  <c:v>241.25000000000995</c:v>
                </c:pt>
                <c:pt idx="2895">
                  <c:v>241.33333333334329</c:v>
                </c:pt>
                <c:pt idx="2896">
                  <c:v>241.41666666667663</c:v>
                </c:pt>
                <c:pt idx="2897">
                  <c:v>241.50000000000998</c:v>
                </c:pt>
                <c:pt idx="2898">
                  <c:v>241.58333333334332</c:v>
                </c:pt>
                <c:pt idx="2899">
                  <c:v>241.66666666667666</c:v>
                </c:pt>
                <c:pt idx="2900">
                  <c:v>241.75000000001</c:v>
                </c:pt>
                <c:pt idx="2901">
                  <c:v>241.83333333334335</c:v>
                </c:pt>
                <c:pt idx="2902">
                  <c:v>241.91666666667669</c:v>
                </c:pt>
                <c:pt idx="2903">
                  <c:v>242.00000000001003</c:v>
                </c:pt>
                <c:pt idx="2904">
                  <c:v>242.08333333334338</c:v>
                </c:pt>
                <c:pt idx="2905">
                  <c:v>242.16666666667672</c:v>
                </c:pt>
                <c:pt idx="2906">
                  <c:v>242.25000000001006</c:v>
                </c:pt>
                <c:pt idx="2907">
                  <c:v>242.3333333333434</c:v>
                </c:pt>
                <c:pt idx="2908">
                  <c:v>242.41666666667675</c:v>
                </c:pt>
                <c:pt idx="2909">
                  <c:v>242.50000000001009</c:v>
                </c:pt>
                <c:pt idx="2910">
                  <c:v>242.58333333334343</c:v>
                </c:pt>
                <c:pt idx="2911">
                  <c:v>242.66666666667678</c:v>
                </c:pt>
                <c:pt idx="2912">
                  <c:v>242.75000000001012</c:v>
                </c:pt>
                <c:pt idx="2913">
                  <c:v>242.83333333334346</c:v>
                </c:pt>
                <c:pt idx="2914">
                  <c:v>242.9166666666768</c:v>
                </c:pt>
                <c:pt idx="2915">
                  <c:v>243.00000000001015</c:v>
                </c:pt>
                <c:pt idx="2916">
                  <c:v>243.08333333334349</c:v>
                </c:pt>
                <c:pt idx="2917">
                  <c:v>243.16666666667683</c:v>
                </c:pt>
                <c:pt idx="2918">
                  <c:v>243.25000000001017</c:v>
                </c:pt>
                <c:pt idx="2919">
                  <c:v>243.33333333334352</c:v>
                </c:pt>
                <c:pt idx="2920">
                  <c:v>243.41666666667686</c:v>
                </c:pt>
                <c:pt idx="2921">
                  <c:v>243.5000000000102</c:v>
                </c:pt>
                <c:pt idx="2922">
                  <c:v>243.58333333334355</c:v>
                </c:pt>
                <c:pt idx="2923">
                  <c:v>243.66666666667689</c:v>
                </c:pt>
                <c:pt idx="2924">
                  <c:v>243.75000000001023</c:v>
                </c:pt>
                <c:pt idx="2925">
                  <c:v>243.83333333334357</c:v>
                </c:pt>
                <c:pt idx="2926">
                  <c:v>243.91666666667692</c:v>
                </c:pt>
                <c:pt idx="2927">
                  <c:v>244.00000000001026</c:v>
                </c:pt>
                <c:pt idx="2928">
                  <c:v>244.0833333333436</c:v>
                </c:pt>
                <c:pt idx="2929">
                  <c:v>244.16666666667695</c:v>
                </c:pt>
                <c:pt idx="2930">
                  <c:v>244.25000000001029</c:v>
                </c:pt>
                <c:pt idx="2931">
                  <c:v>244.33333333334363</c:v>
                </c:pt>
                <c:pt idx="2932">
                  <c:v>244.41666666667697</c:v>
                </c:pt>
                <c:pt idx="2933">
                  <c:v>244.50000000001032</c:v>
                </c:pt>
                <c:pt idx="2934">
                  <c:v>244.58333333334366</c:v>
                </c:pt>
                <c:pt idx="2935">
                  <c:v>244.666666666677</c:v>
                </c:pt>
                <c:pt idx="2936">
                  <c:v>244.75000000001035</c:v>
                </c:pt>
                <c:pt idx="2937">
                  <c:v>244.83333333334369</c:v>
                </c:pt>
                <c:pt idx="2938">
                  <c:v>244.91666666667703</c:v>
                </c:pt>
                <c:pt idx="2939">
                  <c:v>245.00000000001037</c:v>
                </c:pt>
                <c:pt idx="2940">
                  <c:v>245.08333333334372</c:v>
                </c:pt>
                <c:pt idx="2941">
                  <c:v>245.16666666667706</c:v>
                </c:pt>
                <c:pt idx="2942">
                  <c:v>245.2500000000104</c:v>
                </c:pt>
                <c:pt idx="2943">
                  <c:v>245.33333333334375</c:v>
                </c:pt>
                <c:pt idx="2944">
                  <c:v>245.41666666667709</c:v>
                </c:pt>
                <c:pt idx="2945">
                  <c:v>245.50000000001043</c:v>
                </c:pt>
                <c:pt idx="2946">
                  <c:v>245.58333333334377</c:v>
                </c:pt>
                <c:pt idx="2947">
                  <c:v>245.66666666667712</c:v>
                </c:pt>
                <c:pt idx="2948">
                  <c:v>245.75000000001046</c:v>
                </c:pt>
                <c:pt idx="2949">
                  <c:v>245.8333333333438</c:v>
                </c:pt>
                <c:pt idx="2950">
                  <c:v>245.91666666667714</c:v>
                </c:pt>
                <c:pt idx="2951">
                  <c:v>246.00000000001049</c:v>
                </c:pt>
                <c:pt idx="2952">
                  <c:v>246.08333333334383</c:v>
                </c:pt>
                <c:pt idx="2953">
                  <c:v>246.16666666667717</c:v>
                </c:pt>
                <c:pt idx="2954">
                  <c:v>246.25000000001052</c:v>
                </c:pt>
                <c:pt idx="2955">
                  <c:v>246.33333333334386</c:v>
                </c:pt>
                <c:pt idx="2956">
                  <c:v>246.4166666666772</c:v>
                </c:pt>
                <c:pt idx="2957">
                  <c:v>246.50000000001054</c:v>
                </c:pt>
                <c:pt idx="2958">
                  <c:v>246.58333333334389</c:v>
                </c:pt>
                <c:pt idx="2959">
                  <c:v>246.66666666667723</c:v>
                </c:pt>
                <c:pt idx="2960">
                  <c:v>246.75000000001057</c:v>
                </c:pt>
                <c:pt idx="2961">
                  <c:v>246.83333333334392</c:v>
                </c:pt>
                <c:pt idx="2962">
                  <c:v>246.91666666667726</c:v>
                </c:pt>
                <c:pt idx="2963">
                  <c:v>247.0000000000106</c:v>
                </c:pt>
                <c:pt idx="2964">
                  <c:v>247.08333333334394</c:v>
                </c:pt>
                <c:pt idx="2965">
                  <c:v>247.16666666667729</c:v>
                </c:pt>
                <c:pt idx="2966">
                  <c:v>247.25000000001063</c:v>
                </c:pt>
                <c:pt idx="2967">
                  <c:v>247.33333333334397</c:v>
                </c:pt>
                <c:pt idx="2968">
                  <c:v>247.41666666667732</c:v>
                </c:pt>
                <c:pt idx="2969">
                  <c:v>247.50000000001066</c:v>
                </c:pt>
                <c:pt idx="2970">
                  <c:v>247.583333333344</c:v>
                </c:pt>
                <c:pt idx="2971">
                  <c:v>247.66666666667734</c:v>
                </c:pt>
                <c:pt idx="2972">
                  <c:v>247.75000000001069</c:v>
                </c:pt>
                <c:pt idx="2973">
                  <c:v>247.83333333334403</c:v>
                </c:pt>
                <c:pt idx="2974">
                  <c:v>247.91666666667737</c:v>
                </c:pt>
                <c:pt idx="2975">
                  <c:v>248.00000000001071</c:v>
                </c:pt>
                <c:pt idx="2976">
                  <c:v>248.08333333334406</c:v>
                </c:pt>
                <c:pt idx="2977">
                  <c:v>248.1666666666774</c:v>
                </c:pt>
                <c:pt idx="2978">
                  <c:v>248.25000000001074</c:v>
                </c:pt>
                <c:pt idx="2979">
                  <c:v>248.33333333334409</c:v>
                </c:pt>
                <c:pt idx="2980">
                  <c:v>248.41666666667743</c:v>
                </c:pt>
                <c:pt idx="2981">
                  <c:v>248.50000000001077</c:v>
                </c:pt>
                <c:pt idx="2982">
                  <c:v>248.58333333334411</c:v>
                </c:pt>
                <c:pt idx="2983">
                  <c:v>248.66666666667746</c:v>
                </c:pt>
                <c:pt idx="2984">
                  <c:v>248.7500000000108</c:v>
                </c:pt>
                <c:pt idx="2985">
                  <c:v>248.83333333334414</c:v>
                </c:pt>
                <c:pt idx="2986">
                  <c:v>248.91666666667749</c:v>
                </c:pt>
                <c:pt idx="2987">
                  <c:v>249.00000000001083</c:v>
                </c:pt>
                <c:pt idx="2988">
                  <c:v>249.08333333334417</c:v>
                </c:pt>
                <c:pt idx="2989">
                  <c:v>249.16666666667751</c:v>
                </c:pt>
                <c:pt idx="2990">
                  <c:v>249.25000000001086</c:v>
                </c:pt>
                <c:pt idx="2991">
                  <c:v>249.3333333333442</c:v>
                </c:pt>
                <c:pt idx="2992">
                  <c:v>249.41666666667754</c:v>
                </c:pt>
                <c:pt idx="2993">
                  <c:v>249.50000000001089</c:v>
                </c:pt>
                <c:pt idx="2994">
                  <c:v>249.58333333334423</c:v>
                </c:pt>
                <c:pt idx="2995">
                  <c:v>249.66666666667757</c:v>
                </c:pt>
                <c:pt idx="2996">
                  <c:v>249.75000000001091</c:v>
                </c:pt>
                <c:pt idx="2997">
                  <c:v>249.83333333334426</c:v>
                </c:pt>
                <c:pt idx="2998">
                  <c:v>249.9166666666776</c:v>
                </c:pt>
                <c:pt idx="2999">
                  <c:v>250.00000000001094</c:v>
                </c:pt>
                <c:pt idx="3000">
                  <c:v>250.08333333334429</c:v>
                </c:pt>
                <c:pt idx="3001">
                  <c:v>250.16666666667763</c:v>
                </c:pt>
                <c:pt idx="3002">
                  <c:v>250.25000000001097</c:v>
                </c:pt>
                <c:pt idx="3003">
                  <c:v>250.33333333334431</c:v>
                </c:pt>
                <c:pt idx="3004">
                  <c:v>250.41666666667766</c:v>
                </c:pt>
                <c:pt idx="3005">
                  <c:v>250.500000000011</c:v>
                </c:pt>
                <c:pt idx="3006">
                  <c:v>250.58333333334434</c:v>
                </c:pt>
                <c:pt idx="3007">
                  <c:v>250.66666666667768</c:v>
                </c:pt>
                <c:pt idx="3008">
                  <c:v>250.75000000001103</c:v>
                </c:pt>
                <c:pt idx="3009">
                  <c:v>250.83333333334437</c:v>
                </c:pt>
                <c:pt idx="3010">
                  <c:v>250.91666666667771</c:v>
                </c:pt>
                <c:pt idx="3011">
                  <c:v>251.00000000001106</c:v>
                </c:pt>
                <c:pt idx="3012">
                  <c:v>251.0833333333444</c:v>
                </c:pt>
                <c:pt idx="3013">
                  <c:v>251.16666666667774</c:v>
                </c:pt>
                <c:pt idx="3014">
                  <c:v>251.25000000001108</c:v>
                </c:pt>
                <c:pt idx="3015">
                  <c:v>251.33333333334443</c:v>
                </c:pt>
                <c:pt idx="3016">
                  <c:v>251.41666666667777</c:v>
                </c:pt>
                <c:pt idx="3017">
                  <c:v>251.50000000001111</c:v>
                </c:pt>
                <c:pt idx="3018">
                  <c:v>251.58333333334446</c:v>
                </c:pt>
                <c:pt idx="3019">
                  <c:v>251.6666666666778</c:v>
                </c:pt>
                <c:pt idx="3020">
                  <c:v>251.75000000001114</c:v>
                </c:pt>
                <c:pt idx="3021">
                  <c:v>251.83333333334448</c:v>
                </c:pt>
                <c:pt idx="3022">
                  <c:v>251.91666666667783</c:v>
                </c:pt>
                <c:pt idx="3023">
                  <c:v>252.00000000001117</c:v>
                </c:pt>
                <c:pt idx="3024">
                  <c:v>252.08333333334451</c:v>
                </c:pt>
                <c:pt idx="3025">
                  <c:v>252.16666666667786</c:v>
                </c:pt>
                <c:pt idx="3026">
                  <c:v>252.2500000000112</c:v>
                </c:pt>
                <c:pt idx="3027">
                  <c:v>252.33333333334454</c:v>
                </c:pt>
                <c:pt idx="3028">
                  <c:v>252.41666666667788</c:v>
                </c:pt>
                <c:pt idx="3029">
                  <c:v>252.50000000001123</c:v>
                </c:pt>
                <c:pt idx="3030">
                  <c:v>252.58333333334457</c:v>
                </c:pt>
                <c:pt idx="3031">
                  <c:v>252.66666666667791</c:v>
                </c:pt>
                <c:pt idx="3032">
                  <c:v>252.75000000001125</c:v>
                </c:pt>
                <c:pt idx="3033">
                  <c:v>252.8333333333446</c:v>
                </c:pt>
                <c:pt idx="3034">
                  <c:v>252.91666666667794</c:v>
                </c:pt>
                <c:pt idx="3035">
                  <c:v>253.00000000001128</c:v>
                </c:pt>
                <c:pt idx="3036">
                  <c:v>253.08333333334463</c:v>
                </c:pt>
                <c:pt idx="3037">
                  <c:v>253.16666666667797</c:v>
                </c:pt>
                <c:pt idx="3038">
                  <c:v>253.25000000001131</c:v>
                </c:pt>
                <c:pt idx="3039">
                  <c:v>253.33333333334465</c:v>
                </c:pt>
                <c:pt idx="3040">
                  <c:v>253.416666666678</c:v>
                </c:pt>
                <c:pt idx="3041">
                  <c:v>253.50000000001134</c:v>
                </c:pt>
                <c:pt idx="3042">
                  <c:v>253.58333333334468</c:v>
                </c:pt>
                <c:pt idx="3043">
                  <c:v>253.66666666667803</c:v>
                </c:pt>
                <c:pt idx="3044">
                  <c:v>253.75000000001137</c:v>
                </c:pt>
                <c:pt idx="3045">
                  <c:v>253.83333333334471</c:v>
                </c:pt>
                <c:pt idx="3046">
                  <c:v>253.91666666667805</c:v>
                </c:pt>
                <c:pt idx="3047">
                  <c:v>254.0000000000114</c:v>
                </c:pt>
                <c:pt idx="3048">
                  <c:v>254.08333333334474</c:v>
                </c:pt>
                <c:pt idx="3049">
                  <c:v>254.16666666667808</c:v>
                </c:pt>
                <c:pt idx="3050">
                  <c:v>254.25000000001143</c:v>
                </c:pt>
                <c:pt idx="3051">
                  <c:v>254.33333333334477</c:v>
                </c:pt>
                <c:pt idx="3052">
                  <c:v>254.41666666667811</c:v>
                </c:pt>
                <c:pt idx="3053">
                  <c:v>254.50000000001145</c:v>
                </c:pt>
                <c:pt idx="3054">
                  <c:v>254.5833333333448</c:v>
                </c:pt>
                <c:pt idx="3055">
                  <c:v>254.66666666667814</c:v>
                </c:pt>
                <c:pt idx="3056">
                  <c:v>254.75000000001148</c:v>
                </c:pt>
                <c:pt idx="3057">
                  <c:v>254.83333333334483</c:v>
                </c:pt>
                <c:pt idx="3058">
                  <c:v>254.91666666667817</c:v>
                </c:pt>
                <c:pt idx="3059">
                  <c:v>255.00000000001151</c:v>
                </c:pt>
                <c:pt idx="3060">
                  <c:v>255.08333333334485</c:v>
                </c:pt>
                <c:pt idx="3061">
                  <c:v>255.1666666666782</c:v>
                </c:pt>
                <c:pt idx="3062">
                  <c:v>255.25000000001154</c:v>
                </c:pt>
                <c:pt idx="3063">
                  <c:v>255.33333333334488</c:v>
                </c:pt>
                <c:pt idx="3064">
                  <c:v>255.41666666667822</c:v>
                </c:pt>
                <c:pt idx="3065">
                  <c:v>255.50000000001157</c:v>
                </c:pt>
                <c:pt idx="3066">
                  <c:v>255.58333333334491</c:v>
                </c:pt>
                <c:pt idx="3067">
                  <c:v>255.66666666667825</c:v>
                </c:pt>
                <c:pt idx="3068">
                  <c:v>255.7500000000116</c:v>
                </c:pt>
                <c:pt idx="3069">
                  <c:v>255.83333333334494</c:v>
                </c:pt>
                <c:pt idx="3070">
                  <c:v>255.91666666667828</c:v>
                </c:pt>
                <c:pt idx="3071">
                  <c:v>256.0000000000116</c:v>
                </c:pt>
                <c:pt idx="3072">
                  <c:v>256.08333333334491</c:v>
                </c:pt>
                <c:pt idx="3073">
                  <c:v>256.16666666667822</c:v>
                </c:pt>
                <c:pt idx="3074">
                  <c:v>256.25000000001154</c:v>
                </c:pt>
                <c:pt idx="3075">
                  <c:v>256.33333333334485</c:v>
                </c:pt>
                <c:pt idx="3076">
                  <c:v>256.41666666667817</c:v>
                </c:pt>
                <c:pt idx="3077">
                  <c:v>256.50000000001148</c:v>
                </c:pt>
                <c:pt idx="3078">
                  <c:v>256.5833333333448</c:v>
                </c:pt>
                <c:pt idx="3079">
                  <c:v>256.66666666667811</c:v>
                </c:pt>
                <c:pt idx="3080">
                  <c:v>256.75000000001143</c:v>
                </c:pt>
                <c:pt idx="3081">
                  <c:v>256.83333333334474</c:v>
                </c:pt>
                <c:pt idx="3082">
                  <c:v>256.91666666667805</c:v>
                </c:pt>
                <c:pt idx="3083">
                  <c:v>257.00000000001137</c:v>
                </c:pt>
                <c:pt idx="3084">
                  <c:v>257.08333333334468</c:v>
                </c:pt>
                <c:pt idx="3085">
                  <c:v>257.166666666678</c:v>
                </c:pt>
                <c:pt idx="3086">
                  <c:v>257.25000000001131</c:v>
                </c:pt>
                <c:pt idx="3087">
                  <c:v>257.33333333334463</c:v>
                </c:pt>
                <c:pt idx="3088">
                  <c:v>257.41666666667794</c:v>
                </c:pt>
                <c:pt idx="3089">
                  <c:v>257.50000000001125</c:v>
                </c:pt>
                <c:pt idx="3090">
                  <c:v>257.58333333334457</c:v>
                </c:pt>
                <c:pt idx="3091">
                  <c:v>257.66666666667788</c:v>
                </c:pt>
                <c:pt idx="3092">
                  <c:v>257.7500000000112</c:v>
                </c:pt>
                <c:pt idx="3093">
                  <c:v>257.83333333334451</c:v>
                </c:pt>
                <c:pt idx="3094">
                  <c:v>257.91666666667783</c:v>
                </c:pt>
                <c:pt idx="3095">
                  <c:v>258.00000000001114</c:v>
                </c:pt>
                <c:pt idx="3096">
                  <c:v>258.08333333334446</c:v>
                </c:pt>
                <c:pt idx="3097">
                  <c:v>258.16666666667777</c:v>
                </c:pt>
                <c:pt idx="3098">
                  <c:v>258.25000000001108</c:v>
                </c:pt>
                <c:pt idx="3099">
                  <c:v>258.3333333333444</c:v>
                </c:pt>
                <c:pt idx="3100">
                  <c:v>258.41666666667771</c:v>
                </c:pt>
                <c:pt idx="3101">
                  <c:v>258.50000000001103</c:v>
                </c:pt>
                <c:pt idx="3102">
                  <c:v>258.58333333334434</c:v>
                </c:pt>
                <c:pt idx="3103">
                  <c:v>258.66666666667766</c:v>
                </c:pt>
                <c:pt idx="3104">
                  <c:v>258.75000000001097</c:v>
                </c:pt>
                <c:pt idx="3105">
                  <c:v>258.83333333334429</c:v>
                </c:pt>
                <c:pt idx="3106">
                  <c:v>258.9166666666776</c:v>
                </c:pt>
                <c:pt idx="3107">
                  <c:v>259.00000000001091</c:v>
                </c:pt>
                <c:pt idx="3108">
                  <c:v>259.08333333334423</c:v>
                </c:pt>
                <c:pt idx="3109">
                  <c:v>259.16666666667754</c:v>
                </c:pt>
                <c:pt idx="3110">
                  <c:v>259.25000000001086</c:v>
                </c:pt>
                <c:pt idx="3111">
                  <c:v>259.33333333334417</c:v>
                </c:pt>
                <c:pt idx="3112">
                  <c:v>259.41666666667749</c:v>
                </c:pt>
                <c:pt idx="3113">
                  <c:v>259.5000000000108</c:v>
                </c:pt>
                <c:pt idx="3114">
                  <c:v>259.58333333334411</c:v>
                </c:pt>
                <c:pt idx="3115">
                  <c:v>259.66666666667743</c:v>
                </c:pt>
                <c:pt idx="3116">
                  <c:v>259.75000000001074</c:v>
                </c:pt>
                <c:pt idx="3117">
                  <c:v>259.83333333334406</c:v>
                </c:pt>
                <c:pt idx="3118">
                  <c:v>259.91666666667737</c:v>
                </c:pt>
                <c:pt idx="3119">
                  <c:v>260.00000000001069</c:v>
                </c:pt>
                <c:pt idx="3120">
                  <c:v>260.083333333344</c:v>
                </c:pt>
                <c:pt idx="3121">
                  <c:v>260.16666666667732</c:v>
                </c:pt>
                <c:pt idx="3122">
                  <c:v>260.25000000001063</c:v>
                </c:pt>
                <c:pt idx="3123">
                  <c:v>260.33333333334394</c:v>
                </c:pt>
                <c:pt idx="3124">
                  <c:v>260.41666666667726</c:v>
                </c:pt>
                <c:pt idx="3125">
                  <c:v>260.50000000001057</c:v>
                </c:pt>
                <c:pt idx="3126">
                  <c:v>260.58333333334389</c:v>
                </c:pt>
                <c:pt idx="3127">
                  <c:v>260.6666666666772</c:v>
                </c:pt>
                <c:pt idx="3128">
                  <c:v>260.75000000001052</c:v>
                </c:pt>
                <c:pt idx="3129">
                  <c:v>260.83333333334383</c:v>
                </c:pt>
                <c:pt idx="3130">
                  <c:v>260.91666666667714</c:v>
                </c:pt>
                <c:pt idx="3131">
                  <c:v>261.00000000001046</c:v>
                </c:pt>
                <c:pt idx="3132">
                  <c:v>261.08333333334377</c:v>
                </c:pt>
                <c:pt idx="3133">
                  <c:v>261.16666666667709</c:v>
                </c:pt>
                <c:pt idx="3134">
                  <c:v>261.2500000000104</c:v>
                </c:pt>
                <c:pt idx="3135">
                  <c:v>261.33333333334372</c:v>
                </c:pt>
                <c:pt idx="3136">
                  <c:v>261.41666666667703</c:v>
                </c:pt>
                <c:pt idx="3137">
                  <c:v>261.50000000001035</c:v>
                </c:pt>
                <c:pt idx="3138">
                  <c:v>261.58333333334366</c:v>
                </c:pt>
                <c:pt idx="3139">
                  <c:v>261.66666666667697</c:v>
                </c:pt>
                <c:pt idx="3140">
                  <c:v>261.75000000001029</c:v>
                </c:pt>
                <c:pt idx="3141">
                  <c:v>261.8333333333436</c:v>
                </c:pt>
                <c:pt idx="3142">
                  <c:v>261.91666666667692</c:v>
                </c:pt>
                <c:pt idx="3143">
                  <c:v>262.00000000001023</c:v>
                </c:pt>
                <c:pt idx="3144">
                  <c:v>262.08333333334355</c:v>
                </c:pt>
                <c:pt idx="3145">
                  <c:v>262.16666666667686</c:v>
                </c:pt>
                <c:pt idx="3146">
                  <c:v>262.25000000001017</c:v>
                </c:pt>
                <c:pt idx="3147">
                  <c:v>262.33333333334349</c:v>
                </c:pt>
                <c:pt idx="3148">
                  <c:v>262.4166666666768</c:v>
                </c:pt>
                <c:pt idx="3149">
                  <c:v>262.50000000001012</c:v>
                </c:pt>
                <c:pt idx="3150">
                  <c:v>262.58333333334343</c:v>
                </c:pt>
                <c:pt idx="3151">
                  <c:v>262.66666666667675</c:v>
                </c:pt>
                <c:pt idx="3152">
                  <c:v>262.75000000001006</c:v>
                </c:pt>
                <c:pt idx="3153">
                  <c:v>262.83333333334338</c:v>
                </c:pt>
                <c:pt idx="3154">
                  <c:v>262.91666666667669</c:v>
                </c:pt>
                <c:pt idx="3155">
                  <c:v>263.00000000001</c:v>
                </c:pt>
                <c:pt idx="3156">
                  <c:v>263.08333333334332</c:v>
                </c:pt>
                <c:pt idx="3157">
                  <c:v>263.16666666667663</c:v>
                </c:pt>
                <c:pt idx="3158">
                  <c:v>263.25000000000995</c:v>
                </c:pt>
                <c:pt idx="3159">
                  <c:v>263.33333333334326</c:v>
                </c:pt>
                <c:pt idx="3160">
                  <c:v>263.41666666667658</c:v>
                </c:pt>
                <c:pt idx="3161">
                  <c:v>263.50000000000989</c:v>
                </c:pt>
                <c:pt idx="3162">
                  <c:v>263.58333333334321</c:v>
                </c:pt>
                <c:pt idx="3163">
                  <c:v>263.66666666667652</c:v>
                </c:pt>
                <c:pt idx="3164">
                  <c:v>263.75000000000983</c:v>
                </c:pt>
                <c:pt idx="3165">
                  <c:v>263.83333333334315</c:v>
                </c:pt>
                <c:pt idx="3166">
                  <c:v>263.91666666667646</c:v>
                </c:pt>
                <c:pt idx="3167">
                  <c:v>264.00000000000978</c:v>
                </c:pt>
                <c:pt idx="3168">
                  <c:v>264.08333333334309</c:v>
                </c:pt>
                <c:pt idx="3169">
                  <c:v>264.16666666667641</c:v>
                </c:pt>
                <c:pt idx="3170">
                  <c:v>264.25000000000972</c:v>
                </c:pt>
                <c:pt idx="3171">
                  <c:v>264.33333333334303</c:v>
                </c:pt>
                <c:pt idx="3172">
                  <c:v>264.41666666667635</c:v>
                </c:pt>
                <c:pt idx="3173">
                  <c:v>264.50000000000966</c:v>
                </c:pt>
                <c:pt idx="3174">
                  <c:v>264.58333333334298</c:v>
                </c:pt>
                <c:pt idx="3175">
                  <c:v>264.66666666667629</c:v>
                </c:pt>
                <c:pt idx="3176">
                  <c:v>264.75000000000961</c:v>
                </c:pt>
                <c:pt idx="3177">
                  <c:v>264.83333333334292</c:v>
                </c:pt>
                <c:pt idx="3178">
                  <c:v>264.91666666667624</c:v>
                </c:pt>
                <c:pt idx="3179">
                  <c:v>265.00000000000955</c:v>
                </c:pt>
                <c:pt idx="3180">
                  <c:v>265.08333333334286</c:v>
                </c:pt>
                <c:pt idx="3181">
                  <c:v>265.16666666667618</c:v>
                </c:pt>
                <c:pt idx="3182">
                  <c:v>265.25000000000949</c:v>
                </c:pt>
                <c:pt idx="3183">
                  <c:v>265.33333333334281</c:v>
                </c:pt>
                <c:pt idx="3184">
                  <c:v>265.41666666667612</c:v>
                </c:pt>
                <c:pt idx="3185">
                  <c:v>265.50000000000944</c:v>
                </c:pt>
                <c:pt idx="3186">
                  <c:v>265.58333333334275</c:v>
                </c:pt>
                <c:pt idx="3187">
                  <c:v>265.66666666667606</c:v>
                </c:pt>
                <c:pt idx="3188">
                  <c:v>265.75000000000938</c:v>
                </c:pt>
                <c:pt idx="3189">
                  <c:v>265.83333333334269</c:v>
                </c:pt>
                <c:pt idx="3190">
                  <c:v>265.91666666667601</c:v>
                </c:pt>
                <c:pt idx="3191">
                  <c:v>266.00000000000932</c:v>
                </c:pt>
                <c:pt idx="3192">
                  <c:v>266.08333333334264</c:v>
                </c:pt>
                <c:pt idx="3193">
                  <c:v>266.16666666667595</c:v>
                </c:pt>
                <c:pt idx="3194">
                  <c:v>266.25000000000927</c:v>
                </c:pt>
                <c:pt idx="3195">
                  <c:v>266.33333333334258</c:v>
                </c:pt>
                <c:pt idx="3196">
                  <c:v>266.41666666667589</c:v>
                </c:pt>
                <c:pt idx="3197">
                  <c:v>266.50000000000921</c:v>
                </c:pt>
                <c:pt idx="3198">
                  <c:v>266.58333333334252</c:v>
                </c:pt>
                <c:pt idx="3199">
                  <c:v>266.66666666667584</c:v>
                </c:pt>
                <c:pt idx="3200">
                  <c:v>266.75000000000915</c:v>
                </c:pt>
                <c:pt idx="3201">
                  <c:v>266.83333333334247</c:v>
                </c:pt>
                <c:pt idx="3202">
                  <c:v>266.91666666667578</c:v>
                </c:pt>
                <c:pt idx="3203">
                  <c:v>267.00000000000909</c:v>
                </c:pt>
                <c:pt idx="3204">
                  <c:v>267.08333333334241</c:v>
                </c:pt>
                <c:pt idx="3205">
                  <c:v>267.16666666667572</c:v>
                </c:pt>
                <c:pt idx="3206">
                  <c:v>267.25000000000904</c:v>
                </c:pt>
                <c:pt idx="3207">
                  <c:v>267.33333333334235</c:v>
                </c:pt>
                <c:pt idx="3208">
                  <c:v>267.41666666667567</c:v>
                </c:pt>
                <c:pt idx="3209">
                  <c:v>267.50000000000898</c:v>
                </c:pt>
                <c:pt idx="3210">
                  <c:v>267.5833333333423</c:v>
                </c:pt>
                <c:pt idx="3211">
                  <c:v>267.66666666667561</c:v>
                </c:pt>
                <c:pt idx="3212">
                  <c:v>267.75000000000892</c:v>
                </c:pt>
                <c:pt idx="3213">
                  <c:v>267.83333333334224</c:v>
                </c:pt>
                <c:pt idx="3214">
                  <c:v>267.91666666667555</c:v>
                </c:pt>
                <c:pt idx="3215">
                  <c:v>268.00000000000887</c:v>
                </c:pt>
                <c:pt idx="3216">
                  <c:v>268.08333333334218</c:v>
                </c:pt>
                <c:pt idx="3217">
                  <c:v>268.1666666666755</c:v>
                </c:pt>
                <c:pt idx="3218">
                  <c:v>268.25000000000881</c:v>
                </c:pt>
                <c:pt idx="3219">
                  <c:v>268.33333333334213</c:v>
                </c:pt>
                <c:pt idx="3220">
                  <c:v>268.41666666667544</c:v>
                </c:pt>
                <c:pt idx="3221">
                  <c:v>268.50000000000875</c:v>
                </c:pt>
                <c:pt idx="3222">
                  <c:v>268.58333333334207</c:v>
                </c:pt>
                <c:pt idx="3223">
                  <c:v>268.66666666667538</c:v>
                </c:pt>
                <c:pt idx="3224">
                  <c:v>268.7500000000087</c:v>
                </c:pt>
                <c:pt idx="3225">
                  <c:v>268.83333333334201</c:v>
                </c:pt>
                <c:pt idx="3226">
                  <c:v>268.91666666667533</c:v>
                </c:pt>
                <c:pt idx="3227">
                  <c:v>269.00000000000864</c:v>
                </c:pt>
                <c:pt idx="3228">
                  <c:v>269.08333333334195</c:v>
                </c:pt>
                <c:pt idx="3229">
                  <c:v>269.16666666667527</c:v>
                </c:pt>
                <c:pt idx="3230">
                  <c:v>269.25000000000858</c:v>
                </c:pt>
                <c:pt idx="3231">
                  <c:v>269.3333333333419</c:v>
                </c:pt>
                <c:pt idx="3232">
                  <c:v>269.41666666667521</c:v>
                </c:pt>
                <c:pt idx="3233">
                  <c:v>269.50000000000853</c:v>
                </c:pt>
                <c:pt idx="3234">
                  <c:v>269.58333333334184</c:v>
                </c:pt>
                <c:pt idx="3235">
                  <c:v>269.66666666667516</c:v>
                </c:pt>
                <c:pt idx="3236">
                  <c:v>269.75000000000847</c:v>
                </c:pt>
                <c:pt idx="3237">
                  <c:v>269.83333333334178</c:v>
                </c:pt>
                <c:pt idx="3238">
                  <c:v>269.9166666666751</c:v>
                </c:pt>
                <c:pt idx="3239">
                  <c:v>270.00000000000841</c:v>
                </c:pt>
                <c:pt idx="3240">
                  <c:v>270.08333333334173</c:v>
                </c:pt>
                <c:pt idx="3241">
                  <c:v>270.16666666667504</c:v>
                </c:pt>
                <c:pt idx="3242">
                  <c:v>270.25000000000836</c:v>
                </c:pt>
                <c:pt idx="3243">
                  <c:v>270.33333333334167</c:v>
                </c:pt>
                <c:pt idx="3244">
                  <c:v>270.41666666667498</c:v>
                </c:pt>
                <c:pt idx="3245">
                  <c:v>270.5000000000083</c:v>
                </c:pt>
                <c:pt idx="3246">
                  <c:v>270.58333333334161</c:v>
                </c:pt>
                <c:pt idx="3247">
                  <c:v>270.66666666667493</c:v>
                </c:pt>
                <c:pt idx="3248">
                  <c:v>270.75000000000824</c:v>
                </c:pt>
                <c:pt idx="3249">
                  <c:v>270.83333333334156</c:v>
                </c:pt>
                <c:pt idx="3250">
                  <c:v>270.91666666667487</c:v>
                </c:pt>
                <c:pt idx="3251">
                  <c:v>271.00000000000819</c:v>
                </c:pt>
                <c:pt idx="3252">
                  <c:v>271.0833333333415</c:v>
                </c:pt>
                <c:pt idx="3253">
                  <c:v>271.16666666667481</c:v>
                </c:pt>
                <c:pt idx="3254">
                  <c:v>271.25000000000813</c:v>
                </c:pt>
                <c:pt idx="3255">
                  <c:v>271.33333333334144</c:v>
                </c:pt>
                <c:pt idx="3256">
                  <c:v>271.41666666667476</c:v>
                </c:pt>
                <c:pt idx="3257">
                  <c:v>271.50000000000807</c:v>
                </c:pt>
                <c:pt idx="3258">
                  <c:v>271.58333333334139</c:v>
                </c:pt>
                <c:pt idx="3259">
                  <c:v>271.6666666666747</c:v>
                </c:pt>
                <c:pt idx="3260">
                  <c:v>271.75000000000801</c:v>
                </c:pt>
                <c:pt idx="3261">
                  <c:v>271.83333333334133</c:v>
                </c:pt>
                <c:pt idx="3262">
                  <c:v>271.91666666667464</c:v>
                </c:pt>
                <c:pt idx="3263">
                  <c:v>272.00000000000796</c:v>
                </c:pt>
                <c:pt idx="3264">
                  <c:v>272.08333333334127</c:v>
                </c:pt>
                <c:pt idx="3265">
                  <c:v>272.16666666667459</c:v>
                </c:pt>
                <c:pt idx="3266">
                  <c:v>272.2500000000079</c:v>
                </c:pt>
                <c:pt idx="3267">
                  <c:v>272.33333333334122</c:v>
                </c:pt>
                <c:pt idx="3268">
                  <c:v>272.41666666667453</c:v>
                </c:pt>
                <c:pt idx="3269">
                  <c:v>272.50000000000784</c:v>
                </c:pt>
                <c:pt idx="3270">
                  <c:v>272.58333333334116</c:v>
                </c:pt>
                <c:pt idx="3271">
                  <c:v>272.66666666667447</c:v>
                </c:pt>
                <c:pt idx="3272">
                  <c:v>272.75000000000779</c:v>
                </c:pt>
                <c:pt idx="3273">
                  <c:v>272.8333333333411</c:v>
                </c:pt>
                <c:pt idx="3274">
                  <c:v>272.91666666667442</c:v>
                </c:pt>
                <c:pt idx="3275">
                  <c:v>273.00000000000773</c:v>
                </c:pt>
                <c:pt idx="3276">
                  <c:v>273.08333333334105</c:v>
                </c:pt>
                <c:pt idx="3277">
                  <c:v>273.16666666667436</c:v>
                </c:pt>
                <c:pt idx="3278">
                  <c:v>273.25000000000767</c:v>
                </c:pt>
                <c:pt idx="3279">
                  <c:v>273.33333333334099</c:v>
                </c:pt>
                <c:pt idx="3280">
                  <c:v>273.4166666666743</c:v>
                </c:pt>
                <c:pt idx="3281">
                  <c:v>273.50000000000762</c:v>
                </c:pt>
                <c:pt idx="3282">
                  <c:v>273.58333333334093</c:v>
                </c:pt>
                <c:pt idx="3283">
                  <c:v>273.66666666667425</c:v>
                </c:pt>
                <c:pt idx="3284">
                  <c:v>273.75000000000756</c:v>
                </c:pt>
                <c:pt idx="3285">
                  <c:v>273.83333333334087</c:v>
                </c:pt>
                <c:pt idx="3286">
                  <c:v>273.91666666667419</c:v>
                </c:pt>
                <c:pt idx="3287">
                  <c:v>274.0000000000075</c:v>
                </c:pt>
                <c:pt idx="3288">
                  <c:v>274.08333333334082</c:v>
                </c:pt>
                <c:pt idx="3289">
                  <c:v>274.16666666667413</c:v>
                </c:pt>
                <c:pt idx="3290">
                  <c:v>274.25000000000745</c:v>
                </c:pt>
                <c:pt idx="3291">
                  <c:v>274.33333333334076</c:v>
                </c:pt>
                <c:pt idx="3292">
                  <c:v>274.41666666667408</c:v>
                </c:pt>
                <c:pt idx="3293">
                  <c:v>274.50000000000739</c:v>
                </c:pt>
                <c:pt idx="3294">
                  <c:v>274.5833333333407</c:v>
                </c:pt>
                <c:pt idx="3295">
                  <c:v>274.66666666667402</c:v>
                </c:pt>
                <c:pt idx="3296">
                  <c:v>274.75000000000733</c:v>
                </c:pt>
                <c:pt idx="3297">
                  <c:v>274.83333333334065</c:v>
                </c:pt>
                <c:pt idx="3298">
                  <c:v>274.91666666667396</c:v>
                </c:pt>
                <c:pt idx="3299">
                  <c:v>275.00000000000728</c:v>
                </c:pt>
                <c:pt idx="3300">
                  <c:v>275.08333333334059</c:v>
                </c:pt>
                <c:pt idx="3301">
                  <c:v>275.1666666666739</c:v>
                </c:pt>
                <c:pt idx="3302">
                  <c:v>275.25000000000722</c:v>
                </c:pt>
                <c:pt idx="3303">
                  <c:v>275.33333333334053</c:v>
                </c:pt>
                <c:pt idx="3304">
                  <c:v>275.41666666667385</c:v>
                </c:pt>
                <c:pt idx="3305">
                  <c:v>275.50000000000716</c:v>
                </c:pt>
                <c:pt idx="3306">
                  <c:v>275.58333333334048</c:v>
                </c:pt>
                <c:pt idx="3307">
                  <c:v>275.66666666667379</c:v>
                </c:pt>
                <c:pt idx="3308">
                  <c:v>275.75000000000711</c:v>
                </c:pt>
                <c:pt idx="3309">
                  <c:v>275.83333333334042</c:v>
                </c:pt>
                <c:pt idx="3310">
                  <c:v>275.91666666667373</c:v>
                </c:pt>
                <c:pt idx="3311">
                  <c:v>276.00000000000705</c:v>
                </c:pt>
                <c:pt idx="3312">
                  <c:v>276.08333333334036</c:v>
                </c:pt>
                <c:pt idx="3313">
                  <c:v>276.16666666667368</c:v>
                </c:pt>
                <c:pt idx="3314">
                  <c:v>276.25000000000699</c:v>
                </c:pt>
                <c:pt idx="3315">
                  <c:v>276.33333333334031</c:v>
                </c:pt>
                <c:pt idx="3316">
                  <c:v>276.41666666667362</c:v>
                </c:pt>
                <c:pt idx="3317">
                  <c:v>276.50000000000693</c:v>
                </c:pt>
                <c:pt idx="3318">
                  <c:v>276.58333333334025</c:v>
                </c:pt>
                <c:pt idx="3319">
                  <c:v>276.66666666667356</c:v>
                </c:pt>
                <c:pt idx="3320">
                  <c:v>276.75000000000688</c:v>
                </c:pt>
                <c:pt idx="3321">
                  <c:v>276.83333333334019</c:v>
                </c:pt>
                <c:pt idx="3322">
                  <c:v>276.91666666667351</c:v>
                </c:pt>
                <c:pt idx="3323">
                  <c:v>277.00000000000682</c:v>
                </c:pt>
                <c:pt idx="3324">
                  <c:v>277.08333333334014</c:v>
                </c:pt>
                <c:pt idx="3325">
                  <c:v>277.16666666667345</c:v>
                </c:pt>
                <c:pt idx="3326">
                  <c:v>277.25000000000676</c:v>
                </c:pt>
                <c:pt idx="3327">
                  <c:v>277.33333333334008</c:v>
                </c:pt>
                <c:pt idx="3328">
                  <c:v>277.41666666667339</c:v>
                </c:pt>
                <c:pt idx="3329">
                  <c:v>277.50000000000671</c:v>
                </c:pt>
                <c:pt idx="3330">
                  <c:v>277.58333333334002</c:v>
                </c:pt>
                <c:pt idx="3331">
                  <c:v>277.66666666667334</c:v>
                </c:pt>
                <c:pt idx="3332">
                  <c:v>277.75000000000665</c:v>
                </c:pt>
                <c:pt idx="3333">
                  <c:v>277.83333333333997</c:v>
                </c:pt>
                <c:pt idx="3334">
                  <c:v>277.91666666667328</c:v>
                </c:pt>
                <c:pt idx="3335">
                  <c:v>278.00000000000659</c:v>
                </c:pt>
                <c:pt idx="3336">
                  <c:v>278.08333333333991</c:v>
                </c:pt>
                <c:pt idx="3337">
                  <c:v>278.16666666667322</c:v>
                </c:pt>
                <c:pt idx="3338">
                  <c:v>278.25000000000654</c:v>
                </c:pt>
                <c:pt idx="3339">
                  <c:v>278.33333333333985</c:v>
                </c:pt>
                <c:pt idx="3340">
                  <c:v>278.41666666667317</c:v>
                </c:pt>
                <c:pt idx="3341">
                  <c:v>278.50000000000648</c:v>
                </c:pt>
                <c:pt idx="3342">
                  <c:v>278.58333333333979</c:v>
                </c:pt>
                <c:pt idx="3343">
                  <c:v>278.66666666667311</c:v>
                </c:pt>
                <c:pt idx="3344">
                  <c:v>278.75000000000642</c:v>
                </c:pt>
                <c:pt idx="3345">
                  <c:v>278.83333333333974</c:v>
                </c:pt>
                <c:pt idx="3346">
                  <c:v>278.91666666667305</c:v>
                </c:pt>
                <c:pt idx="3347">
                  <c:v>279.00000000000637</c:v>
                </c:pt>
                <c:pt idx="3348">
                  <c:v>279.08333333333968</c:v>
                </c:pt>
                <c:pt idx="3349">
                  <c:v>279.166666666673</c:v>
                </c:pt>
                <c:pt idx="3350">
                  <c:v>279.25000000000631</c:v>
                </c:pt>
                <c:pt idx="3351">
                  <c:v>279.33333333333962</c:v>
                </c:pt>
                <c:pt idx="3352">
                  <c:v>279.41666666667294</c:v>
                </c:pt>
                <c:pt idx="3353">
                  <c:v>279.50000000000625</c:v>
                </c:pt>
                <c:pt idx="3354">
                  <c:v>279.58333333333957</c:v>
                </c:pt>
                <c:pt idx="3355">
                  <c:v>279.66666666667288</c:v>
                </c:pt>
                <c:pt idx="3356">
                  <c:v>279.7500000000062</c:v>
                </c:pt>
                <c:pt idx="3357">
                  <c:v>279.83333333333951</c:v>
                </c:pt>
                <c:pt idx="3358">
                  <c:v>279.91666666667282</c:v>
                </c:pt>
                <c:pt idx="3359">
                  <c:v>280.00000000000614</c:v>
                </c:pt>
                <c:pt idx="3360">
                  <c:v>280.08333333333945</c:v>
                </c:pt>
                <c:pt idx="3361">
                  <c:v>280.16666666667277</c:v>
                </c:pt>
                <c:pt idx="3362">
                  <c:v>280.25000000000608</c:v>
                </c:pt>
                <c:pt idx="3363">
                  <c:v>280.3333333333394</c:v>
                </c:pt>
                <c:pt idx="3364">
                  <c:v>280.41666666667271</c:v>
                </c:pt>
                <c:pt idx="3365">
                  <c:v>280.50000000000603</c:v>
                </c:pt>
                <c:pt idx="3366">
                  <c:v>280.58333333333934</c:v>
                </c:pt>
                <c:pt idx="3367">
                  <c:v>280.66666666667265</c:v>
                </c:pt>
                <c:pt idx="3368">
                  <c:v>280.75000000000597</c:v>
                </c:pt>
                <c:pt idx="3369">
                  <c:v>280.83333333333928</c:v>
                </c:pt>
                <c:pt idx="3370">
                  <c:v>280.9166666666726</c:v>
                </c:pt>
                <c:pt idx="3371">
                  <c:v>281.00000000000591</c:v>
                </c:pt>
                <c:pt idx="3372">
                  <c:v>281.08333333333923</c:v>
                </c:pt>
                <c:pt idx="3373">
                  <c:v>281.16666666667254</c:v>
                </c:pt>
                <c:pt idx="3374">
                  <c:v>281.25000000000585</c:v>
                </c:pt>
                <c:pt idx="3375">
                  <c:v>281.33333333333917</c:v>
                </c:pt>
                <c:pt idx="3376">
                  <c:v>281.41666666667248</c:v>
                </c:pt>
                <c:pt idx="3377">
                  <c:v>281.5000000000058</c:v>
                </c:pt>
                <c:pt idx="3378">
                  <c:v>281.58333333333911</c:v>
                </c:pt>
                <c:pt idx="3379">
                  <c:v>281.66666666667243</c:v>
                </c:pt>
                <c:pt idx="3380">
                  <c:v>281.75000000000574</c:v>
                </c:pt>
                <c:pt idx="3381">
                  <c:v>281.83333333333906</c:v>
                </c:pt>
                <c:pt idx="3382">
                  <c:v>281.91666666667237</c:v>
                </c:pt>
                <c:pt idx="3383">
                  <c:v>282.00000000000568</c:v>
                </c:pt>
                <c:pt idx="3384">
                  <c:v>282.083333333339</c:v>
                </c:pt>
                <c:pt idx="3385">
                  <c:v>282.16666666667231</c:v>
                </c:pt>
                <c:pt idx="3386">
                  <c:v>282.25000000000563</c:v>
                </c:pt>
                <c:pt idx="3387">
                  <c:v>282.33333333333894</c:v>
                </c:pt>
                <c:pt idx="3388">
                  <c:v>282.41666666667226</c:v>
                </c:pt>
                <c:pt idx="3389">
                  <c:v>282.50000000000557</c:v>
                </c:pt>
                <c:pt idx="3390">
                  <c:v>282.58333333333889</c:v>
                </c:pt>
                <c:pt idx="3391">
                  <c:v>282.6666666666722</c:v>
                </c:pt>
                <c:pt idx="3392">
                  <c:v>282.75000000000551</c:v>
                </c:pt>
                <c:pt idx="3393">
                  <c:v>282.83333333333883</c:v>
                </c:pt>
                <c:pt idx="3394">
                  <c:v>282.91666666667214</c:v>
                </c:pt>
                <c:pt idx="3395">
                  <c:v>283.00000000000546</c:v>
                </c:pt>
                <c:pt idx="3396">
                  <c:v>283.08333333333877</c:v>
                </c:pt>
                <c:pt idx="3397">
                  <c:v>283.16666666667209</c:v>
                </c:pt>
                <c:pt idx="3398">
                  <c:v>283.2500000000054</c:v>
                </c:pt>
                <c:pt idx="3399">
                  <c:v>283.33333333333871</c:v>
                </c:pt>
                <c:pt idx="3400">
                  <c:v>283.41666666667203</c:v>
                </c:pt>
                <c:pt idx="3401">
                  <c:v>283.50000000000534</c:v>
                </c:pt>
                <c:pt idx="3402">
                  <c:v>283.58333333333866</c:v>
                </c:pt>
                <c:pt idx="3403">
                  <c:v>283.66666666667197</c:v>
                </c:pt>
                <c:pt idx="3404">
                  <c:v>283.75000000000529</c:v>
                </c:pt>
                <c:pt idx="3405">
                  <c:v>283.8333333333386</c:v>
                </c:pt>
                <c:pt idx="3406">
                  <c:v>283.91666666667192</c:v>
                </c:pt>
                <c:pt idx="3407">
                  <c:v>284.00000000000523</c:v>
                </c:pt>
                <c:pt idx="3408">
                  <c:v>284.08333333333854</c:v>
                </c:pt>
                <c:pt idx="3409">
                  <c:v>284.16666666667186</c:v>
                </c:pt>
                <c:pt idx="3410">
                  <c:v>284.25000000000517</c:v>
                </c:pt>
                <c:pt idx="3411">
                  <c:v>284.33333333333849</c:v>
                </c:pt>
                <c:pt idx="3412">
                  <c:v>284.4166666666718</c:v>
                </c:pt>
                <c:pt idx="3413">
                  <c:v>284.50000000000512</c:v>
                </c:pt>
                <c:pt idx="3414">
                  <c:v>284.58333333333843</c:v>
                </c:pt>
                <c:pt idx="3415">
                  <c:v>284.66666666667174</c:v>
                </c:pt>
                <c:pt idx="3416">
                  <c:v>284.75000000000506</c:v>
                </c:pt>
                <c:pt idx="3417">
                  <c:v>284.83333333333837</c:v>
                </c:pt>
                <c:pt idx="3418">
                  <c:v>284.91666666667169</c:v>
                </c:pt>
                <c:pt idx="3419">
                  <c:v>285.000000000005</c:v>
                </c:pt>
                <c:pt idx="3420">
                  <c:v>285.08333333333832</c:v>
                </c:pt>
                <c:pt idx="3421">
                  <c:v>285.16666666667163</c:v>
                </c:pt>
                <c:pt idx="3422">
                  <c:v>285.25000000000495</c:v>
                </c:pt>
                <c:pt idx="3423">
                  <c:v>285.33333333333826</c:v>
                </c:pt>
                <c:pt idx="3424">
                  <c:v>285.41666666667157</c:v>
                </c:pt>
                <c:pt idx="3425">
                  <c:v>285.50000000000489</c:v>
                </c:pt>
                <c:pt idx="3426">
                  <c:v>285.5833333333382</c:v>
                </c:pt>
                <c:pt idx="3427">
                  <c:v>285.66666666667152</c:v>
                </c:pt>
                <c:pt idx="3428">
                  <c:v>285.75000000000483</c:v>
                </c:pt>
                <c:pt idx="3429">
                  <c:v>285.83333333333815</c:v>
                </c:pt>
                <c:pt idx="3430">
                  <c:v>285.91666666667146</c:v>
                </c:pt>
                <c:pt idx="3431">
                  <c:v>286.00000000000477</c:v>
                </c:pt>
                <c:pt idx="3432">
                  <c:v>286.08333333333809</c:v>
                </c:pt>
                <c:pt idx="3433">
                  <c:v>286.1666666666714</c:v>
                </c:pt>
                <c:pt idx="3434">
                  <c:v>286.25000000000472</c:v>
                </c:pt>
                <c:pt idx="3435">
                  <c:v>286.33333333333803</c:v>
                </c:pt>
                <c:pt idx="3436">
                  <c:v>286.41666666667135</c:v>
                </c:pt>
                <c:pt idx="3437">
                  <c:v>286.50000000000466</c:v>
                </c:pt>
                <c:pt idx="3438">
                  <c:v>286.58333333333798</c:v>
                </c:pt>
                <c:pt idx="3439">
                  <c:v>286.66666666667129</c:v>
                </c:pt>
                <c:pt idx="3440">
                  <c:v>286.7500000000046</c:v>
                </c:pt>
                <c:pt idx="3441">
                  <c:v>286.83333333333792</c:v>
                </c:pt>
                <c:pt idx="3442">
                  <c:v>286.91666666667123</c:v>
                </c:pt>
                <c:pt idx="3443">
                  <c:v>287.00000000000455</c:v>
                </c:pt>
                <c:pt idx="3444">
                  <c:v>287.08333333333786</c:v>
                </c:pt>
                <c:pt idx="3445">
                  <c:v>287.16666666667118</c:v>
                </c:pt>
                <c:pt idx="3446">
                  <c:v>287.25000000000449</c:v>
                </c:pt>
                <c:pt idx="3447">
                  <c:v>287.33333333333781</c:v>
                </c:pt>
                <c:pt idx="3448">
                  <c:v>287.41666666667112</c:v>
                </c:pt>
                <c:pt idx="3449">
                  <c:v>287.50000000000443</c:v>
                </c:pt>
                <c:pt idx="3450">
                  <c:v>287.58333333333775</c:v>
                </c:pt>
                <c:pt idx="3451">
                  <c:v>287.66666666667106</c:v>
                </c:pt>
                <c:pt idx="3452">
                  <c:v>287.75000000000438</c:v>
                </c:pt>
                <c:pt idx="3453">
                  <c:v>287.83333333333769</c:v>
                </c:pt>
                <c:pt idx="3454">
                  <c:v>287.91666666667101</c:v>
                </c:pt>
                <c:pt idx="3455">
                  <c:v>288.00000000000432</c:v>
                </c:pt>
              </c:numCache>
            </c:numRef>
          </c:xVal>
          <c:yVal>
            <c:numRef>
              <c:f>Sheet1!$K$5:$K$3460</c:f>
              <c:numCache>
                <c:formatCode>General</c:formatCode>
                <c:ptCount val="3456"/>
                <c:pt idx="0">
                  <c:v>24.8</c:v>
                </c:pt>
                <c:pt idx="1">
                  <c:v>24.8</c:v>
                </c:pt>
                <c:pt idx="2">
                  <c:v>24.8</c:v>
                </c:pt>
                <c:pt idx="3">
                  <c:v>24.8</c:v>
                </c:pt>
                <c:pt idx="4">
                  <c:v>24.8</c:v>
                </c:pt>
                <c:pt idx="5">
                  <c:v>24.8</c:v>
                </c:pt>
                <c:pt idx="6">
                  <c:v>24.8</c:v>
                </c:pt>
                <c:pt idx="7">
                  <c:v>24.8</c:v>
                </c:pt>
                <c:pt idx="8">
                  <c:v>24.8</c:v>
                </c:pt>
                <c:pt idx="9">
                  <c:v>24.8</c:v>
                </c:pt>
                <c:pt idx="10">
                  <c:v>24.8</c:v>
                </c:pt>
                <c:pt idx="11">
                  <c:v>24.8</c:v>
                </c:pt>
                <c:pt idx="12">
                  <c:v>24.8</c:v>
                </c:pt>
                <c:pt idx="13">
                  <c:v>24.8</c:v>
                </c:pt>
                <c:pt idx="14">
                  <c:v>24.7</c:v>
                </c:pt>
                <c:pt idx="15">
                  <c:v>24.7</c:v>
                </c:pt>
                <c:pt idx="16">
                  <c:v>24.7</c:v>
                </c:pt>
                <c:pt idx="17">
                  <c:v>24.7</c:v>
                </c:pt>
                <c:pt idx="18">
                  <c:v>24.7</c:v>
                </c:pt>
                <c:pt idx="19">
                  <c:v>24.7</c:v>
                </c:pt>
                <c:pt idx="20">
                  <c:v>24.7</c:v>
                </c:pt>
                <c:pt idx="21">
                  <c:v>24.7</c:v>
                </c:pt>
                <c:pt idx="22">
                  <c:v>24.7</c:v>
                </c:pt>
                <c:pt idx="23">
                  <c:v>24.7</c:v>
                </c:pt>
                <c:pt idx="24">
                  <c:v>24.7</c:v>
                </c:pt>
                <c:pt idx="25">
                  <c:v>24.7</c:v>
                </c:pt>
                <c:pt idx="26">
                  <c:v>24.7</c:v>
                </c:pt>
                <c:pt idx="27">
                  <c:v>24.7</c:v>
                </c:pt>
                <c:pt idx="28">
                  <c:v>24.7</c:v>
                </c:pt>
                <c:pt idx="29">
                  <c:v>24.7</c:v>
                </c:pt>
                <c:pt idx="30">
                  <c:v>24.7</c:v>
                </c:pt>
                <c:pt idx="31">
                  <c:v>24.7</c:v>
                </c:pt>
                <c:pt idx="32">
                  <c:v>24.7</c:v>
                </c:pt>
                <c:pt idx="33">
                  <c:v>24.7</c:v>
                </c:pt>
                <c:pt idx="34">
                  <c:v>24.7</c:v>
                </c:pt>
                <c:pt idx="35">
                  <c:v>24.7</c:v>
                </c:pt>
                <c:pt idx="36">
                  <c:v>24.7</c:v>
                </c:pt>
                <c:pt idx="37">
                  <c:v>24.7</c:v>
                </c:pt>
                <c:pt idx="38">
                  <c:v>24.7</c:v>
                </c:pt>
                <c:pt idx="39">
                  <c:v>24.7</c:v>
                </c:pt>
                <c:pt idx="40">
                  <c:v>24.7</c:v>
                </c:pt>
                <c:pt idx="41">
                  <c:v>24.7</c:v>
                </c:pt>
                <c:pt idx="42">
                  <c:v>24.7</c:v>
                </c:pt>
                <c:pt idx="43">
                  <c:v>24.7</c:v>
                </c:pt>
                <c:pt idx="44">
                  <c:v>24.7</c:v>
                </c:pt>
                <c:pt idx="45">
                  <c:v>24.7</c:v>
                </c:pt>
                <c:pt idx="46">
                  <c:v>24.7</c:v>
                </c:pt>
                <c:pt idx="47">
                  <c:v>24.7</c:v>
                </c:pt>
                <c:pt idx="48">
                  <c:v>24.7</c:v>
                </c:pt>
                <c:pt idx="49">
                  <c:v>24.7</c:v>
                </c:pt>
                <c:pt idx="50">
                  <c:v>24.7</c:v>
                </c:pt>
                <c:pt idx="51">
                  <c:v>24.7</c:v>
                </c:pt>
                <c:pt idx="52">
                  <c:v>24.7</c:v>
                </c:pt>
                <c:pt idx="53">
                  <c:v>24.6</c:v>
                </c:pt>
                <c:pt idx="54">
                  <c:v>24.6</c:v>
                </c:pt>
                <c:pt idx="55">
                  <c:v>24.7</c:v>
                </c:pt>
                <c:pt idx="56">
                  <c:v>24.7</c:v>
                </c:pt>
                <c:pt idx="57">
                  <c:v>24.7</c:v>
                </c:pt>
                <c:pt idx="58">
                  <c:v>24.6</c:v>
                </c:pt>
                <c:pt idx="59">
                  <c:v>24.7</c:v>
                </c:pt>
                <c:pt idx="60">
                  <c:v>24.7</c:v>
                </c:pt>
                <c:pt idx="61">
                  <c:v>24.7</c:v>
                </c:pt>
                <c:pt idx="62">
                  <c:v>24.7</c:v>
                </c:pt>
                <c:pt idx="63">
                  <c:v>24.7</c:v>
                </c:pt>
                <c:pt idx="64">
                  <c:v>24.7</c:v>
                </c:pt>
                <c:pt idx="65">
                  <c:v>24.7</c:v>
                </c:pt>
                <c:pt idx="66">
                  <c:v>24.7</c:v>
                </c:pt>
                <c:pt idx="67">
                  <c:v>24.7</c:v>
                </c:pt>
                <c:pt idx="68">
                  <c:v>24.7</c:v>
                </c:pt>
                <c:pt idx="69">
                  <c:v>24.7</c:v>
                </c:pt>
                <c:pt idx="70">
                  <c:v>24.7</c:v>
                </c:pt>
                <c:pt idx="71">
                  <c:v>24.7</c:v>
                </c:pt>
                <c:pt idx="72">
                  <c:v>24.7</c:v>
                </c:pt>
                <c:pt idx="73">
                  <c:v>24.7</c:v>
                </c:pt>
                <c:pt idx="74">
                  <c:v>24.7</c:v>
                </c:pt>
                <c:pt idx="75">
                  <c:v>24.7</c:v>
                </c:pt>
                <c:pt idx="76">
                  <c:v>24.7</c:v>
                </c:pt>
                <c:pt idx="77">
                  <c:v>24.7</c:v>
                </c:pt>
                <c:pt idx="78">
                  <c:v>24.7</c:v>
                </c:pt>
                <c:pt idx="79">
                  <c:v>24.7</c:v>
                </c:pt>
                <c:pt idx="80">
                  <c:v>24.7</c:v>
                </c:pt>
                <c:pt idx="81">
                  <c:v>24.7</c:v>
                </c:pt>
                <c:pt idx="82">
                  <c:v>24.7</c:v>
                </c:pt>
                <c:pt idx="83">
                  <c:v>24.7</c:v>
                </c:pt>
                <c:pt idx="84">
                  <c:v>24.6</c:v>
                </c:pt>
                <c:pt idx="85">
                  <c:v>24.7</c:v>
                </c:pt>
                <c:pt idx="86">
                  <c:v>24.7</c:v>
                </c:pt>
                <c:pt idx="87">
                  <c:v>24.7</c:v>
                </c:pt>
                <c:pt idx="88">
                  <c:v>24.6</c:v>
                </c:pt>
                <c:pt idx="89">
                  <c:v>24.7</c:v>
                </c:pt>
                <c:pt idx="90">
                  <c:v>24.7</c:v>
                </c:pt>
                <c:pt idx="91">
                  <c:v>24.7</c:v>
                </c:pt>
                <c:pt idx="92">
                  <c:v>24.6</c:v>
                </c:pt>
                <c:pt idx="93">
                  <c:v>24.6</c:v>
                </c:pt>
                <c:pt idx="94">
                  <c:v>24.6</c:v>
                </c:pt>
                <c:pt idx="95">
                  <c:v>24.6</c:v>
                </c:pt>
                <c:pt idx="96">
                  <c:v>24.6</c:v>
                </c:pt>
                <c:pt idx="97">
                  <c:v>24.6</c:v>
                </c:pt>
                <c:pt idx="98">
                  <c:v>24.6</c:v>
                </c:pt>
                <c:pt idx="99">
                  <c:v>24.6</c:v>
                </c:pt>
                <c:pt idx="100">
                  <c:v>24.6</c:v>
                </c:pt>
                <c:pt idx="101">
                  <c:v>24.6</c:v>
                </c:pt>
                <c:pt idx="102">
                  <c:v>24.6</c:v>
                </c:pt>
                <c:pt idx="103">
                  <c:v>24.6</c:v>
                </c:pt>
                <c:pt idx="104">
                  <c:v>24.7</c:v>
                </c:pt>
                <c:pt idx="105">
                  <c:v>24.6</c:v>
                </c:pt>
                <c:pt idx="106">
                  <c:v>24.6</c:v>
                </c:pt>
                <c:pt idx="107">
                  <c:v>24.6</c:v>
                </c:pt>
                <c:pt idx="108">
                  <c:v>24.6</c:v>
                </c:pt>
                <c:pt idx="109">
                  <c:v>24.6</c:v>
                </c:pt>
                <c:pt idx="110">
                  <c:v>24.7</c:v>
                </c:pt>
                <c:pt idx="111">
                  <c:v>24.7</c:v>
                </c:pt>
                <c:pt idx="112">
                  <c:v>24.6</c:v>
                </c:pt>
                <c:pt idx="113">
                  <c:v>24.6</c:v>
                </c:pt>
                <c:pt idx="114">
                  <c:v>24.7</c:v>
                </c:pt>
                <c:pt idx="115">
                  <c:v>24.6</c:v>
                </c:pt>
                <c:pt idx="116">
                  <c:v>24.7</c:v>
                </c:pt>
                <c:pt idx="117">
                  <c:v>24.7</c:v>
                </c:pt>
                <c:pt idx="118">
                  <c:v>24.7</c:v>
                </c:pt>
                <c:pt idx="119">
                  <c:v>24.7</c:v>
                </c:pt>
                <c:pt idx="120">
                  <c:v>24.7</c:v>
                </c:pt>
                <c:pt idx="121">
                  <c:v>24.7</c:v>
                </c:pt>
                <c:pt idx="122">
                  <c:v>24.7</c:v>
                </c:pt>
                <c:pt idx="123">
                  <c:v>24.7</c:v>
                </c:pt>
                <c:pt idx="124">
                  <c:v>24.7</c:v>
                </c:pt>
                <c:pt idx="125">
                  <c:v>24.7</c:v>
                </c:pt>
                <c:pt idx="126">
                  <c:v>24.7</c:v>
                </c:pt>
                <c:pt idx="127">
                  <c:v>24.7</c:v>
                </c:pt>
                <c:pt idx="128">
                  <c:v>24.7</c:v>
                </c:pt>
                <c:pt idx="129">
                  <c:v>24.7</c:v>
                </c:pt>
                <c:pt idx="130">
                  <c:v>24.7</c:v>
                </c:pt>
                <c:pt idx="131">
                  <c:v>24.7</c:v>
                </c:pt>
                <c:pt idx="132">
                  <c:v>24.7</c:v>
                </c:pt>
                <c:pt idx="133">
                  <c:v>24.8</c:v>
                </c:pt>
                <c:pt idx="134">
                  <c:v>24.8</c:v>
                </c:pt>
                <c:pt idx="135">
                  <c:v>24.7</c:v>
                </c:pt>
                <c:pt idx="136">
                  <c:v>24.8</c:v>
                </c:pt>
                <c:pt idx="137">
                  <c:v>24.8</c:v>
                </c:pt>
                <c:pt idx="138">
                  <c:v>24.8</c:v>
                </c:pt>
                <c:pt idx="139">
                  <c:v>24.8</c:v>
                </c:pt>
                <c:pt idx="140">
                  <c:v>24.8</c:v>
                </c:pt>
                <c:pt idx="141">
                  <c:v>24.8</c:v>
                </c:pt>
                <c:pt idx="142">
                  <c:v>24.9</c:v>
                </c:pt>
                <c:pt idx="143">
                  <c:v>24.9</c:v>
                </c:pt>
                <c:pt idx="144">
                  <c:v>24.9</c:v>
                </c:pt>
                <c:pt idx="145">
                  <c:v>24.9</c:v>
                </c:pt>
                <c:pt idx="146">
                  <c:v>24.9</c:v>
                </c:pt>
                <c:pt idx="147">
                  <c:v>25</c:v>
                </c:pt>
                <c:pt idx="148">
                  <c:v>25</c:v>
                </c:pt>
                <c:pt idx="149">
                  <c:v>25</c:v>
                </c:pt>
                <c:pt idx="150">
                  <c:v>25.1</c:v>
                </c:pt>
                <c:pt idx="151">
                  <c:v>25.1</c:v>
                </c:pt>
                <c:pt idx="152">
                  <c:v>25.1</c:v>
                </c:pt>
                <c:pt idx="153">
                  <c:v>25.1</c:v>
                </c:pt>
                <c:pt idx="154">
                  <c:v>25.1</c:v>
                </c:pt>
                <c:pt idx="155">
                  <c:v>25.1</c:v>
                </c:pt>
                <c:pt idx="156">
                  <c:v>25.1</c:v>
                </c:pt>
                <c:pt idx="157">
                  <c:v>25.1</c:v>
                </c:pt>
                <c:pt idx="158">
                  <c:v>25.1</c:v>
                </c:pt>
                <c:pt idx="159">
                  <c:v>25.1</c:v>
                </c:pt>
                <c:pt idx="160">
                  <c:v>25.1</c:v>
                </c:pt>
                <c:pt idx="161">
                  <c:v>25.1</c:v>
                </c:pt>
                <c:pt idx="162">
                  <c:v>25.1</c:v>
                </c:pt>
                <c:pt idx="163">
                  <c:v>25.1</c:v>
                </c:pt>
                <c:pt idx="164">
                  <c:v>25.1</c:v>
                </c:pt>
                <c:pt idx="165">
                  <c:v>25.1</c:v>
                </c:pt>
                <c:pt idx="166">
                  <c:v>25.1</c:v>
                </c:pt>
                <c:pt idx="167">
                  <c:v>25.1</c:v>
                </c:pt>
                <c:pt idx="168">
                  <c:v>25.1</c:v>
                </c:pt>
                <c:pt idx="169">
                  <c:v>25.1</c:v>
                </c:pt>
                <c:pt idx="170">
                  <c:v>25.1</c:v>
                </c:pt>
                <c:pt idx="171">
                  <c:v>25.1</c:v>
                </c:pt>
                <c:pt idx="172">
                  <c:v>25.1</c:v>
                </c:pt>
                <c:pt idx="173">
                  <c:v>25.1</c:v>
                </c:pt>
                <c:pt idx="174">
                  <c:v>25.1</c:v>
                </c:pt>
                <c:pt idx="175">
                  <c:v>25.1</c:v>
                </c:pt>
                <c:pt idx="176">
                  <c:v>25</c:v>
                </c:pt>
                <c:pt idx="177">
                  <c:v>25.1</c:v>
                </c:pt>
                <c:pt idx="178">
                  <c:v>25.1</c:v>
                </c:pt>
                <c:pt idx="179">
                  <c:v>25.1</c:v>
                </c:pt>
                <c:pt idx="180">
                  <c:v>25.1</c:v>
                </c:pt>
                <c:pt idx="181">
                  <c:v>25.1</c:v>
                </c:pt>
                <c:pt idx="182">
                  <c:v>25</c:v>
                </c:pt>
                <c:pt idx="183">
                  <c:v>25.1</c:v>
                </c:pt>
                <c:pt idx="184">
                  <c:v>25</c:v>
                </c:pt>
                <c:pt idx="185">
                  <c:v>25</c:v>
                </c:pt>
                <c:pt idx="186">
                  <c:v>25.1</c:v>
                </c:pt>
                <c:pt idx="187">
                  <c:v>25.1</c:v>
                </c:pt>
                <c:pt idx="188">
                  <c:v>25.1</c:v>
                </c:pt>
                <c:pt idx="189">
                  <c:v>25.1</c:v>
                </c:pt>
                <c:pt idx="190">
                  <c:v>25</c:v>
                </c:pt>
                <c:pt idx="191">
                  <c:v>25</c:v>
                </c:pt>
                <c:pt idx="192">
                  <c:v>25.1</c:v>
                </c:pt>
                <c:pt idx="193">
                  <c:v>25</c:v>
                </c:pt>
                <c:pt idx="194">
                  <c:v>25</c:v>
                </c:pt>
                <c:pt idx="195">
                  <c:v>25</c:v>
                </c:pt>
                <c:pt idx="196">
                  <c:v>25.1</c:v>
                </c:pt>
                <c:pt idx="197">
                  <c:v>25</c:v>
                </c:pt>
                <c:pt idx="198">
                  <c:v>25.1</c:v>
                </c:pt>
                <c:pt idx="199">
                  <c:v>25.1</c:v>
                </c:pt>
                <c:pt idx="200">
                  <c:v>25.1</c:v>
                </c:pt>
                <c:pt idx="201">
                  <c:v>25.1</c:v>
                </c:pt>
                <c:pt idx="202">
                  <c:v>25.1</c:v>
                </c:pt>
                <c:pt idx="203">
                  <c:v>25.1</c:v>
                </c:pt>
                <c:pt idx="204">
                  <c:v>25.1</c:v>
                </c:pt>
                <c:pt idx="205">
                  <c:v>25.1</c:v>
                </c:pt>
                <c:pt idx="206">
                  <c:v>25.1</c:v>
                </c:pt>
                <c:pt idx="207">
                  <c:v>25.1</c:v>
                </c:pt>
                <c:pt idx="208">
                  <c:v>25.1</c:v>
                </c:pt>
                <c:pt idx="209">
                  <c:v>25.2</c:v>
                </c:pt>
                <c:pt idx="210">
                  <c:v>25.2</c:v>
                </c:pt>
                <c:pt idx="211">
                  <c:v>25.2</c:v>
                </c:pt>
                <c:pt idx="212">
                  <c:v>25.2</c:v>
                </c:pt>
                <c:pt idx="213">
                  <c:v>25.2</c:v>
                </c:pt>
                <c:pt idx="214">
                  <c:v>25.2</c:v>
                </c:pt>
                <c:pt idx="215">
                  <c:v>25.2</c:v>
                </c:pt>
                <c:pt idx="216">
                  <c:v>25.3</c:v>
                </c:pt>
                <c:pt idx="217">
                  <c:v>25.3</c:v>
                </c:pt>
                <c:pt idx="218">
                  <c:v>25.3</c:v>
                </c:pt>
                <c:pt idx="219">
                  <c:v>25.3</c:v>
                </c:pt>
                <c:pt idx="220">
                  <c:v>25.4</c:v>
                </c:pt>
                <c:pt idx="221">
                  <c:v>25.4</c:v>
                </c:pt>
                <c:pt idx="222">
                  <c:v>25.4</c:v>
                </c:pt>
                <c:pt idx="223">
                  <c:v>25.4</c:v>
                </c:pt>
                <c:pt idx="224">
                  <c:v>25.5</c:v>
                </c:pt>
                <c:pt idx="225">
                  <c:v>25.5</c:v>
                </c:pt>
                <c:pt idx="226">
                  <c:v>25.5</c:v>
                </c:pt>
                <c:pt idx="227">
                  <c:v>25.5</c:v>
                </c:pt>
                <c:pt idx="228">
                  <c:v>25.5</c:v>
                </c:pt>
                <c:pt idx="229">
                  <c:v>25.6</c:v>
                </c:pt>
                <c:pt idx="230">
                  <c:v>25.6</c:v>
                </c:pt>
                <c:pt idx="231">
                  <c:v>25.7</c:v>
                </c:pt>
                <c:pt idx="232">
                  <c:v>25.7</c:v>
                </c:pt>
                <c:pt idx="233">
                  <c:v>25.7</c:v>
                </c:pt>
                <c:pt idx="234">
                  <c:v>25.7</c:v>
                </c:pt>
                <c:pt idx="235">
                  <c:v>25.7</c:v>
                </c:pt>
                <c:pt idx="236">
                  <c:v>25.7</c:v>
                </c:pt>
                <c:pt idx="237">
                  <c:v>25.8</c:v>
                </c:pt>
                <c:pt idx="238">
                  <c:v>25.8</c:v>
                </c:pt>
                <c:pt idx="239">
                  <c:v>25.8</c:v>
                </c:pt>
                <c:pt idx="240">
                  <c:v>25.8</c:v>
                </c:pt>
                <c:pt idx="241">
                  <c:v>25.8</c:v>
                </c:pt>
                <c:pt idx="242">
                  <c:v>25.8</c:v>
                </c:pt>
                <c:pt idx="243">
                  <c:v>25.8</c:v>
                </c:pt>
                <c:pt idx="244">
                  <c:v>25.8</c:v>
                </c:pt>
                <c:pt idx="245">
                  <c:v>25.8</c:v>
                </c:pt>
                <c:pt idx="246">
                  <c:v>25.8</c:v>
                </c:pt>
                <c:pt idx="247">
                  <c:v>25.8</c:v>
                </c:pt>
                <c:pt idx="248">
                  <c:v>25.9</c:v>
                </c:pt>
                <c:pt idx="249">
                  <c:v>25.8</c:v>
                </c:pt>
                <c:pt idx="250">
                  <c:v>25.8</c:v>
                </c:pt>
                <c:pt idx="251">
                  <c:v>25.8</c:v>
                </c:pt>
                <c:pt idx="252">
                  <c:v>25.8</c:v>
                </c:pt>
                <c:pt idx="253">
                  <c:v>25.8</c:v>
                </c:pt>
                <c:pt idx="254">
                  <c:v>25.9</c:v>
                </c:pt>
                <c:pt idx="255">
                  <c:v>25.8</c:v>
                </c:pt>
                <c:pt idx="256">
                  <c:v>25.8</c:v>
                </c:pt>
                <c:pt idx="257">
                  <c:v>25.8</c:v>
                </c:pt>
                <c:pt idx="258">
                  <c:v>25.8</c:v>
                </c:pt>
                <c:pt idx="259">
                  <c:v>25.8</c:v>
                </c:pt>
                <c:pt idx="260">
                  <c:v>25.8</c:v>
                </c:pt>
                <c:pt idx="261">
                  <c:v>25.8</c:v>
                </c:pt>
                <c:pt idx="262">
                  <c:v>25.8</c:v>
                </c:pt>
                <c:pt idx="263">
                  <c:v>25.8</c:v>
                </c:pt>
                <c:pt idx="264">
                  <c:v>25.8</c:v>
                </c:pt>
                <c:pt idx="265">
                  <c:v>25.8</c:v>
                </c:pt>
                <c:pt idx="266">
                  <c:v>25.8</c:v>
                </c:pt>
                <c:pt idx="267">
                  <c:v>25.8</c:v>
                </c:pt>
                <c:pt idx="268">
                  <c:v>25.8</c:v>
                </c:pt>
                <c:pt idx="269">
                  <c:v>25.8</c:v>
                </c:pt>
                <c:pt idx="270">
                  <c:v>25.8</c:v>
                </c:pt>
                <c:pt idx="271">
                  <c:v>25.8</c:v>
                </c:pt>
                <c:pt idx="272">
                  <c:v>25.7</c:v>
                </c:pt>
                <c:pt idx="273">
                  <c:v>25.7</c:v>
                </c:pt>
                <c:pt idx="274">
                  <c:v>25.7</c:v>
                </c:pt>
                <c:pt idx="275">
                  <c:v>25.7</c:v>
                </c:pt>
                <c:pt idx="276">
                  <c:v>25.7</c:v>
                </c:pt>
                <c:pt idx="277">
                  <c:v>25.7</c:v>
                </c:pt>
                <c:pt idx="278">
                  <c:v>25.7</c:v>
                </c:pt>
                <c:pt idx="279">
                  <c:v>25.7</c:v>
                </c:pt>
                <c:pt idx="280">
                  <c:v>25.7</c:v>
                </c:pt>
                <c:pt idx="281">
                  <c:v>25.8</c:v>
                </c:pt>
                <c:pt idx="282">
                  <c:v>25.8</c:v>
                </c:pt>
                <c:pt idx="283">
                  <c:v>25.8</c:v>
                </c:pt>
                <c:pt idx="284">
                  <c:v>25.8</c:v>
                </c:pt>
                <c:pt idx="285">
                  <c:v>25.8</c:v>
                </c:pt>
                <c:pt idx="286">
                  <c:v>25.8</c:v>
                </c:pt>
                <c:pt idx="287">
                  <c:v>25.8</c:v>
                </c:pt>
                <c:pt idx="288">
                  <c:v>25.8</c:v>
                </c:pt>
                <c:pt idx="289">
                  <c:v>25.8</c:v>
                </c:pt>
                <c:pt idx="290">
                  <c:v>25.8</c:v>
                </c:pt>
                <c:pt idx="291">
                  <c:v>25.8</c:v>
                </c:pt>
                <c:pt idx="292">
                  <c:v>25.8</c:v>
                </c:pt>
                <c:pt idx="293">
                  <c:v>25.8</c:v>
                </c:pt>
                <c:pt idx="294">
                  <c:v>25.9</c:v>
                </c:pt>
                <c:pt idx="295">
                  <c:v>25.9</c:v>
                </c:pt>
                <c:pt idx="296">
                  <c:v>25.9</c:v>
                </c:pt>
                <c:pt idx="297">
                  <c:v>26</c:v>
                </c:pt>
                <c:pt idx="298">
                  <c:v>26</c:v>
                </c:pt>
                <c:pt idx="299">
                  <c:v>26</c:v>
                </c:pt>
                <c:pt idx="300">
                  <c:v>26</c:v>
                </c:pt>
                <c:pt idx="301">
                  <c:v>26</c:v>
                </c:pt>
                <c:pt idx="302">
                  <c:v>26</c:v>
                </c:pt>
                <c:pt idx="303">
                  <c:v>26.1</c:v>
                </c:pt>
                <c:pt idx="304">
                  <c:v>26.1</c:v>
                </c:pt>
                <c:pt idx="305">
                  <c:v>26.1</c:v>
                </c:pt>
                <c:pt idx="306">
                  <c:v>26.2</c:v>
                </c:pt>
                <c:pt idx="307">
                  <c:v>26.2</c:v>
                </c:pt>
                <c:pt idx="308">
                  <c:v>26.2</c:v>
                </c:pt>
                <c:pt idx="309">
                  <c:v>26.3</c:v>
                </c:pt>
                <c:pt idx="310">
                  <c:v>26.3</c:v>
                </c:pt>
                <c:pt idx="311">
                  <c:v>26.3</c:v>
                </c:pt>
                <c:pt idx="312">
                  <c:v>26.3</c:v>
                </c:pt>
                <c:pt idx="313">
                  <c:v>26.3</c:v>
                </c:pt>
                <c:pt idx="314">
                  <c:v>26.4</c:v>
                </c:pt>
                <c:pt idx="315">
                  <c:v>26.4</c:v>
                </c:pt>
                <c:pt idx="316">
                  <c:v>26.5</c:v>
                </c:pt>
                <c:pt idx="317">
                  <c:v>26.5</c:v>
                </c:pt>
                <c:pt idx="318">
                  <c:v>26.6</c:v>
                </c:pt>
                <c:pt idx="319">
                  <c:v>26.6</c:v>
                </c:pt>
                <c:pt idx="320">
                  <c:v>26.6</c:v>
                </c:pt>
                <c:pt idx="321">
                  <c:v>26.6</c:v>
                </c:pt>
                <c:pt idx="322">
                  <c:v>26.7</c:v>
                </c:pt>
                <c:pt idx="323">
                  <c:v>26.7</c:v>
                </c:pt>
                <c:pt idx="324">
                  <c:v>26.7</c:v>
                </c:pt>
                <c:pt idx="325">
                  <c:v>26.6</c:v>
                </c:pt>
                <c:pt idx="326">
                  <c:v>26.6</c:v>
                </c:pt>
                <c:pt idx="327">
                  <c:v>26.7</c:v>
                </c:pt>
                <c:pt idx="328">
                  <c:v>26.7</c:v>
                </c:pt>
                <c:pt idx="329">
                  <c:v>26.7</c:v>
                </c:pt>
                <c:pt idx="330">
                  <c:v>26.7</c:v>
                </c:pt>
                <c:pt idx="331">
                  <c:v>26.7</c:v>
                </c:pt>
                <c:pt idx="332">
                  <c:v>26.7</c:v>
                </c:pt>
                <c:pt idx="333">
                  <c:v>26.7</c:v>
                </c:pt>
                <c:pt idx="334">
                  <c:v>26.7</c:v>
                </c:pt>
                <c:pt idx="335">
                  <c:v>26.7</c:v>
                </c:pt>
                <c:pt idx="336">
                  <c:v>26.7</c:v>
                </c:pt>
                <c:pt idx="337">
                  <c:v>26.7</c:v>
                </c:pt>
                <c:pt idx="338">
                  <c:v>26.7</c:v>
                </c:pt>
                <c:pt idx="339">
                  <c:v>26.7</c:v>
                </c:pt>
                <c:pt idx="340">
                  <c:v>26.7</c:v>
                </c:pt>
                <c:pt idx="341">
                  <c:v>26.7</c:v>
                </c:pt>
                <c:pt idx="342">
                  <c:v>26.7</c:v>
                </c:pt>
                <c:pt idx="343">
                  <c:v>26.7</c:v>
                </c:pt>
                <c:pt idx="344">
                  <c:v>26.7</c:v>
                </c:pt>
                <c:pt idx="345">
                  <c:v>26.6</c:v>
                </c:pt>
                <c:pt idx="346">
                  <c:v>26.6</c:v>
                </c:pt>
                <c:pt idx="347">
                  <c:v>26.6</c:v>
                </c:pt>
                <c:pt idx="348">
                  <c:v>26.6</c:v>
                </c:pt>
                <c:pt idx="349">
                  <c:v>26.6</c:v>
                </c:pt>
                <c:pt idx="350">
                  <c:v>26.6</c:v>
                </c:pt>
                <c:pt idx="351">
                  <c:v>26.6</c:v>
                </c:pt>
                <c:pt idx="352">
                  <c:v>26.6</c:v>
                </c:pt>
                <c:pt idx="353">
                  <c:v>26.6</c:v>
                </c:pt>
                <c:pt idx="354">
                  <c:v>26.6</c:v>
                </c:pt>
                <c:pt idx="355">
                  <c:v>26.6</c:v>
                </c:pt>
                <c:pt idx="356">
                  <c:v>26.5</c:v>
                </c:pt>
                <c:pt idx="357">
                  <c:v>26.5</c:v>
                </c:pt>
                <c:pt idx="358">
                  <c:v>26.5</c:v>
                </c:pt>
                <c:pt idx="359">
                  <c:v>26.5</c:v>
                </c:pt>
                <c:pt idx="360">
                  <c:v>26.5</c:v>
                </c:pt>
                <c:pt idx="361">
                  <c:v>26.5</c:v>
                </c:pt>
                <c:pt idx="362">
                  <c:v>26.5</c:v>
                </c:pt>
                <c:pt idx="363">
                  <c:v>26.5</c:v>
                </c:pt>
                <c:pt idx="364">
                  <c:v>26.5</c:v>
                </c:pt>
                <c:pt idx="365">
                  <c:v>26.5</c:v>
                </c:pt>
                <c:pt idx="366">
                  <c:v>26.5</c:v>
                </c:pt>
                <c:pt idx="367">
                  <c:v>26.5</c:v>
                </c:pt>
                <c:pt idx="368">
                  <c:v>26.5</c:v>
                </c:pt>
                <c:pt idx="369">
                  <c:v>26.5</c:v>
                </c:pt>
                <c:pt idx="370">
                  <c:v>26.5</c:v>
                </c:pt>
                <c:pt idx="371">
                  <c:v>26.6</c:v>
                </c:pt>
                <c:pt idx="372">
                  <c:v>26.6</c:v>
                </c:pt>
                <c:pt idx="373">
                  <c:v>26.6</c:v>
                </c:pt>
                <c:pt idx="374">
                  <c:v>26.6</c:v>
                </c:pt>
                <c:pt idx="375">
                  <c:v>26.6</c:v>
                </c:pt>
                <c:pt idx="376">
                  <c:v>26.6</c:v>
                </c:pt>
                <c:pt idx="377">
                  <c:v>26.7</c:v>
                </c:pt>
                <c:pt idx="378">
                  <c:v>26.6</c:v>
                </c:pt>
                <c:pt idx="379">
                  <c:v>26.7</c:v>
                </c:pt>
                <c:pt idx="380">
                  <c:v>26.7</c:v>
                </c:pt>
                <c:pt idx="381">
                  <c:v>26.7</c:v>
                </c:pt>
                <c:pt idx="382">
                  <c:v>26.8</c:v>
                </c:pt>
                <c:pt idx="383">
                  <c:v>26.8</c:v>
                </c:pt>
                <c:pt idx="384">
                  <c:v>26.8</c:v>
                </c:pt>
                <c:pt idx="385">
                  <c:v>26.8</c:v>
                </c:pt>
                <c:pt idx="386">
                  <c:v>26.9</c:v>
                </c:pt>
                <c:pt idx="387">
                  <c:v>26.9</c:v>
                </c:pt>
                <c:pt idx="388">
                  <c:v>26.9</c:v>
                </c:pt>
                <c:pt idx="389">
                  <c:v>26.9</c:v>
                </c:pt>
                <c:pt idx="390">
                  <c:v>27</c:v>
                </c:pt>
                <c:pt idx="391">
                  <c:v>27</c:v>
                </c:pt>
                <c:pt idx="392">
                  <c:v>27</c:v>
                </c:pt>
                <c:pt idx="393">
                  <c:v>27.1</c:v>
                </c:pt>
                <c:pt idx="394">
                  <c:v>27.1</c:v>
                </c:pt>
                <c:pt idx="395">
                  <c:v>27.1</c:v>
                </c:pt>
                <c:pt idx="396">
                  <c:v>27.2</c:v>
                </c:pt>
                <c:pt idx="397">
                  <c:v>27.2</c:v>
                </c:pt>
                <c:pt idx="398">
                  <c:v>27.2</c:v>
                </c:pt>
                <c:pt idx="399">
                  <c:v>27.3</c:v>
                </c:pt>
                <c:pt idx="400">
                  <c:v>27.3</c:v>
                </c:pt>
                <c:pt idx="401">
                  <c:v>27.3</c:v>
                </c:pt>
                <c:pt idx="402">
                  <c:v>27.4</c:v>
                </c:pt>
                <c:pt idx="403">
                  <c:v>27.4</c:v>
                </c:pt>
                <c:pt idx="404">
                  <c:v>27.4</c:v>
                </c:pt>
                <c:pt idx="405">
                  <c:v>27.4</c:v>
                </c:pt>
                <c:pt idx="406">
                  <c:v>27.5</c:v>
                </c:pt>
                <c:pt idx="407">
                  <c:v>27.5</c:v>
                </c:pt>
                <c:pt idx="408">
                  <c:v>27.5</c:v>
                </c:pt>
                <c:pt idx="409">
                  <c:v>27.5</c:v>
                </c:pt>
                <c:pt idx="410">
                  <c:v>27.5</c:v>
                </c:pt>
                <c:pt idx="411">
                  <c:v>27.5</c:v>
                </c:pt>
                <c:pt idx="412">
                  <c:v>27.5</c:v>
                </c:pt>
                <c:pt idx="413">
                  <c:v>27.6</c:v>
                </c:pt>
                <c:pt idx="414">
                  <c:v>27.5</c:v>
                </c:pt>
                <c:pt idx="415">
                  <c:v>27.5</c:v>
                </c:pt>
                <c:pt idx="416">
                  <c:v>27.6</c:v>
                </c:pt>
                <c:pt idx="417">
                  <c:v>27.5</c:v>
                </c:pt>
                <c:pt idx="418">
                  <c:v>27.5</c:v>
                </c:pt>
                <c:pt idx="419">
                  <c:v>27.5</c:v>
                </c:pt>
                <c:pt idx="420">
                  <c:v>27.5</c:v>
                </c:pt>
                <c:pt idx="421">
                  <c:v>27.5</c:v>
                </c:pt>
                <c:pt idx="422">
                  <c:v>27.5</c:v>
                </c:pt>
                <c:pt idx="423">
                  <c:v>27.5</c:v>
                </c:pt>
                <c:pt idx="424">
                  <c:v>27.5</c:v>
                </c:pt>
                <c:pt idx="425">
                  <c:v>27.5</c:v>
                </c:pt>
                <c:pt idx="426">
                  <c:v>27.5</c:v>
                </c:pt>
                <c:pt idx="427">
                  <c:v>27.5</c:v>
                </c:pt>
                <c:pt idx="428">
                  <c:v>27.5</c:v>
                </c:pt>
                <c:pt idx="429">
                  <c:v>27.4</c:v>
                </c:pt>
                <c:pt idx="430">
                  <c:v>27.4</c:v>
                </c:pt>
                <c:pt idx="431">
                  <c:v>27.4</c:v>
                </c:pt>
                <c:pt idx="432">
                  <c:v>27.4</c:v>
                </c:pt>
                <c:pt idx="433">
                  <c:v>27.4</c:v>
                </c:pt>
                <c:pt idx="434">
                  <c:v>27.4</c:v>
                </c:pt>
                <c:pt idx="435">
                  <c:v>27.3</c:v>
                </c:pt>
                <c:pt idx="436">
                  <c:v>27.4</c:v>
                </c:pt>
                <c:pt idx="437">
                  <c:v>27.3</c:v>
                </c:pt>
                <c:pt idx="438">
                  <c:v>27.3</c:v>
                </c:pt>
                <c:pt idx="439">
                  <c:v>27.3</c:v>
                </c:pt>
                <c:pt idx="440">
                  <c:v>27.3</c:v>
                </c:pt>
                <c:pt idx="441">
                  <c:v>27.3</c:v>
                </c:pt>
                <c:pt idx="442">
                  <c:v>27.3</c:v>
                </c:pt>
                <c:pt idx="443">
                  <c:v>27.3</c:v>
                </c:pt>
                <c:pt idx="444">
                  <c:v>27.3</c:v>
                </c:pt>
                <c:pt idx="445">
                  <c:v>27.3</c:v>
                </c:pt>
                <c:pt idx="446">
                  <c:v>27.2</c:v>
                </c:pt>
                <c:pt idx="447">
                  <c:v>27.3</c:v>
                </c:pt>
                <c:pt idx="448">
                  <c:v>27.2</c:v>
                </c:pt>
                <c:pt idx="449">
                  <c:v>27.2</c:v>
                </c:pt>
                <c:pt idx="450">
                  <c:v>27.2</c:v>
                </c:pt>
                <c:pt idx="451">
                  <c:v>27.3</c:v>
                </c:pt>
                <c:pt idx="452">
                  <c:v>27.3</c:v>
                </c:pt>
                <c:pt idx="453">
                  <c:v>27.2</c:v>
                </c:pt>
                <c:pt idx="454">
                  <c:v>27.2</c:v>
                </c:pt>
                <c:pt idx="455">
                  <c:v>27.2</c:v>
                </c:pt>
                <c:pt idx="456">
                  <c:v>27.3</c:v>
                </c:pt>
                <c:pt idx="457">
                  <c:v>27.3</c:v>
                </c:pt>
                <c:pt idx="458">
                  <c:v>27.3</c:v>
                </c:pt>
                <c:pt idx="459">
                  <c:v>27.3</c:v>
                </c:pt>
                <c:pt idx="460">
                  <c:v>27.3</c:v>
                </c:pt>
                <c:pt idx="461">
                  <c:v>27.3</c:v>
                </c:pt>
                <c:pt idx="462">
                  <c:v>27.4</c:v>
                </c:pt>
                <c:pt idx="463">
                  <c:v>27.4</c:v>
                </c:pt>
                <c:pt idx="464">
                  <c:v>27.4</c:v>
                </c:pt>
                <c:pt idx="465">
                  <c:v>27.5</c:v>
                </c:pt>
                <c:pt idx="466">
                  <c:v>27.5</c:v>
                </c:pt>
                <c:pt idx="467">
                  <c:v>27.5</c:v>
                </c:pt>
                <c:pt idx="468">
                  <c:v>27.5</c:v>
                </c:pt>
                <c:pt idx="469">
                  <c:v>27.5</c:v>
                </c:pt>
                <c:pt idx="470">
                  <c:v>27.6</c:v>
                </c:pt>
                <c:pt idx="471">
                  <c:v>27.6</c:v>
                </c:pt>
                <c:pt idx="472">
                  <c:v>27.6</c:v>
                </c:pt>
                <c:pt idx="473">
                  <c:v>27.7</c:v>
                </c:pt>
                <c:pt idx="474">
                  <c:v>27.7</c:v>
                </c:pt>
                <c:pt idx="475">
                  <c:v>27.7</c:v>
                </c:pt>
                <c:pt idx="476">
                  <c:v>27.7</c:v>
                </c:pt>
                <c:pt idx="477">
                  <c:v>27.8</c:v>
                </c:pt>
                <c:pt idx="478">
                  <c:v>27.8</c:v>
                </c:pt>
                <c:pt idx="479">
                  <c:v>27.8</c:v>
                </c:pt>
                <c:pt idx="480">
                  <c:v>27.9</c:v>
                </c:pt>
                <c:pt idx="481">
                  <c:v>27.9</c:v>
                </c:pt>
                <c:pt idx="482">
                  <c:v>28</c:v>
                </c:pt>
                <c:pt idx="483">
                  <c:v>28</c:v>
                </c:pt>
                <c:pt idx="484">
                  <c:v>28.1</c:v>
                </c:pt>
                <c:pt idx="485">
                  <c:v>28.1</c:v>
                </c:pt>
                <c:pt idx="486">
                  <c:v>28.1</c:v>
                </c:pt>
                <c:pt idx="487">
                  <c:v>28.2</c:v>
                </c:pt>
                <c:pt idx="488">
                  <c:v>28.2</c:v>
                </c:pt>
                <c:pt idx="489">
                  <c:v>28.3</c:v>
                </c:pt>
                <c:pt idx="490">
                  <c:v>28.3</c:v>
                </c:pt>
                <c:pt idx="491">
                  <c:v>28.3</c:v>
                </c:pt>
                <c:pt idx="492">
                  <c:v>28.3</c:v>
                </c:pt>
                <c:pt idx="493">
                  <c:v>28.3</c:v>
                </c:pt>
                <c:pt idx="494">
                  <c:v>28.3</c:v>
                </c:pt>
                <c:pt idx="495">
                  <c:v>28.3</c:v>
                </c:pt>
                <c:pt idx="496">
                  <c:v>28.3</c:v>
                </c:pt>
                <c:pt idx="497">
                  <c:v>28.3</c:v>
                </c:pt>
                <c:pt idx="498">
                  <c:v>28.3</c:v>
                </c:pt>
                <c:pt idx="499">
                  <c:v>28.3</c:v>
                </c:pt>
                <c:pt idx="500">
                  <c:v>28.3</c:v>
                </c:pt>
                <c:pt idx="501">
                  <c:v>28.3</c:v>
                </c:pt>
                <c:pt idx="502">
                  <c:v>28.4</c:v>
                </c:pt>
                <c:pt idx="503">
                  <c:v>28.3</c:v>
                </c:pt>
                <c:pt idx="504">
                  <c:v>28.3</c:v>
                </c:pt>
                <c:pt idx="505">
                  <c:v>28.3</c:v>
                </c:pt>
                <c:pt idx="506">
                  <c:v>28.2</c:v>
                </c:pt>
                <c:pt idx="507">
                  <c:v>28.3</c:v>
                </c:pt>
                <c:pt idx="508">
                  <c:v>28.3</c:v>
                </c:pt>
                <c:pt idx="509">
                  <c:v>28.2</c:v>
                </c:pt>
                <c:pt idx="510">
                  <c:v>28.2</c:v>
                </c:pt>
                <c:pt idx="511">
                  <c:v>28.2</c:v>
                </c:pt>
                <c:pt idx="512">
                  <c:v>28.2</c:v>
                </c:pt>
                <c:pt idx="513">
                  <c:v>28.2</c:v>
                </c:pt>
                <c:pt idx="514">
                  <c:v>28.2</c:v>
                </c:pt>
                <c:pt idx="515">
                  <c:v>28.2</c:v>
                </c:pt>
                <c:pt idx="516">
                  <c:v>28.1</c:v>
                </c:pt>
                <c:pt idx="517">
                  <c:v>28.1</c:v>
                </c:pt>
                <c:pt idx="518">
                  <c:v>28.1</c:v>
                </c:pt>
                <c:pt idx="519">
                  <c:v>28.1</c:v>
                </c:pt>
                <c:pt idx="520">
                  <c:v>28.1</c:v>
                </c:pt>
                <c:pt idx="521">
                  <c:v>28</c:v>
                </c:pt>
                <c:pt idx="522">
                  <c:v>28</c:v>
                </c:pt>
                <c:pt idx="523">
                  <c:v>28</c:v>
                </c:pt>
                <c:pt idx="524">
                  <c:v>28</c:v>
                </c:pt>
                <c:pt idx="525">
                  <c:v>27.9</c:v>
                </c:pt>
                <c:pt idx="526">
                  <c:v>27.9</c:v>
                </c:pt>
                <c:pt idx="527">
                  <c:v>27.9</c:v>
                </c:pt>
                <c:pt idx="528">
                  <c:v>27.9</c:v>
                </c:pt>
                <c:pt idx="529">
                  <c:v>27.9</c:v>
                </c:pt>
                <c:pt idx="530">
                  <c:v>27.9</c:v>
                </c:pt>
                <c:pt idx="531">
                  <c:v>27.9</c:v>
                </c:pt>
                <c:pt idx="532">
                  <c:v>27.9</c:v>
                </c:pt>
                <c:pt idx="533">
                  <c:v>27.9</c:v>
                </c:pt>
                <c:pt idx="534">
                  <c:v>27.9</c:v>
                </c:pt>
                <c:pt idx="535">
                  <c:v>27.9</c:v>
                </c:pt>
                <c:pt idx="536">
                  <c:v>27.9</c:v>
                </c:pt>
                <c:pt idx="537">
                  <c:v>27.9</c:v>
                </c:pt>
                <c:pt idx="538">
                  <c:v>27.9</c:v>
                </c:pt>
                <c:pt idx="539">
                  <c:v>27.9</c:v>
                </c:pt>
                <c:pt idx="540">
                  <c:v>27.9</c:v>
                </c:pt>
                <c:pt idx="541">
                  <c:v>27.8</c:v>
                </c:pt>
                <c:pt idx="542">
                  <c:v>27.9</c:v>
                </c:pt>
                <c:pt idx="543">
                  <c:v>27.9</c:v>
                </c:pt>
                <c:pt idx="544">
                  <c:v>27.9</c:v>
                </c:pt>
                <c:pt idx="545">
                  <c:v>27.9</c:v>
                </c:pt>
                <c:pt idx="546">
                  <c:v>27.9</c:v>
                </c:pt>
                <c:pt idx="547">
                  <c:v>28</c:v>
                </c:pt>
                <c:pt idx="548">
                  <c:v>28</c:v>
                </c:pt>
                <c:pt idx="549">
                  <c:v>28</c:v>
                </c:pt>
                <c:pt idx="550">
                  <c:v>28.1</c:v>
                </c:pt>
                <c:pt idx="551">
                  <c:v>28.1</c:v>
                </c:pt>
                <c:pt idx="552">
                  <c:v>28.1</c:v>
                </c:pt>
                <c:pt idx="553">
                  <c:v>28.1</c:v>
                </c:pt>
                <c:pt idx="554">
                  <c:v>28.1</c:v>
                </c:pt>
                <c:pt idx="555">
                  <c:v>28.2</c:v>
                </c:pt>
                <c:pt idx="556">
                  <c:v>28.2</c:v>
                </c:pt>
                <c:pt idx="557">
                  <c:v>28.2</c:v>
                </c:pt>
                <c:pt idx="558">
                  <c:v>28.2</c:v>
                </c:pt>
                <c:pt idx="559">
                  <c:v>28.3</c:v>
                </c:pt>
                <c:pt idx="560">
                  <c:v>28.3</c:v>
                </c:pt>
                <c:pt idx="561">
                  <c:v>28.3</c:v>
                </c:pt>
                <c:pt idx="562">
                  <c:v>28.4</c:v>
                </c:pt>
                <c:pt idx="563">
                  <c:v>28.4</c:v>
                </c:pt>
                <c:pt idx="564">
                  <c:v>28.4</c:v>
                </c:pt>
                <c:pt idx="565">
                  <c:v>28.4</c:v>
                </c:pt>
                <c:pt idx="566">
                  <c:v>28.5</c:v>
                </c:pt>
                <c:pt idx="567">
                  <c:v>28.5</c:v>
                </c:pt>
                <c:pt idx="568">
                  <c:v>28.6</c:v>
                </c:pt>
                <c:pt idx="569">
                  <c:v>28.6</c:v>
                </c:pt>
                <c:pt idx="570">
                  <c:v>28.6</c:v>
                </c:pt>
                <c:pt idx="571">
                  <c:v>28.7</c:v>
                </c:pt>
                <c:pt idx="572">
                  <c:v>28.7</c:v>
                </c:pt>
                <c:pt idx="573">
                  <c:v>28.8</c:v>
                </c:pt>
                <c:pt idx="574">
                  <c:v>28.8</c:v>
                </c:pt>
                <c:pt idx="575">
                  <c:v>28.8</c:v>
                </c:pt>
                <c:pt idx="576">
                  <c:v>28.8</c:v>
                </c:pt>
                <c:pt idx="577">
                  <c:v>28.8</c:v>
                </c:pt>
                <c:pt idx="578">
                  <c:v>28.8</c:v>
                </c:pt>
                <c:pt idx="579">
                  <c:v>28.8</c:v>
                </c:pt>
                <c:pt idx="580">
                  <c:v>28.9</c:v>
                </c:pt>
                <c:pt idx="581">
                  <c:v>28.8</c:v>
                </c:pt>
                <c:pt idx="582">
                  <c:v>28.8</c:v>
                </c:pt>
                <c:pt idx="583">
                  <c:v>28.8</c:v>
                </c:pt>
                <c:pt idx="584">
                  <c:v>28.8</c:v>
                </c:pt>
                <c:pt idx="585">
                  <c:v>28.8</c:v>
                </c:pt>
                <c:pt idx="586">
                  <c:v>28.8</c:v>
                </c:pt>
                <c:pt idx="587">
                  <c:v>28.8</c:v>
                </c:pt>
                <c:pt idx="588">
                  <c:v>28.8</c:v>
                </c:pt>
                <c:pt idx="589">
                  <c:v>28.8</c:v>
                </c:pt>
                <c:pt idx="590">
                  <c:v>28.8</c:v>
                </c:pt>
                <c:pt idx="591">
                  <c:v>28.8</c:v>
                </c:pt>
                <c:pt idx="592">
                  <c:v>28.8</c:v>
                </c:pt>
                <c:pt idx="593">
                  <c:v>28.8</c:v>
                </c:pt>
                <c:pt idx="594">
                  <c:v>28.7</c:v>
                </c:pt>
                <c:pt idx="595">
                  <c:v>28.7</c:v>
                </c:pt>
                <c:pt idx="596">
                  <c:v>28.7</c:v>
                </c:pt>
                <c:pt idx="597">
                  <c:v>28.7</c:v>
                </c:pt>
                <c:pt idx="598">
                  <c:v>28.7</c:v>
                </c:pt>
                <c:pt idx="599">
                  <c:v>28.7</c:v>
                </c:pt>
                <c:pt idx="600">
                  <c:v>28.6</c:v>
                </c:pt>
                <c:pt idx="601">
                  <c:v>28.6</c:v>
                </c:pt>
                <c:pt idx="602">
                  <c:v>28.6</c:v>
                </c:pt>
                <c:pt idx="603">
                  <c:v>28.6</c:v>
                </c:pt>
                <c:pt idx="604">
                  <c:v>28.5</c:v>
                </c:pt>
                <c:pt idx="605">
                  <c:v>28.5</c:v>
                </c:pt>
                <c:pt idx="606">
                  <c:v>28.5</c:v>
                </c:pt>
                <c:pt idx="607">
                  <c:v>28.5</c:v>
                </c:pt>
                <c:pt idx="608">
                  <c:v>28.5</c:v>
                </c:pt>
                <c:pt idx="609">
                  <c:v>28.5</c:v>
                </c:pt>
                <c:pt idx="610">
                  <c:v>28.5</c:v>
                </c:pt>
                <c:pt idx="611">
                  <c:v>28.4</c:v>
                </c:pt>
                <c:pt idx="612">
                  <c:v>28.4</c:v>
                </c:pt>
                <c:pt idx="613">
                  <c:v>28.4</c:v>
                </c:pt>
                <c:pt idx="614">
                  <c:v>28.4</c:v>
                </c:pt>
                <c:pt idx="615">
                  <c:v>28.4</c:v>
                </c:pt>
                <c:pt idx="616">
                  <c:v>28.4</c:v>
                </c:pt>
                <c:pt idx="617">
                  <c:v>28.4</c:v>
                </c:pt>
                <c:pt idx="618">
                  <c:v>28.3</c:v>
                </c:pt>
                <c:pt idx="619">
                  <c:v>28.3</c:v>
                </c:pt>
                <c:pt idx="620">
                  <c:v>28.4</c:v>
                </c:pt>
                <c:pt idx="621">
                  <c:v>28.4</c:v>
                </c:pt>
                <c:pt idx="622">
                  <c:v>28.4</c:v>
                </c:pt>
                <c:pt idx="623">
                  <c:v>28.4</c:v>
                </c:pt>
                <c:pt idx="624">
                  <c:v>28.4</c:v>
                </c:pt>
                <c:pt idx="625">
                  <c:v>28.4</c:v>
                </c:pt>
                <c:pt idx="626">
                  <c:v>28.4</c:v>
                </c:pt>
                <c:pt idx="627">
                  <c:v>28.4</c:v>
                </c:pt>
                <c:pt idx="628">
                  <c:v>28.4</c:v>
                </c:pt>
                <c:pt idx="629">
                  <c:v>28.4</c:v>
                </c:pt>
                <c:pt idx="630">
                  <c:v>28.4</c:v>
                </c:pt>
                <c:pt idx="631">
                  <c:v>28.4</c:v>
                </c:pt>
                <c:pt idx="632">
                  <c:v>28.4</c:v>
                </c:pt>
                <c:pt idx="633">
                  <c:v>28.4</c:v>
                </c:pt>
                <c:pt idx="634">
                  <c:v>28.5</c:v>
                </c:pt>
                <c:pt idx="635">
                  <c:v>28.5</c:v>
                </c:pt>
                <c:pt idx="636">
                  <c:v>28.5</c:v>
                </c:pt>
                <c:pt idx="637">
                  <c:v>28.6</c:v>
                </c:pt>
                <c:pt idx="638">
                  <c:v>28.6</c:v>
                </c:pt>
                <c:pt idx="639">
                  <c:v>28.6</c:v>
                </c:pt>
                <c:pt idx="640">
                  <c:v>28.6</c:v>
                </c:pt>
                <c:pt idx="641">
                  <c:v>28.7</c:v>
                </c:pt>
                <c:pt idx="642">
                  <c:v>28.7</c:v>
                </c:pt>
                <c:pt idx="643">
                  <c:v>28.7</c:v>
                </c:pt>
                <c:pt idx="644">
                  <c:v>28.7</c:v>
                </c:pt>
                <c:pt idx="645">
                  <c:v>28.7</c:v>
                </c:pt>
                <c:pt idx="646">
                  <c:v>28.8</c:v>
                </c:pt>
                <c:pt idx="647">
                  <c:v>28.8</c:v>
                </c:pt>
                <c:pt idx="648">
                  <c:v>28.8</c:v>
                </c:pt>
                <c:pt idx="649">
                  <c:v>28.9</c:v>
                </c:pt>
                <c:pt idx="650">
                  <c:v>28.9</c:v>
                </c:pt>
                <c:pt idx="651">
                  <c:v>29</c:v>
                </c:pt>
                <c:pt idx="652">
                  <c:v>29</c:v>
                </c:pt>
                <c:pt idx="653">
                  <c:v>29.1</c:v>
                </c:pt>
                <c:pt idx="654">
                  <c:v>29.1</c:v>
                </c:pt>
                <c:pt idx="655">
                  <c:v>29.1</c:v>
                </c:pt>
                <c:pt idx="656">
                  <c:v>29.2</c:v>
                </c:pt>
                <c:pt idx="657">
                  <c:v>29.1</c:v>
                </c:pt>
                <c:pt idx="658">
                  <c:v>29.2</c:v>
                </c:pt>
                <c:pt idx="659">
                  <c:v>29.2</c:v>
                </c:pt>
                <c:pt idx="660">
                  <c:v>29.2</c:v>
                </c:pt>
                <c:pt idx="661">
                  <c:v>29.2</c:v>
                </c:pt>
                <c:pt idx="662">
                  <c:v>29.3</c:v>
                </c:pt>
                <c:pt idx="663">
                  <c:v>29.2</c:v>
                </c:pt>
                <c:pt idx="664">
                  <c:v>29.2</c:v>
                </c:pt>
                <c:pt idx="665">
                  <c:v>29.2</c:v>
                </c:pt>
                <c:pt idx="666">
                  <c:v>29.2</c:v>
                </c:pt>
                <c:pt idx="667">
                  <c:v>29.3</c:v>
                </c:pt>
                <c:pt idx="668">
                  <c:v>29.2</c:v>
                </c:pt>
                <c:pt idx="669">
                  <c:v>29.2</c:v>
                </c:pt>
                <c:pt idx="670">
                  <c:v>29.3</c:v>
                </c:pt>
                <c:pt idx="671">
                  <c:v>29.2</c:v>
                </c:pt>
                <c:pt idx="672">
                  <c:v>29.2</c:v>
                </c:pt>
                <c:pt idx="673">
                  <c:v>29.2</c:v>
                </c:pt>
                <c:pt idx="674">
                  <c:v>29.2</c:v>
                </c:pt>
                <c:pt idx="675">
                  <c:v>29.2</c:v>
                </c:pt>
                <c:pt idx="676">
                  <c:v>29.2</c:v>
                </c:pt>
                <c:pt idx="677">
                  <c:v>29.1</c:v>
                </c:pt>
                <c:pt idx="678">
                  <c:v>29.1</c:v>
                </c:pt>
                <c:pt idx="679">
                  <c:v>29.1</c:v>
                </c:pt>
                <c:pt idx="680">
                  <c:v>29.1</c:v>
                </c:pt>
                <c:pt idx="681">
                  <c:v>29.1</c:v>
                </c:pt>
                <c:pt idx="682">
                  <c:v>29.1</c:v>
                </c:pt>
                <c:pt idx="683">
                  <c:v>29.1</c:v>
                </c:pt>
                <c:pt idx="684">
                  <c:v>29.1</c:v>
                </c:pt>
                <c:pt idx="685">
                  <c:v>29</c:v>
                </c:pt>
                <c:pt idx="686">
                  <c:v>29</c:v>
                </c:pt>
                <c:pt idx="687">
                  <c:v>29</c:v>
                </c:pt>
                <c:pt idx="688">
                  <c:v>29</c:v>
                </c:pt>
                <c:pt idx="689">
                  <c:v>29</c:v>
                </c:pt>
                <c:pt idx="690">
                  <c:v>29</c:v>
                </c:pt>
                <c:pt idx="691">
                  <c:v>29</c:v>
                </c:pt>
                <c:pt idx="692">
                  <c:v>29</c:v>
                </c:pt>
                <c:pt idx="693">
                  <c:v>28.9</c:v>
                </c:pt>
                <c:pt idx="694">
                  <c:v>28.9</c:v>
                </c:pt>
                <c:pt idx="695">
                  <c:v>28.9</c:v>
                </c:pt>
                <c:pt idx="696">
                  <c:v>28.9</c:v>
                </c:pt>
                <c:pt idx="697">
                  <c:v>28.8</c:v>
                </c:pt>
                <c:pt idx="698">
                  <c:v>28.8</c:v>
                </c:pt>
                <c:pt idx="699">
                  <c:v>28.8</c:v>
                </c:pt>
                <c:pt idx="700">
                  <c:v>28.8</c:v>
                </c:pt>
                <c:pt idx="701">
                  <c:v>28.8</c:v>
                </c:pt>
                <c:pt idx="702">
                  <c:v>28.8</c:v>
                </c:pt>
                <c:pt idx="703">
                  <c:v>28.7</c:v>
                </c:pt>
                <c:pt idx="704">
                  <c:v>28.7</c:v>
                </c:pt>
                <c:pt idx="705">
                  <c:v>28.7</c:v>
                </c:pt>
                <c:pt idx="706">
                  <c:v>28.7</c:v>
                </c:pt>
                <c:pt idx="707">
                  <c:v>28.7</c:v>
                </c:pt>
                <c:pt idx="708">
                  <c:v>28.7</c:v>
                </c:pt>
                <c:pt idx="709">
                  <c:v>28.7</c:v>
                </c:pt>
                <c:pt idx="710">
                  <c:v>28.7</c:v>
                </c:pt>
                <c:pt idx="711">
                  <c:v>28.7</c:v>
                </c:pt>
                <c:pt idx="712">
                  <c:v>28.8</c:v>
                </c:pt>
                <c:pt idx="713">
                  <c:v>28.8</c:v>
                </c:pt>
                <c:pt idx="714">
                  <c:v>28.8</c:v>
                </c:pt>
                <c:pt idx="715">
                  <c:v>28.8</c:v>
                </c:pt>
                <c:pt idx="716">
                  <c:v>28.8</c:v>
                </c:pt>
                <c:pt idx="717">
                  <c:v>28.9</c:v>
                </c:pt>
                <c:pt idx="718">
                  <c:v>28.9</c:v>
                </c:pt>
                <c:pt idx="719">
                  <c:v>28.9</c:v>
                </c:pt>
                <c:pt idx="720">
                  <c:v>28.9</c:v>
                </c:pt>
                <c:pt idx="721">
                  <c:v>29</c:v>
                </c:pt>
                <c:pt idx="722">
                  <c:v>29</c:v>
                </c:pt>
                <c:pt idx="723">
                  <c:v>29</c:v>
                </c:pt>
                <c:pt idx="724">
                  <c:v>29</c:v>
                </c:pt>
                <c:pt idx="725">
                  <c:v>29</c:v>
                </c:pt>
                <c:pt idx="726">
                  <c:v>29.1</c:v>
                </c:pt>
                <c:pt idx="727">
                  <c:v>29.1</c:v>
                </c:pt>
                <c:pt idx="728">
                  <c:v>29.1</c:v>
                </c:pt>
                <c:pt idx="729">
                  <c:v>29.2</c:v>
                </c:pt>
                <c:pt idx="730">
                  <c:v>29.2</c:v>
                </c:pt>
                <c:pt idx="731">
                  <c:v>29.2</c:v>
                </c:pt>
                <c:pt idx="732">
                  <c:v>29.3</c:v>
                </c:pt>
                <c:pt idx="733">
                  <c:v>29.3</c:v>
                </c:pt>
                <c:pt idx="734">
                  <c:v>29.4</c:v>
                </c:pt>
                <c:pt idx="735">
                  <c:v>29.4</c:v>
                </c:pt>
                <c:pt idx="736">
                  <c:v>29.4</c:v>
                </c:pt>
                <c:pt idx="737">
                  <c:v>29.4</c:v>
                </c:pt>
                <c:pt idx="738">
                  <c:v>29.5</c:v>
                </c:pt>
                <c:pt idx="739">
                  <c:v>29.5</c:v>
                </c:pt>
                <c:pt idx="740">
                  <c:v>29.6</c:v>
                </c:pt>
                <c:pt idx="741">
                  <c:v>29.6</c:v>
                </c:pt>
                <c:pt idx="742">
                  <c:v>29.7</c:v>
                </c:pt>
                <c:pt idx="743">
                  <c:v>29.6</c:v>
                </c:pt>
                <c:pt idx="744">
                  <c:v>29.7</c:v>
                </c:pt>
                <c:pt idx="745">
                  <c:v>29.7</c:v>
                </c:pt>
                <c:pt idx="746">
                  <c:v>29.7</c:v>
                </c:pt>
                <c:pt idx="747">
                  <c:v>29.7</c:v>
                </c:pt>
                <c:pt idx="748">
                  <c:v>29.7</c:v>
                </c:pt>
                <c:pt idx="749">
                  <c:v>29.7</c:v>
                </c:pt>
                <c:pt idx="750">
                  <c:v>29.7</c:v>
                </c:pt>
                <c:pt idx="751">
                  <c:v>29.7</c:v>
                </c:pt>
                <c:pt idx="752">
                  <c:v>29.7</c:v>
                </c:pt>
                <c:pt idx="753">
                  <c:v>29.7</c:v>
                </c:pt>
                <c:pt idx="754">
                  <c:v>29.7</c:v>
                </c:pt>
                <c:pt idx="755">
                  <c:v>29.7</c:v>
                </c:pt>
                <c:pt idx="756">
                  <c:v>29.7</c:v>
                </c:pt>
                <c:pt idx="757">
                  <c:v>29.7</c:v>
                </c:pt>
                <c:pt idx="758">
                  <c:v>29.7</c:v>
                </c:pt>
                <c:pt idx="759">
                  <c:v>29.7</c:v>
                </c:pt>
                <c:pt idx="760">
                  <c:v>29.6</c:v>
                </c:pt>
                <c:pt idx="761">
                  <c:v>29.6</c:v>
                </c:pt>
                <c:pt idx="762">
                  <c:v>29.6</c:v>
                </c:pt>
                <c:pt idx="763">
                  <c:v>29.6</c:v>
                </c:pt>
                <c:pt idx="764">
                  <c:v>29.6</c:v>
                </c:pt>
                <c:pt idx="765">
                  <c:v>29.6</c:v>
                </c:pt>
                <c:pt idx="766">
                  <c:v>29.5</c:v>
                </c:pt>
                <c:pt idx="767">
                  <c:v>29.5</c:v>
                </c:pt>
                <c:pt idx="768">
                  <c:v>29.5</c:v>
                </c:pt>
                <c:pt idx="769">
                  <c:v>29.4</c:v>
                </c:pt>
                <c:pt idx="770">
                  <c:v>29.5</c:v>
                </c:pt>
                <c:pt idx="771">
                  <c:v>29.4</c:v>
                </c:pt>
                <c:pt idx="772">
                  <c:v>29.4</c:v>
                </c:pt>
                <c:pt idx="773">
                  <c:v>29.3</c:v>
                </c:pt>
                <c:pt idx="774">
                  <c:v>29.3</c:v>
                </c:pt>
                <c:pt idx="775">
                  <c:v>29.3</c:v>
                </c:pt>
                <c:pt idx="776">
                  <c:v>29.3</c:v>
                </c:pt>
                <c:pt idx="777">
                  <c:v>29.3</c:v>
                </c:pt>
                <c:pt idx="778">
                  <c:v>29.3</c:v>
                </c:pt>
                <c:pt idx="779">
                  <c:v>29.2</c:v>
                </c:pt>
                <c:pt idx="780">
                  <c:v>29.2</c:v>
                </c:pt>
                <c:pt idx="781">
                  <c:v>29.1</c:v>
                </c:pt>
                <c:pt idx="782">
                  <c:v>29.1</c:v>
                </c:pt>
                <c:pt idx="783">
                  <c:v>29.1</c:v>
                </c:pt>
                <c:pt idx="784">
                  <c:v>29.1</c:v>
                </c:pt>
                <c:pt idx="785">
                  <c:v>29.1</c:v>
                </c:pt>
                <c:pt idx="786">
                  <c:v>29</c:v>
                </c:pt>
                <c:pt idx="787">
                  <c:v>29</c:v>
                </c:pt>
                <c:pt idx="788">
                  <c:v>29</c:v>
                </c:pt>
                <c:pt idx="789">
                  <c:v>29</c:v>
                </c:pt>
                <c:pt idx="790">
                  <c:v>29</c:v>
                </c:pt>
                <c:pt idx="791">
                  <c:v>29</c:v>
                </c:pt>
                <c:pt idx="792">
                  <c:v>29</c:v>
                </c:pt>
                <c:pt idx="793">
                  <c:v>29</c:v>
                </c:pt>
                <c:pt idx="794">
                  <c:v>29</c:v>
                </c:pt>
                <c:pt idx="795">
                  <c:v>29</c:v>
                </c:pt>
                <c:pt idx="796">
                  <c:v>29</c:v>
                </c:pt>
                <c:pt idx="797">
                  <c:v>29.1</c:v>
                </c:pt>
                <c:pt idx="798">
                  <c:v>29.1</c:v>
                </c:pt>
                <c:pt idx="799">
                  <c:v>29.1</c:v>
                </c:pt>
                <c:pt idx="800">
                  <c:v>29.1</c:v>
                </c:pt>
                <c:pt idx="801">
                  <c:v>29.1</c:v>
                </c:pt>
                <c:pt idx="802">
                  <c:v>29.1</c:v>
                </c:pt>
                <c:pt idx="803">
                  <c:v>29.2</c:v>
                </c:pt>
                <c:pt idx="804">
                  <c:v>29.2</c:v>
                </c:pt>
                <c:pt idx="805">
                  <c:v>29.2</c:v>
                </c:pt>
                <c:pt idx="806">
                  <c:v>29.2</c:v>
                </c:pt>
                <c:pt idx="807">
                  <c:v>29.2</c:v>
                </c:pt>
                <c:pt idx="808">
                  <c:v>29.3</c:v>
                </c:pt>
                <c:pt idx="809">
                  <c:v>29.3</c:v>
                </c:pt>
                <c:pt idx="810">
                  <c:v>29.3</c:v>
                </c:pt>
                <c:pt idx="811">
                  <c:v>29.4</c:v>
                </c:pt>
                <c:pt idx="812">
                  <c:v>29.4</c:v>
                </c:pt>
                <c:pt idx="813">
                  <c:v>29.4</c:v>
                </c:pt>
                <c:pt idx="814">
                  <c:v>29.4</c:v>
                </c:pt>
                <c:pt idx="815">
                  <c:v>29.5</c:v>
                </c:pt>
                <c:pt idx="816">
                  <c:v>29.5</c:v>
                </c:pt>
                <c:pt idx="817">
                  <c:v>29.5</c:v>
                </c:pt>
                <c:pt idx="818">
                  <c:v>29.6</c:v>
                </c:pt>
                <c:pt idx="819">
                  <c:v>29.6</c:v>
                </c:pt>
                <c:pt idx="820">
                  <c:v>29.7</c:v>
                </c:pt>
                <c:pt idx="821">
                  <c:v>29.7</c:v>
                </c:pt>
                <c:pt idx="822">
                  <c:v>29.7</c:v>
                </c:pt>
                <c:pt idx="823">
                  <c:v>29.8</c:v>
                </c:pt>
                <c:pt idx="824">
                  <c:v>29.8</c:v>
                </c:pt>
                <c:pt idx="825">
                  <c:v>29.8</c:v>
                </c:pt>
                <c:pt idx="826">
                  <c:v>29.9</c:v>
                </c:pt>
                <c:pt idx="827">
                  <c:v>29.9</c:v>
                </c:pt>
                <c:pt idx="828">
                  <c:v>29.9</c:v>
                </c:pt>
                <c:pt idx="829">
                  <c:v>30</c:v>
                </c:pt>
                <c:pt idx="830">
                  <c:v>30</c:v>
                </c:pt>
                <c:pt idx="831">
                  <c:v>30</c:v>
                </c:pt>
                <c:pt idx="832">
                  <c:v>30</c:v>
                </c:pt>
                <c:pt idx="833">
                  <c:v>30</c:v>
                </c:pt>
                <c:pt idx="834">
                  <c:v>30</c:v>
                </c:pt>
                <c:pt idx="835">
                  <c:v>30</c:v>
                </c:pt>
                <c:pt idx="836">
                  <c:v>30</c:v>
                </c:pt>
                <c:pt idx="837">
                  <c:v>30</c:v>
                </c:pt>
                <c:pt idx="838">
                  <c:v>30</c:v>
                </c:pt>
                <c:pt idx="839">
                  <c:v>30</c:v>
                </c:pt>
                <c:pt idx="840">
                  <c:v>29.9</c:v>
                </c:pt>
                <c:pt idx="841">
                  <c:v>29.9</c:v>
                </c:pt>
                <c:pt idx="842">
                  <c:v>29.9</c:v>
                </c:pt>
                <c:pt idx="843">
                  <c:v>29.9</c:v>
                </c:pt>
                <c:pt idx="844">
                  <c:v>29.9</c:v>
                </c:pt>
                <c:pt idx="845">
                  <c:v>29.8</c:v>
                </c:pt>
                <c:pt idx="846">
                  <c:v>29.8</c:v>
                </c:pt>
                <c:pt idx="847">
                  <c:v>29.8</c:v>
                </c:pt>
                <c:pt idx="848">
                  <c:v>29.8</c:v>
                </c:pt>
                <c:pt idx="849">
                  <c:v>29.7</c:v>
                </c:pt>
                <c:pt idx="850">
                  <c:v>29.7</c:v>
                </c:pt>
                <c:pt idx="851">
                  <c:v>29.7</c:v>
                </c:pt>
                <c:pt idx="852">
                  <c:v>29.7</c:v>
                </c:pt>
                <c:pt idx="853">
                  <c:v>29.7</c:v>
                </c:pt>
                <c:pt idx="854">
                  <c:v>29.7</c:v>
                </c:pt>
                <c:pt idx="855">
                  <c:v>29.7</c:v>
                </c:pt>
                <c:pt idx="856">
                  <c:v>29.7</c:v>
                </c:pt>
                <c:pt idx="857">
                  <c:v>29.6</c:v>
                </c:pt>
                <c:pt idx="858">
                  <c:v>29.6</c:v>
                </c:pt>
                <c:pt idx="859">
                  <c:v>29.5</c:v>
                </c:pt>
                <c:pt idx="860">
                  <c:v>29.5</c:v>
                </c:pt>
                <c:pt idx="861">
                  <c:v>29.4</c:v>
                </c:pt>
                <c:pt idx="862">
                  <c:v>29.4</c:v>
                </c:pt>
                <c:pt idx="863">
                  <c:v>29.4</c:v>
                </c:pt>
                <c:pt idx="864">
                  <c:v>29.4</c:v>
                </c:pt>
                <c:pt idx="865">
                  <c:v>29.3</c:v>
                </c:pt>
                <c:pt idx="866">
                  <c:v>29.3</c:v>
                </c:pt>
                <c:pt idx="867">
                  <c:v>29.3</c:v>
                </c:pt>
                <c:pt idx="868">
                  <c:v>29.2</c:v>
                </c:pt>
                <c:pt idx="869">
                  <c:v>29.3</c:v>
                </c:pt>
                <c:pt idx="870">
                  <c:v>29.3</c:v>
                </c:pt>
                <c:pt idx="871">
                  <c:v>29.3</c:v>
                </c:pt>
                <c:pt idx="872">
                  <c:v>29.3</c:v>
                </c:pt>
                <c:pt idx="873">
                  <c:v>29.2</c:v>
                </c:pt>
                <c:pt idx="874">
                  <c:v>29.2</c:v>
                </c:pt>
                <c:pt idx="875">
                  <c:v>29.3</c:v>
                </c:pt>
                <c:pt idx="876">
                  <c:v>29.3</c:v>
                </c:pt>
                <c:pt idx="877">
                  <c:v>29.3</c:v>
                </c:pt>
                <c:pt idx="878">
                  <c:v>29.2</c:v>
                </c:pt>
                <c:pt idx="879">
                  <c:v>29.2</c:v>
                </c:pt>
                <c:pt idx="880">
                  <c:v>29.3</c:v>
                </c:pt>
                <c:pt idx="881">
                  <c:v>29.3</c:v>
                </c:pt>
                <c:pt idx="882">
                  <c:v>29.3</c:v>
                </c:pt>
                <c:pt idx="883">
                  <c:v>29.3</c:v>
                </c:pt>
                <c:pt idx="884">
                  <c:v>29.4</c:v>
                </c:pt>
                <c:pt idx="885">
                  <c:v>29.3</c:v>
                </c:pt>
                <c:pt idx="886">
                  <c:v>29.4</c:v>
                </c:pt>
                <c:pt idx="887">
                  <c:v>29.4</c:v>
                </c:pt>
                <c:pt idx="888">
                  <c:v>29.4</c:v>
                </c:pt>
                <c:pt idx="889">
                  <c:v>29.4</c:v>
                </c:pt>
                <c:pt idx="890">
                  <c:v>29.5</c:v>
                </c:pt>
                <c:pt idx="891">
                  <c:v>29.5</c:v>
                </c:pt>
                <c:pt idx="892">
                  <c:v>29.5</c:v>
                </c:pt>
                <c:pt idx="893">
                  <c:v>29.6</c:v>
                </c:pt>
                <c:pt idx="894">
                  <c:v>29.6</c:v>
                </c:pt>
                <c:pt idx="895">
                  <c:v>29.6</c:v>
                </c:pt>
                <c:pt idx="896">
                  <c:v>29.6</c:v>
                </c:pt>
                <c:pt idx="897">
                  <c:v>29.7</c:v>
                </c:pt>
                <c:pt idx="898">
                  <c:v>29.7</c:v>
                </c:pt>
                <c:pt idx="899">
                  <c:v>29.7</c:v>
                </c:pt>
                <c:pt idx="900">
                  <c:v>29.7</c:v>
                </c:pt>
                <c:pt idx="901">
                  <c:v>29.8</c:v>
                </c:pt>
                <c:pt idx="902">
                  <c:v>29.8</c:v>
                </c:pt>
                <c:pt idx="903">
                  <c:v>29.9</c:v>
                </c:pt>
                <c:pt idx="904">
                  <c:v>29.9</c:v>
                </c:pt>
                <c:pt idx="905">
                  <c:v>29.9</c:v>
                </c:pt>
                <c:pt idx="906">
                  <c:v>30</c:v>
                </c:pt>
                <c:pt idx="907">
                  <c:v>30</c:v>
                </c:pt>
                <c:pt idx="908">
                  <c:v>30.1</c:v>
                </c:pt>
                <c:pt idx="909">
                  <c:v>30.1</c:v>
                </c:pt>
                <c:pt idx="910">
                  <c:v>30.1</c:v>
                </c:pt>
                <c:pt idx="911">
                  <c:v>30.1</c:v>
                </c:pt>
                <c:pt idx="912">
                  <c:v>30.2</c:v>
                </c:pt>
                <c:pt idx="913">
                  <c:v>30.2</c:v>
                </c:pt>
                <c:pt idx="914">
                  <c:v>30.2</c:v>
                </c:pt>
                <c:pt idx="915">
                  <c:v>30.2</c:v>
                </c:pt>
                <c:pt idx="916">
                  <c:v>30.2</c:v>
                </c:pt>
                <c:pt idx="917">
                  <c:v>30.3</c:v>
                </c:pt>
                <c:pt idx="918">
                  <c:v>30.3</c:v>
                </c:pt>
                <c:pt idx="919">
                  <c:v>30.3</c:v>
                </c:pt>
                <c:pt idx="920">
                  <c:v>30.3</c:v>
                </c:pt>
                <c:pt idx="921">
                  <c:v>30.3</c:v>
                </c:pt>
                <c:pt idx="922">
                  <c:v>30.3</c:v>
                </c:pt>
                <c:pt idx="923">
                  <c:v>30.3</c:v>
                </c:pt>
                <c:pt idx="924">
                  <c:v>30.3</c:v>
                </c:pt>
                <c:pt idx="925">
                  <c:v>30.2</c:v>
                </c:pt>
                <c:pt idx="926">
                  <c:v>30.3</c:v>
                </c:pt>
                <c:pt idx="927">
                  <c:v>30.2</c:v>
                </c:pt>
                <c:pt idx="928">
                  <c:v>30.2</c:v>
                </c:pt>
                <c:pt idx="929">
                  <c:v>30.2</c:v>
                </c:pt>
                <c:pt idx="930">
                  <c:v>30.2</c:v>
                </c:pt>
                <c:pt idx="931">
                  <c:v>30.1</c:v>
                </c:pt>
                <c:pt idx="932">
                  <c:v>30.1</c:v>
                </c:pt>
                <c:pt idx="933">
                  <c:v>30.1</c:v>
                </c:pt>
                <c:pt idx="934">
                  <c:v>30.1</c:v>
                </c:pt>
                <c:pt idx="935">
                  <c:v>30</c:v>
                </c:pt>
                <c:pt idx="936">
                  <c:v>30</c:v>
                </c:pt>
                <c:pt idx="937">
                  <c:v>30</c:v>
                </c:pt>
                <c:pt idx="938">
                  <c:v>30</c:v>
                </c:pt>
                <c:pt idx="939">
                  <c:v>30</c:v>
                </c:pt>
                <c:pt idx="940">
                  <c:v>30</c:v>
                </c:pt>
                <c:pt idx="941">
                  <c:v>30</c:v>
                </c:pt>
                <c:pt idx="942">
                  <c:v>29.9</c:v>
                </c:pt>
                <c:pt idx="943">
                  <c:v>29.9</c:v>
                </c:pt>
                <c:pt idx="944">
                  <c:v>29.9</c:v>
                </c:pt>
                <c:pt idx="945">
                  <c:v>29.8</c:v>
                </c:pt>
                <c:pt idx="946">
                  <c:v>29.8</c:v>
                </c:pt>
                <c:pt idx="947">
                  <c:v>29.8</c:v>
                </c:pt>
                <c:pt idx="948">
                  <c:v>29.8</c:v>
                </c:pt>
                <c:pt idx="949">
                  <c:v>29.8</c:v>
                </c:pt>
                <c:pt idx="950">
                  <c:v>29.7</c:v>
                </c:pt>
                <c:pt idx="951">
                  <c:v>29.7</c:v>
                </c:pt>
                <c:pt idx="952">
                  <c:v>29.7</c:v>
                </c:pt>
                <c:pt idx="953">
                  <c:v>29.7</c:v>
                </c:pt>
                <c:pt idx="954">
                  <c:v>29.7</c:v>
                </c:pt>
                <c:pt idx="955">
                  <c:v>29.6</c:v>
                </c:pt>
                <c:pt idx="956">
                  <c:v>29.6</c:v>
                </c:pt>
                <c:pt idx="957">
                  <c:v>29.6</c:v>
                </c:pt>
                <c:pt idx="958">
                  <c:v>29.6</c:v>
                </c:pt>
                <c:pt idx="959">
                  <c:v>29.6</c:v>
                </c:pt>
                <c:pt idx="960">
                  <c:v>29.6</c:v>
                </c:pt>
                <c:pt idx="961">
                  <c:v>29.6</c:v>
                </c:pt>
                <c:pt idx="962">
                  <c:v>29.6</c:v>
                </c:pt>
                <c:pt idx="963">
                  <c:v>29.6</c:v>
                </c:pt>
                <c:pt idx="964">
                  <c:v>29.6</c:v>
                </c:pt>
                <c:pt idx="965">
                  <c:v>29.6</c:v>
                </c:pt>
                <c:pt idx="966">
                  <c:v>29.6</c:v>
                </c:pt>
                <c:pt idx="967">
                  <c:v>29.5</c:v>
                </c:pt>
                <c:pt idx="968">
                  <c:v>29.5</c:v>
                </c:pt>
                <c:pt idx="969">
                  <c:v>29.6</c:v>
                </c:pt>
                <c:pt idx="970">
                  <c:v>29.6</c:v>
                </c:pt>
                <c:pt idx="971">
                  <c:v>29.6</c:v>
                </c:pt>
                <c:pt idx="972">
                  <c:v>29.6</c:v>
                </c:pt>
                <c:pt idx="973">
                  <c:v>29.7</c:v>
                </c:pt>
                <c:pt idx="974">
                  <c:v>29.7</c:v>
                </c:pt>
                <c:pt idx="975">
                  <c:v>29.7</c:v>
                </c:pt>
                <c:pt idx="976">
                  <c:v>29.7</c:v>
                </c:pt>
                <c:pt idx="977">
                  <c:v>29.7</c:v>
                </c:pt>
                <c:pt idx="978">
                  <c:v>29.7</c:v>
                </c:pt>
                <c:pt idx="979">
                  <c:v>29.8</c:v>
                </c:pt>
                <c:pt idx="980">
                  <c:v>29.8</c:v>
                </c:pt>
                <c:pt idx="981">
                  <c:v>29.8</c:v>
                </c:pt>
                <c:pt idx="982">
                  <c:v>29.8</c:v>
                </c:pt>
                <c:pt idx="983">
                  <c:v>29.8</c:v>
                </c:pt>
                <c:pt idx="984">
                  <c:v>29.9</c:v>
                </c:pt>
                <c:pt idx="985">
                  <c:v>29.9</c:v>
                </c:pt>
                <c:pt idx="986">
                  <c:v>29.9</c:v>
                </c:pt>
                <c:pt idx="987">
                  <c:v>29.9</c:v>
                </c:pt>
                <c:pt idx="988">
                  <c:v>29.9</c:v>
                </c:pt>
                <c:pt idx="989">
                  <c:v>30</c:v>
                </c:pt>
                <c:pt idx="990">
                  <c:v>30</c:v>
                </c:pt>
                <c:pt idx="991">
                  <c:v>30</c:v>
                </c:pt>
                <c:pt idx="992">
                  <c:v>30.1</c:v>
                </c:pt>
                <c:pt idx="993">
                  <c:v>30.1</c:v>
                </c:pt>
                <c:pt idx="994">
                  <c:v>30.1</c:v>
                </c:pt>
                <c:pt idx="995">
                  <c:v>30.1</c:v>
                </c:pt>
                <c:pt idx="996">
                  <c:v>30.2</c:v>
                </c:pt>
                <c:pt idx="997">
                  <c:v>30.2</c:v>
                </c:pt>
                <c:pt idx="998">
                  <c:v>30.2</c:v>
                </c:pt>
                <c:pt idx="999">
                  <c:v>30.3</c:v>
                </c:pt>
                <c:pt idx="1000">
                  <c:v>30.3</c:v>
                </c:pt>
                <c:pt idx="1001">
                  <c:v>30.3</c:v>
                </c:pt>
                <c:pt idx="1002">
                  <c:v>30.3</c:v>
                </c:pt>
                <c:pt idx="1003">
                  <c:v>30.3</c:v>
                </c:pt>
                <c:pt idx="1004">
                  <c:v>30.3</c:v>
                </c:pt>
                <c:pt idx="1005">
                  <c:v>30.3</c:v>
                </c:pt>
                <c:pt idx="1006">
                  <c:v>30.3</c:v>
                </c:pt>
                <c:pt idx="1007">
                  <c:v>30.3</c:v>
                </c:pt>
                <c:pt idx="1008">
                  <c:v>30.3</c:v>
                </c:pt>
                <c:pt idx="1009">
                  <c:v>30.3</c:v>
                </c:pt>
                <c:pt idx="1010">
                  <c:v>30.3</c:v>
                </c:pt>
                <c:pt idx="1011">
                  <c:v>30.3</c:v>
                </c:pt>
                <c:pt idx="1012">
                  <c:v>30.3</c:v>
                </c:pt>
                <c:pt idx="1013">
                  <c:v>30.3</c:v>
                </c:pt>
                <c:pt idx="1014">
                  <c:v>30.3</c:v>
                </c:pt>
                <c:pt idx="1015">
                  <c:v>30.2</c:v>
                </c:pt>
                <c:pt idx="1016">
                  <c:v>30.2</c:v>
                </c:pt>
                <c:pt idx="1017">
                  <c:v>30.2</c:v>
                </c:pt>
                <c:pt idx="1018">
                  <c:v>30.2</c:v>
                </c:pt>
                <c:pt idx="1019">
                  <c:v>30.1</c:v>
                </c:pt>
                <c:pt idx="1020">
                  <c:v>30.1</c:v>
                </c:pt>
                <c:pt idx="1021">
                  <c:v>30.1</c:v>
                </c:pt>
                <c:pt idx="1022">
                  <c:v>30.1</c:v>
                </c:pt>
                <c:pt idx="1023">
                  <c:v>30</c:v>
                </c:pt>
                <c:pt idx="1024">
                  <c:v>30</c:v>
                </c:pt>
                <c:pt idx="1025">
                  <c:v>30</c:v>
                </c:pt>
                <c:pt idx="1026">
                  <c:v>30</c:v>
                </c:pt>
                <c:pt idx="1027">
                  <c:v>29.9</c:v>
                </c:pt>
                <c:pt idx="1028">
                  <c:v>29.9</c:v>
                </c:pt>
                <c:pt idx="1029">
                  <c:v>29.9</c:v>
                </c:pt>
                <c:pt idx="1030">
                  <c:v>29.8</c:v>
                </c:pt>
                <c:pt idx="1031">
                  <c:v>29.8</c:v>
                </c:pt>
                <c:pt idx="1032">
                  <c:v>29.8</c:v>
                </c:pt>
                <c:pt idx="1033">
                  <c:v>29.7</c:v>
                </c:pt>
                <c:pt idx="1034">
                  <c:v>29.8</c:v>
                </c:pt>
                <c:pt idx="1035">
                  <c:v>29.8</c:v>
                </c:pt>
                <c:pt idx="1036">
                  <c:v>29.8</c:v>
                </c:pt>
                <c:pt idx="1037">
                  <c:v>29.7</c:v>
                </c:pt>
                <c:pt idx="1038">
                  <c:v>29.7</c:v>
                </c:pt>
                <c:pt idx="1039">
                  <c:v>29.7</c:v>
                </c:pt>
                <c:pt idx="1040">
                  <c:v>29.7</c:v>
                </c:pt>
                <c:pt idx="1041">
                  <c:v>29.7</c:v>
                </c:pt>
                <c:pt idx="1042">
                  <c:v>29.7</c:v>
                </c:pt>
                <c:pt idx="1043">
                  <c:v>29.7</c:v>
                </c:pt>
                <c:pt idx="1044">
                  <c:v>29.7</c:v>
                </c:pt>
                <c:pt idx="1045">
                  <c:v>29.7</c:v>
                </c:pt>
                <c:pt idx="1046">
                  <c:v>29.7</c:v>
                </c:pt>
                <c:pt idx="1047">
                  <c:v>29.7</c:v>
                </c:pt>
                <c:pt idx="1048">
                  <c:v>29.7</c:v>
                </c:pt>
                <c:pt idx="1049">
                  <c:v>29.7</c:v>
                </c:pt>
                <c:pt idx="1050">
                  <c:v>29.8</c:v>
                </c:pt>
                <c:pt idx="1051">
                  <c:v>29.8</c:v>
                </c:pt>
                <c:pt idx="1052">
                  <c:v>29.8</c:v>
                </c:pt>
                <c:pt idx="1053">
                  <c:v>29.8</c:v>
                </c:pt>
                <c:pt idx="1054">
                  <c:v>29.9</c:v>
                </c:pt>
                <c:pt idx="1055">
                  <c:v>29.9</c:v>
                </c:pt>
                <c:pt idx="1056">
                  <c:v>29.9</c:v>
                </c:pt>
                <c:pt idx="1057">
                  <c:v>29.9</c:v>
                </c:pt>
                <c:pt idx="1058">
                  <c:v>29.9</c:v>
                </c:pt>
                <c:pt idx="1059">
                  <c:v>29.9</c:v>
                </c:pt>
                <c:pt idx="1060">
                  <c:v>29.9</c:v>
                </c:pt>
                <c:pt idx="1061">
                  <c:v>30</c:v>
                </c:pt>
                <c:pt idx="1062">
                  <c:v>30</c:v>
                </c:pt>
                <c:pt idx="1063">
                  <c:v>30</c:v>
                </c:pt>
                <c:pt idx="1064">
                  <c:v>30.1</c:v>
                </c:pt>
                <c:pt idx="1065">
                  <c:v>30.1</c:v>
                </c:pt>
                <c:pt idx="1066">
                  <c:v>30.1</c:v>
                </c:pt>
                <c:pt idx="1067">
                  <c:v>30.1</c:v>
                </c:pt>
                <c:pt idx="1068">
                  <c:v>30.2</c:v>
                </c:pt>
                <c:pt idx="1069">
                  <c:v>30.2</c:v>
                </c:pt>
                <c:pt idx="1070">
                  <c:v>30.3</c:v>
                </c:pt>
                <c:pt idx="1071">
                  <c:v>30.3</c:v>
                </c:pt>
                <c:pt idx="1072">
                  <c:v>30.3</c:v>
                </c:pt>
                <c:pt idx="1073">
                  <c:v>30.4</c:v>
                </c:pt>
                <c:pt idx="1074">
                  <c:v>30.4</c:v>
                </c:pt>
                <c:pt idx="1075">
                  <c:v>30.4</c:v>
                </c:pt>
                <c:pt idx="1076">
                  <c:v>30.5</c:v>
                </c:pt>
                <c:pt idx="1077">
                  <c:v>30.5</c:v>
                </c:pt>
                <c:pt idx="1078">
                  <c:v>30.5</c:v>
                </c:pt>
                <c:pt idx="1079">
                  <c:v>30.5</c:v>
                </c:pt>
                <c:pt idx="1080">
                  <c:v>30.5</c:v>
                </c:pt>
                <c:pt idx="1081">
                  <c:v>30.6</c:v>
                </c:pt>
                <c:pt idx="1082">
                  <c:v>30.6</c:v>
                </c:pt>
                <c:pt idx="1083">
                  <c:v>30.6</c:v>
                </c:pt>
                <c:pt idx="1084">
                  <c:v>30.6</c:v>
                </c:pt>
                <c:pt idx="1085">
                  <c:v>30.6</c:v>
                </c:pt>
                <c:pt idx="1086">
                  <c:v>30.6</c:v>
                </c:pt>
                <c:pt idx="1087">
                  <c:v>30.6</c:v>
                </c:pt>
                <c:pt idx="1088">
                  <c:v>30.6</c:v>
                </c:pt>
                <c:pt idx="1089">
                  <c:v>30.6</c:v>
                </c:pt>
                <c:pt idx="1090">
                  <c:v>30.6</c:v>
                </c:pt>
                <c:pt idx="1091">
                  <c:v>30.6</c:v>
                </c:pt>
                <c:pt idx="1092">
                  <c:v>30.6</c:v>
                </c:pt>
                <c:pt idx="1093">
                  <c:v>30.5</c:v>
                </c:pt>
                <c:pt idx="1094">
                  <c:v>30.5</c:v>
                </c:pt>
                <c:pt idx="1095">
                  <c:v>30.5</c:v>
                </c:pt>
                <c:pt idx="1096">
                  <c:v>30.5</c:v>
                </c:pt>
                <c:pt idx="1097">
                  <c:v>30.5</c:v>
                </c:pt>
                <c:pt idx="1098">
                  <c:v>30.5</c:v>
                </c:pt>
                <c:pt idx="1099">
                  <c:v>30.4</c:v>
                </c:pt>
                <c:pt idx="1100">
                  <c:v>30.4</c:v>
                </c:pt>
                <c:pt idx="1101">
                  <c:v>30.4</c:v>
                </c:pt>
                <c:pt idx="1102">
                  <c:v>30.4</c:v>
                </c:pt>
                <c:pt idx="1103">
                  <c:v>30.4</c:v>
                </c:pt>
                <c:pt idx="1104">
                  <c:v>30.4</c:v>
                </c:pt>
                <c:pt idx="1105">
                  <c:v>30.3</c:v>
                </c:pt>
                <c:pt idx="1106">
                  <c:v>30.3</c:v>
                </c:pt>
                <c:pt idx="1107">
                  <c:v>30.3</c:v>
                </c:pt>
                <c:pt idx="1108">
                  <c:v>30.3</c:v>
                </c:pt>
                <c:pt idx="1109">
                  <c:v>30.2</c:v>
                </c:pt>
                <c:pt idx="1110">
                  <c:v>30.2</c:v>
                </c:pt>
                <c:pt idx="1111">
                  <c:v>30.2</c:v>
                </c:pt>
                <c:pt idx="1112">
                  <c:v>30.1</c:v>
                </c:pt>
                <c:pt idx="1113">
                  <c:v>30</c:v>
                </c:pt>
                <c:pt idx="1114">
                  <c:v>30.1</c:v>
                </c:pt>
                <c:pt idx="1115">
                  <c:v>30</c:v>
                </c:pt>
                <c:pt idx="1116">
                  <c:v>30</c:v>
                </c:pt>
                <c:pt idx="1117">
                  <c:v>30</c:v>
                </c:pt>
                <c:pt idx="1118">
                  <c:v>29.9</c:v>
                </c:pt>
                <c:pt idx="1119">
                  <c:v>29.9</c:v>
                </c:pt>
                <c:pt idx="1120">
                  <c:v>29.9</c:v>
                </c:pt>
                <c:pt idx="1121">
                  <c:v>29.9</c:v>
                </c:pt>
                <c:pt idx="1122">
                  <c:v>29.9</c:v>
                </c:pt>
                <c:pt idx="1123">
                  <c:v>29.9</c:v>
                </c:pt>
                <c:pt idx="1124">
                  <c:v>29.9</c:v>
                </c:pt>
                <c:pt idx="1125">
                  <c:v>29.9</c:v>
                </c:pt>
                <c:pt idx="1126">
                  <c:v>29.9</c:v>
                </c:pt>
                <c:pt idx="1127">
                  <c:v>29.9</c:v>
                </c:pt>
                <c:pt idx="1128">
                  <c:v>29.9</c:v>
                </c:pt>
                <c:pt idx="1129">
                  <c:v>29.9</c:v>
                </c:pt>
                <c:pt idx="1130">
                  <c:v>29.9</c:v>
                </c:pt>
                <c:pt idx="1131">
                  <c:v>29.9</c:v>
                </c:pt>
                <c:pt idx="1132">
                  <c:v>29.9</c:v>
                </c:pt>
                <c:pt idx="1133">
                  <c:v>29.9</c:v>
                </c:pt>
                <c:pt idx="1134">
                  <c:v>29.9</c:v>
                </c:pt>
                <c:pt idx="1135">
                  <c:v>29.9</c:v>
                </c:pt>
                <c:pt idx="1136">
                  <c:v>29.9</c:v>
                </c:pt>
                <c:pt idx="1137">
                  <c:v>29.9</c:v>
                </c:pt>
                <c:pt idx="1138">
                  <c:v>29.9</c:v>
                </c:pt>
                <c:pt idx="1139">
                  <c:v>29.9</c:v>
                </c:pt>
                <c:pt idx="1140">
                  <c:v>30</c:v>
                </c:pt>
                <c:pt idx="1141">
                  <c:v>30</c:v>
                </c:pt>
                <c:pt idx="1142">
                  <c:v>30</c:v>
                </c:pt>
                <c:pt idx="1143">
                  <c:v>30</c:v>
                </c:pt>
                <c:pt idx="1144">
                  <c:v>30</c:v>
                </c:pt>
                <c:pt idx="1145">
                  <c:v>30.1</c:v>
                </c:pt>
                <c:pt idx="1146">
                  <c:v>30.1</c:v>
                </c:pt>
                <c:pt idx="1147">
                  <c:v>30.2</c:v>
                </c:pt>
                <c:pt idx="1148">
                  <c:v>30.2</c:v>
                </c:pt>
                <c:pt idx="1149">
                  <c:v>30.2</c:v>
                </c:pt>
                <c:pt idx="1150">
                  <c:v>30.2</c:v>
                </c:pt>
                <c:pt idx="1151">
                  <c:v>30.3</c:v>
                </c:pt>
                <c:pt idx="1152">
                  <c:v>30.3</c:v>
                </c:pt>
                <c:pt idx="1153">
                  <c:v>30.3</c:v>
                </c:pt>
                <c:pt idx="1154">
                  <c:v>30.3</c:v>
                </c:pt>
                <c:pt idx="1155">
                  <c:v>30.4</c:v>
                </c:pt>
                <c:pt idx="1156">
                  <c:v>30.4</c:v>
                </c:pt>
                <c:pt idx="1157">
                  <c:v>30.5</c:v>
                </c:pt>
                <c:pt idx="1158">
                  <c:v>30.5</c:v>
                </c:pt>
                <c:pt idx="1159">
                  <c:v>30.5</c:v>
                </c:pt>
                <c:pt idx="1160">
                  <c:v>30.6</c:v>
                </c:pt>
                <c:pt idx="1161">
                  <c:v>30.6</c:v>
                </c:pt>
                <c:pt idx="1162">
                  <c:v>30.7</c:v>
                </c:pt>
                <c:pt idx="1163">
                  <c:v>30.7</c:v>
                </c:pt>
                <c:pt idx="1164">
                  <c:v>30.7</c:v>
                </c:pt>
                <c:pt idx="1165">
                  <c:v>30.7</c:v>
                </c:pt>
                <c:pt idx="1166">
                  <c:v>30.7</c:v>
                </c:pt>
                <c:pt idx="1167">
                  <c:v>30.7</c:v>
                </c:pt>
                <c:pt idx="1168">
                  <c:v>30.7</c:v>
                </c:pt>
                <c:pt idx="1169">
                  <c:v>30.7</c:v>
                </c:pt>
                <c:pt idx="1170">
                  <c:v>30.7</c:v>
                </c:pt>
                <c:pt idx="1171">
                  <c:v>30.7</c:v>
                </c:pt>
                <c:pt idx="1172">
                  <c:v>30.7</c:v>
                </c:pt>
                <c:pt idx="1173">
                  <c:v>30.7</c:v>
                </c:pt>
                <c:pt idx="1174">
                  <c:v>30.7</c:v>
                </c:pt>
                <c:pt idx="1175">
                  <c:v>30.7</c:v>
                </c:pt>
                <c:pt idx="1176">
                  <c:v>30.7</c:v>
                </c:pt>
                <c:pt idx="1177">
                  <c:v>30.7</c:v>
                </c:pt>
                <c:pt idx="1178">
                  <c:v>30.7</c:v>
                </c:pt>
                <c:pt idx="1179">
                  <c:v>30.6</c:v>
                </c:pt>
                <c:pt idx="1180">
                  <c:v>30.6</c:v>
                </c:pt>
                <c:pt idx="1181">
                  <c:v>30.6</c:v>
                </c:pt>
                <c:pt idx="1182">
                  <c:v>30.6</c:v>
                </c:pt>
                <c:pt idx="1183">
                  <c:v>30.6</c:v>
                </c:pt>
                <c:pt idx="1184">
                  <c:v>30.6</c:v>
                </c:pt>
                <c:pt idx="1185">
                  <c:v>30.6</c:v>
                </c:pt>
                <c:pt idx="1186">
                  <c:v>30.5</c:v>
                </c:pt>
                <c:pt idx="1187">
                  <c:v>30.5</c:v>
                </c:pt>
                <c:pt idx="1188">
                  <c:v>30.5</c:v>
                </c:pt>
                <c:pt idx="1189">
                  <c:v>30.4</c:v>
                </c:pt>
                <c:pt idx="1190">
                  <c:v>30.4</c:v>
                </c:pt>
                <c:pt idx="1191">
                  <c:v>30.4</c:v>
                </c:pt>
                <c:pt idx="1192">
                  <c:v>30.3</c:v>
                </c:pt>
                <c:pt idx="1193">
                  <c:v>30.3</c:v>
                </c:pt>
                <c:pt idx="1194">
                  <c:v>30.3</c:v>
                </c:pt>
                <c:pt idx="1195">
                  <c:v>30.3</c:v>
                </c:pt>
                <c:pt idx="1196">
                  <c:v>30.3</c:v>
                </c:pt>
                <c:pt idx="1197">
                  <c:v>30.3</c:v>
                </c:pt>
                <c:pt idx="1198">
                  <c:v>30.3</c:v>
                </c:pt>
                <c:pt idx="1199">
                  <c:v>30.2</c:v>
                </c:pt>
                <c:pt idx="1200">
                  <c:v>30.2</c:v>
                </c:pt>
                <c:pt idx="1201">
                  <c:v>30.1</c:v>
                </c:pt>
                <c:pt idx="1202">
                  <c:v>30.1</c:v>
                </c:pt>
                <c:pt idx="1203">
                  <c:v>30.1</c:v>
                </c:pt>
                <c:pt idx="1204">
                  <c:v>30</c:v>
                </c:pt>
                <c:pt idx="1205">
                  <c:v>30</c:v>
                </c:pt>
                <c:pt idx="1206">
                  <c:v>30</c:v>
                </c:pt>
                <c:pt idx="1207">
                  <c:v>30</c:v>
                </c:pt>
                <c:pt idx="1208">
                  <c:v>30</c:v>
                </c:pt>
                <c:pt idx="1209">
                  <c:v>30</c:v>
                </c:pt>
                <c:pt idx="1210">
                  <c:v>30</c:v>
                </c:pt>
                <c:pt idx="1211">
                  <c:v>30</c:v>
                </c:pt>
                <c:pt idx="1212">
                  <c:v>30</c:v>
                </c:pt>
                <c:pt idx="1213">
                  <c:v>30</c:v>
                </c:pt>
                <c:pt idx="1214">
                  <c:v>30</c:v>
                </c:pt>
                <c:pt idx="1215">
                  <c:v>30</c:v>
                </c:pt>
                <c:pt idx="1216">
                  <c:v>30</c:v>
                </c:pt>
                <c:pt idx="1217">
                  <c:v>30</c:v>
                </c:pt>
                <c:pt idx="1218">
                  <c:v>30</c:v>
                </c:pt>
                <c:pt idx="1219">
                  <c:v>30.1</c:v>
                </c:pt>
                <c:pt idx="1220">
                  <c:v>30</c:v>
                </c:pt>
                <c:pt idx="1221">
                  <c:v>30</c:v>
                </c:pt>
                <c:pt idx="1222">
                  <c:v>30.1</c:v>
                </c:pt>
                <c:pt idx="1223">
                  <c:v>30</c:v>
                </c:pt>
                <c:pt idx="1224">
                  <c:v>30.1</c:v>
                </c:pt>
                <c:pt idx="1225">
                  <c:v>30.1</c:v>
                </c:pt>
                <c:pt idx="1226">
                  <c:v>30.1</c:v>
                </c:pt>
                <c:pt idx="1227">
                  <c:v>30.1</c:v>
                </c:pt>
                <c:pt idx="1228">
                  <c:v>30.2</c:v>
                </c:pt>
                <c:pt idx="1229">
                  <c:v>30.2</c:v>
                </c:pt>
                <c:pt idx="1230">
                  <c:v>30.2</c:v>
                </c:pt>
                <c:pt idx="1231">
                  <c:v>30.2</c:v>
                </c:pt>
                <c:pt idx="1232">
                  <c:v>30.3</c:v>
                </c:pt>
                <c:pt idx="1233">
                  <c:v>30.3</c:v>
                </c:pt>
                <c:pt idx="1234">
                  <c:v>30.3</c:v>
                </c:pt>
                <c:pt idx="1235">
                  <c:v>30.3</c:v>
                </c:pt>
                <c:pt idx="1236">
                  <c:v>30.4</c:v>
                </c:pt>
                <c:pt idx="1237">
                  <c:v>30.4</c:v>
                </c:pt>
                <c:pt idx="1238">
                  <c:v>30.4</c:v>
                </c:pt>
                <c:pt idx="1239">
                  <c:v>30.5</c:v>
                </c:pt>
                <c:pt idx="1240">
                  <c:v>30.5</c:v>
                </c:pt>
                <c:pt idx="1241">
                  <c:v>30.6</c:v>
                </c:pt>
                <c:pt idx="1242">
                  <c:v>30.6</c:v>
                </c:pt>
                <c:pt idx="1243">
                  <c:v>30.6</c:v>
                </c:pt>
                <c:pt idx="1244">
                  <c:v>30.7</c:v>
                </c:pt>
                <c:pt idx="1245">
                  <c:v>30.7</c:v>
                </c:pt>
                <c:pt idx="1246">
                  <c:v>30.8</c:v>
                </c:pt>
                <c:pt idx="1247">
                  <c:v>30.8</c:v>
                </c:pt>
                <c:pt idx="1248">
                  <c:v>30.8</c:v>
                </c:pt>
                <c:pt idx="1249">
                  <c:v>30.8</c:v>
                </c:pt>
                <c:pt idx="1250">
                  <c:v>30.8</c:v>
                </c:pt>
                <c:pt idx="1251">
                  <c:v>30.8</c:v>
                </c:pt>
                <c:pt idx="1252">
                  <c:v>30.8</c:v>
                </c:pt>
                <c:pt idx="1253">
                  <c:v>30.8</c:v>
                </c:pt>
                <c:pt idx="1254">
                  <c:v>30.8</c:v>
                </c:pt>
                <c:pt idx="1255">
                  <c:v>30.8</c:v>
                </c:pt>
                <c:pt idx="1256">
                  <c:v>30.8</c:v>
                </c:pt>
                <c:pt idx="1257">
                  <c:v>30.8</c:v>
                </c:pt>
                <c:pt idx="1258">
                  <c:v>30.8</c:v>
                </c:pt>
                <c:pt idx="1259">
                  <c:v>30.8</c:v>
                </c:pt>
                <c:pt idx="1260">
                  <c:v>30.8</c:v>
                </c:pt>
                <c:pt idx="1261">
                  <c:v>30.8</c:v>
                </c:pt>
                <c:pt idx="1262">
                  <c:v>30.8</c:v>
                </c:pt>
                <c:pt idx="1263">
                  <c:v>30.7</c:v>
                </c:pt>
                <c:pt idx="1264">
                  <c:v>30.7</c:v>
                </c:pt>
                <c:pt idx="1265">
                  <c:v>30.7</c:v>
                </c:pt>
                <c:pt idx="1266">
                  <c:v>30.7</c:v>
                </c:pt>
                <c:pt idx="1267">
                  <c:v>30.7</c:v>
                </c:pt>
                <c:pt idx="1268">
                  <c:v>30.7</c:v>
                </c:pt>
                <c:pt idx="1269">
                  <c:v>30.7</c:v>
                </c:pt>
                <c:pt idx="1270">
                  <c:v>30.6</c:v>
                </c:pt>
                <c:pt idx="1271">
                  <c:v>30.6</c:v>
                </c:pt>
                <c:pt idx="1272">
                  <c:v>30.6</c:v>
                </c:pt>
                <c:pt idx="1273">
                  <c:v>30.6</c:v>
                </c:pt>
                <c:pt idx="1274">
                  <c:v>30.5</c:v>
                </c:pt>
                <c:pt idx="1275">
                  <c:v>30.5</c:v>
                </c:pt>
                <c:pt idx="1276">
                  <c:v>30.5</c:v>
                </c:pt>
                <c:pt idx="1277">
                  <c:v>30.5</c:v>
                </c:pt>
                <c:pt idx="1278">
                  <c:v>30.4</c:v>
                </c:pt>
                <c:pt idx="1279">
                  <c:v>30.4</c:v>
                </c:pt>
                <c:pt idx="1280">
                  <c:v>30.4</c:v>
                </c:pt>
                <c:pt idx="1281">
                  <c:v>30.3</c:v>
                </c:pt>
                <c:pt idx="1282">
                  <c:v>30.3</c:v>
                </c:pt>
                <c:pt idx="1283">
                  <c:v>30.3</c:v>
                </c:pt>
                <c:pt idx="1284">
                  <c:v>30.3</c:v>
                </c:pt>
                <c:pt idx="1285">
                  <c:v>30.2</c:v>
                </c:pt>
                <c:pt idx="1286">
                  <c:v>30.2</c:v>
                </c:pt>
                <c:pt idx="1287">
                  <c:v>30.2</c:v>
                </c:pt>
                <c:pt idx="1288">
                  <c:v>30.2</c:v>
                </c:pt>
                <c:pt idx="1289">
                  <c:v>30.1</c:v>
                </c:pt>
                <c:pt idx="1290">
                  <c:v>30.2</c:v>
                </c:pt>
                <c:pt idx="1291">
                  <c:v>30.1</c:v>
                </c:pt>
                <c:pt idx="1292">
                  <c:v>30.1</c:v>
                </c:pt>
                <c:pt idx="1293">
                  <c:v>30.1</c:v>
                </c:pt>
                <c:pt idx="1294">
                  <c:v>30.1</c:v>
                </c:pt>
                <c:pt idx="1295">
                  <c:v>30.1</c:v>
                </c:pt>
                <c:pt idx="1296">
                  <c:v>30.1</c:v>
                </c:pt>
                <c:pt idx="1297">
                  <c:v>30.1</c:v>
                </c:pt>
                <c:pt idx="1298">
                  <c:v>30</c:v>
                </c:pt>
                <c:pt idx="1299">
                  <c:v>30.1</c:v>
                </c:pt>
                <c:pt idx="1300">
                  <c:v>30.1</c:v>
                </c:pt>
                <c:pt idx="1301">
                  <c:v>30.1</c:v>
                </c:pt>
                <c:pt idx="1302">
                  <c:v>30.1</c:v>
                </c:pt>
                <c:pt idx="1303">
                  <c:v>30.1</c:v>
                </c:pt>
                <c:pt idx="1304">
                  <c:v>30.1</c:v>
                </c:pt>
                <c:pt idx="1305">
                  <c:v>30.1</c:v>
                </c:pt>
                <c:pt idx="1306">
                  <c:v>30.2</c:v>
                </c:pt>
                <c:pt idx="1307">
                  <c:v>30.1</c:v>
                </c:pt>
                <c:pt idx="1308">
                  <c:v>30.1</c:v>
                </c:pt>
                <c:pt idx="1309">
                  <c:v>30.1</c:v>
                </c:pt>
                <c:pt idx="1310">
                  <c:v>30.2</c:v>
                </c:pt>
                <c:pt idx="1311">
                  <c:v>30.2</c:v>
                </c:pt>
                <c:pt idx="1312">
                  <c:v>30.2</c:v>
                </c:pt>
                <c:pt idx="1313">
                  <c:v>30.2</c:v>
                </c:pt>
                <c:pt idx="1314">
                  <c:v>30.3</c:v>
                </c:pt>
                <c:pt idx="1315">
                  <c:v>30.3</c:v>
                </c:pt>
                <c:pt idx="1316">
                  <c:v>30.3</c:v>
                </c:pt>
                <c:pt idx="1317">
                  <c:v>30.3</c:v>
                </c:pt>
                <c:pt idx="1318">
                  <c:v>30.4</c:v>
                </c:pt>
                <c:pt idx="1319">
                  <c:v>30.4</c:v>
                </c:pt>
                <c:pt idx="1320">
                  <c:v>30.4</c:v>
                </c:pt>
                <c:pt idx="1321">
                  <c:v>30.4</c:v>
                </c:pt>
                <c:pt idx="1322">
                  <c:v>30.5</c:v>
                </c:pt>
                <c:pt idx="1323">
                  <c:v>30.5</c:v>
                </c:pt>
                <c:pt idx="1324">
                  <c:v>30.5</c:v>
                </c:pt>
                <c:pt idx="1325">
                  <c:v>30.6</c:v>
                </c:pt>
                <c:pt idx="1326">
                  <c:v>30.6</c:v>
                </c:pt>
                <c:pt idx="1327">
                  <c:v>30.6</c:v>
                </c:pt>
                <c:pt idx="1328">
                  <c:v>30.7</c:v>
                </c:pt>
                <c:pt idx="1329">
                  <c:v>30.7</c:v>
                </c:pt>
                <c:pt idx="1330">
                  <c:v>30.8</c:v>
                </c:pt>
                <c:pt idx="1331">
                  <c:v>30.8</c:v>
                </c:pt>
                <c:pt idx="1332">
                  <c:v>30.8</c:v>
                </c:pt>
                <c:pt idx="1333">
                  <c:v>30.8</c:v>
                </c:pt>
                <c:pt idx="1334">
                  <c:v>30.8</c:v>
                </c:pt>
                <c:pt idx="1335">
                  <c:v>30.8</c:v>
                </c:pt>
                <c:pt idx="1336">
                  <c:v>30.9</c:v>
                </c:pt>
                <c:pt idx="1337">
                  <c:v>30.9</c:v>
                </c:pt>
                <c:pt idx="1338">
                  <c:v>30.9</c:v>
                </c:pt>
                <c:pt idx="1339">
                  <c:v>30.9</c:v>
                </c:pt>
                <c:pt idx="1340">
                  <c:v>30.9</c:v>
                </c:pt>
                <c:pt idx="1341">
                  <c:v>30.9</c:v>
                </c:pt>
                <c:pt idx="1342">
                  <c:v>30.9</c:v>
                </c:pt>
                <c:pt idx="1343">
                  <c:v>30.9</c:v>
                </c:pt>
                <c:pt idx="1344">
                  <c:v>30.8</c:v>
                </c:pt>
                <c:pt idx="1345">
                  <c:v>30.8</c:v>
                </c:pt>
                <c:pt idx="1346">
                  <c:v>30.8</c:v>
                </c:pt>
                <c:pt idx="1347">
                  <c:v>30.8</c:v>
                </c:pt>
                <c:pt idx="1348">
                  <c:v>30.8</c:v>
                </c:pt>
                <c:pt idx="1349">
                  <c:v>30.8</c:v>
                </c:pt>
                <c:pt idx="1350">
                  <c:v>30.8</c:v>
                </c:pt>
                <c:pt idx="1351">
                  <c:v>30.7</c:v>
                </c:pt>
                <c:pt idx="1352">
                  <c:v>30.7</c:v>
                </c:pt>
                <c:pt idx="1353">
                  <c:v>30.6</c:v>
                </c:pt>
                <c:pt idx="1354">
                  <c:v>30.7</c:v>
                </c:pt>
                <c:pt idx="1355">
                  <c:v>30.6</c:v>
                </c:pt>
                <c:pt idx="1356">
                  <c:v>30.6</c:v>
                </c:pt>
                <c:pt idx="1357">
                  <c:v>30.6</c:v>
                </c:pt>
                <c:pt idx="1358">
                  <c:v>30.5</c:v>
                </c:pt>
                <c:pt idx="1359">
                  <c:v>30.5</c:v>
                </c:pt>
                <c:pt idx="1360">
                  <c:v>30.5</c:v>
                </c:pt>
                <c:pt idx="1361">
                  <c:v>30.5</c:v>
                </c:pt>
                <c:pt idx="1362">
                  <c:v>30.4</c:v>
                </c:pt>
                <c:pt idx="1363">
                  <c:v>30.4</c:v>
                </c:pt>
                <c:pt idx="1364">
                  <c:v>30.4</c:v>
                </c:pt>
                <c:pt idx="1365">
                  <c:v>30.4</c:v>
                </c:pt>
                <c:pt idx="1366">
                  <c:v>30.4</c:v>
                </c:pt>
                <c:pt idx="1367">
                  <c:v>30.4</c:v>
                </c:pt>
                <c:pt idx="1368">
                  <c:v>30.3</c:v>
                </c:pt>
                <c:pt idx="1369">
                  <c:v>30.3</c:v>
                </c:pt>
                <c:pt idx="1370">
                  <c:v>30.3</c:v>
                </c:pt>
                <c:pt idx="1371">
                  <c:v>30.2</c:v>
                </c:pt>
                <c:pt idx="1372">
                  <c:v>30.2</c:v>
                </c:pt>
                <c:pt idx="1373">
                  <c:v>30.2</c:v>
                </c:pt>
                <c:pt idx="1374">
                  <c:v>30.2</c:v>
                </c:pt>
                <c:pt idx="1375">
                  <c:v>30.2</c:v>
                </c:pt>
                <c:pt idx="1376">
                  <c:v>30.1</c:v>
                </c:pt>
                <c:pt idx="1377">
                  <c:v>30.1</c:v>
                </c:pt>
                <c:pt idx="1378">
                  <c:v>30.1</c:v>
                </c:pt>
                <c:pt idx="1379">
                  <c:v>30.1</c:v>
                </c:pt>
                <c:pt idx="1380">
                  <c:v>30.1</c:v>
                </c:pt>
                <c:pt idx="1381">
                  <c:v>30.1</c:v>
                </c:pt>
                <c:pt idx="1382">
                  <c:v>30.2</c:v>
                </c:pt>
                <c:pt idx="1383">
                  <c:v>30.1</c:v>
                </c:pt>
                <c:pt idx="1384">
                  <c:v>30.1</c:v>
                </c:pt>
                <c:pt idx="1385">
                  <c:v>30.1</c:v>
                </c:pt>
                <c:pt idx="1386">
                  <c:v>30.1</c:v>
                </c:pt>
                <c:pt idx="1387">
                  <c:v>30.2</c:v>
                </c:pt>
                <c:pt idx="1388">
                  <c:v>30.2</c:v>
                </c:pt>
                <c:pt idx="1389">
                  <c:v>30.2</c:v>
                </c:pt>
                <c:pt idx="1390">
                  <c:v>30.2</c:v>
                </c:pt>
                <c:pt idx="1391">
                  <c:v>30.2</c:v>
                </c:pt>
                <c:pt idx="1392">
                  <c:v>30.2</c:v>
                </c:pt>
                <c:pt idx="1393">
                  <c:v>30.2</c:v>
                </c:pt>
                <c:pt idx="1394">
                  <c:v>30.2</c:v>
                </c:pt>
                <c:pt idx="1395">
                  <c:v>30.3</c:v>
                </c:pt>
                <c:pt idx="1396">
                  <c:v>30.3</c:v>
                </c:pt>
                <c:pt idx="1397">
                  <c:v>30.3</c:v>
                </c:pt>
                <c:pt idx="1398">
                  <c:v>30.3</c:v>
                </c:pt>
                <c:pt idx="1399">
                  <c:v>30.3</c:v>
                </c:pt>
                <c:pt idx="1400">
                  <c:v>30.4</c:v>
                </c:pt>
                <c:pt idx="1401">
                  <c:v>30.4</c:v>
                </c:pt>
                <c:pt idx="1402">
                  <c:v>30.4</c:v>
                </c:pt>
                <c:pt idx="1403">
                  <c:v>30.4</c:v>
                </c:pt>
                <c:pt idx="1404">
                  <c:v>30.5</c:v>
                </c:pt>
                <c:pt idx="1405">
                  <c:v>30.5</c:v>
                </c:pt>
                <c:pt idx="1406">
                  <c:v>30.5</c:v>
                </c:pt>
                <c:pt idx="1407">
                  <c:v>30.6</c:v>
                </c:pt>
                <c:pt idx="1408">
                  <c:v>30.6</c:v>
                </c:pt>
                <c:pt idx="1409">
                  <c:v>30.7</c:v>
                </c:pt>
                <c:pt idx="1410">
                  <c:v>30.7</c:v>
                </c:pt>
                <c:pt idx="1411">
                  <c:v>30.7</c:v>
                </c:pt>
                <c:pt idx="1412">
                  <c:v>30.7</c:v>
                </c:pt>
                <c:pt idx="1413">
                  <c:v>30.7</c:v>
                </c:pt>
                <c:pt idx="1414">
                  <c:v>30.8</c:v>
                </c:pt>
                <c:pt idx="1415">
                  <c:v>30.8</c:v>
                </c:pt>
                <c:pt idx="1416">
                  <c:v>30.8</c:v>
                </c:pt>
                <c:pt idx="1417">
                  <c:v>30.8</c:v>
                </c:pt>
                <c:pt idx="1418">
                  <c:v>30.9</c:v>
                </c:pt>
                <c:pt idx="1419">
                  <c:v>30.8</c:v>
                </c:pt>
                <c:pt idx="1420">
                  <c:v>30.9</c:v>
                </c:pt>
                <c:pt idx="1421">
                  <c:v>30.8</c:v>
                </c:pt>
                <c:pt idx="1422">
                  <c:v>30.8</c:v>
                </c:pt>
                <c:pt idx="1423">
                  <c:v>30.8</c:v>
                </c:pt>
                <c:pt idx="1424">
                  <c:v>30.8</c:v>
                </c:pt>
                <c:pt idx="1425">
                  <c:v>30.8</c:v>
                </c:pt>
                <c:pt idx="1426">
                  <c:v>30.8</c:v>
                </c:pt>
                <c:pt idx="1427">
                  <c:v>30.8</c:v>
                </c:pt>
                <c:pt idx="1428">
                  <c:v>30.8</c:v>
                </c:pt>
                <c:pt idx="1429">
                  <c:v>30.8</c:v>
                </c:pt>
                <c:pt idx="1430">
                  <c:v>30.8</c:v>
                </c:pt>
                <c:pt idx="1431">
                  <c:v>30.8</c:v>
                </c:pt>
                <c:pt idx="1432">
                  <c:v>30.8</c:v>
                </c:pt>
                <c:pt idx="1433">
                  <c:v>30.8</c:v>
                </c:pt>
                <c:pt idx="1434">
                  <c:v>30.7</c:v>
                </c:pt>
                <c:pt idx="1435">
                  <c:v>30.7</c:v>
                </c:pt>
                <c:pt idx="1436">
                  <c:v>30.8</c:v>
                </c:pt>
                <c:pt idx="1437">
                  <c:v>30.7</c:v>
                </c:pt>
                <c:pt idx="1438">
                  <c:v>30.7</c:v>
                </c:pt>
                <c:pt idx="1439">
                  <c:v>30.7</c:v>
                </c:pt>
                <c:pt idx="1440">
                  <c:v>30.6</c:v>
                </c:pt>
                <c:pt idx="1441">
                  <c:v>30.6</c:v>
                </c:pt>
                <c:pt idx="1442">
                  <c:v>30.6</c:v>
                </c:pt>
                <c:pt idx="1443">
                  <c:v>30.5</c:v>
                </c:pt>
                <c:pt idx="1444">
                  <c:v>30.5</c:v>
                </c:pt>
                <c:pt idx="1445">
                  <c:v>30.5</c:v>
                </c:pt>
                <c:pt idx="1446">
                  <c:v>30.5</c:v>
                </c:pt>
                <c:pt idx="1447">
                  <c:v>30.5</c:v>
                </c:pt>
                <c:pt idx="1448">
                  <c:v>30.4</c:v>
                </c:pt>
                <c:pt idx="1449">
                  <c:v>30.4</c:v>
                </c:pt>
                <c:pt idx="1450">
                  <c:v>30.4</c:v>
                </c:pt>
                <c:pt idx="1451">
                  <c:v>30.3</c:v>
                </c:pt>
                <c:pt idx="1452">
                  <c:v>30.3</c:v>
                </c:pt>
                <c:pt idx="1453">
                  <c:v>30.3</c:v>
                </c:pt>
                <c:pt idx="1454">
                  <c:v>30.2</c:v>
                </c:pt>
                <c:pt idx="1455">
                  <c:v>30.2</c:v>
                </c:pt>
                <c:pt idx="1456">
                  <c:v>30.2</c:v>
                </c:pt>
                <c:pt idx="1457">
                  <c:v>30.1</c:v>
                </c:pt>
                <c:pt idx="1458">
                  <c:v>30.1</c:v>
                </c:pt>
                <c:pt idx="1459">
                  <c:v>30.1</c:v>
                </c:pt>
                <c:pt idx="1460">
                  <c:v>30.1</c:v>
                </c:pt>
                <c:pt idx="1461">
                  <c:v>30.1</c:v>
                </c:pt>
                <c:pt idx="1462">
                  <c:v>30</c:v>
                </c:pt>
                <c:pt idx="1463">
                  <c:v>30.1</c:v>
                </c:pt>
                <c:pt idx="1464">
                  <c:v>30</c:v>
                </c:pt>
                <c:pt idx="1465">
                  <c:v>30</c:v>
                </c:pt>
                <c:pt idx="1466">
                  <c:v>30</c:v>
                </c:pt>
                <c:pt idx="1467">
                  <c:v>30</c:v>
                </c:pt>
                <c:pt idx="1468">
                  <c:v>30</c:v>
                </c:pt>
                <c:pt idx="1469">
                  <c:v>30</c:v>
                </c:pt>
                <c:pt idx="1470">
                  <c:v>30</c:v>
                </c:pt>
                <c:pt idx="1471">
                  <c:v>30</c:v>
                </c:pt>
                <c:pt idx="1472">
                  <c:v>30</c:v>
                </c:pt>
                <c:pt idx="1473">
                  <c:v>30.1</c:v>
                </c:pt>
                <c:pt idx="1474">
                  <c:v>30.1</c:v>
                </c:pt>
                <c:pt idx="1475">
                  <c:v>30.1</c:v>
                </c:pt>
                <c:pt idx="1476">
                  <c:v>30.1</c:v>
                </c:pt>
                <c:pt idx="1477">
                  <c:v>30.1</c:v>
                </c:pt>
                <c:pt idx="1478">
                  <c:v>30.1</c:v>
                </c:pt>
                <c:pt idx="1479">
                  <c:v>30.1</c:v>
                </c:pt>
                <c:pt idx="1480">
                  <c:v>30.1</c:v>
                </c:pt>
                <c:pt idx="1481">
                  <c:v>30.1</c:v>
                </c:pt>
                <c:pt idx="1482">
                  <c:v>30.1</c:v>
                </c:pt>
                <c:pt idx="1483">
                  <c:v>30.1</c:v>
                </c:pt>
                <c:pt idx="1484">
                  <c:v>30.2</c:v>
                </c:pt>
                <c:pt idx="1485">
                  <c:v>30.2</c:v>
                </c:pt>
                <c:pt idx="1486">
                  <c:v>30.2</c:v>
                </c:pt>
                <c:pt idx="1487">
                  <c:v>30.3</c:v>
                </c:pt>
                <c:pt idx="1488">
                  <c:v>30.3</c:v>
                </c:pt>
                <c:pt idx="1489">
                  <c:v>30.3</c:v>
                </c:pt>
                <c:pt idx="1490">
                  <c:v>30.3</c:v>
                </c:pt>
                <c:pt idx="1491">
                  <c:v>30.4</c:v>
                </c:pt>
                <c:pt idx="1492">
                  <c:v>30.4</c:v>
                </c:pt>
                <c:pt idx="1493">
                  <c:v>30.4</c:v>
                </c:pt>
                <c:pt idx="1494">
                  <c:v>30.4</c:v>
                </c:pt>
                <c:pt idx="1495">
                  <c:v>30.4</c:v>
                </c:pt>
                <c:pt idx="1496">
                  <c:v>30.5</c:v>
                </c:pt>
                <c:pt idx="1497">
                  <c:v>30.5</c:v>
                </c:pt>
                <c:pt idx="1498">
                  <c:v>30.6</c:v>
                </c:pt>
                <c:pt idx="1499">
                  <c:v>30.6</c:v>
                </c:pt>
                <c:pt idx="1500">
                  <c:v>30.7</c:v>
                </c:pt>
                <c:pt idx="1501">
                  <c:v>30.7</c:v>
                </c:pt>
                <c:pt idx="1502">
                  <c:v>30.7</c:v>
                </c:pt>
                <c:pt idx="1503">
                  <c:v>30.7</c:v>
                </c:pt>
                <c:pt idx="1504">
                  <c:v>30.8</c:v>
                </c:pt>
                <c:pt idx="1505">
                  <c:v>30.8</c:v>
                </c:pt>
                <c:pt idx="1506">
                  <c:v>30.8</c:v>
                </c:pt>
                <c:pt idx="1507">
                  <c:v>30.8</c:v>
                </c:pt>
                <c:pt idx="1508">
                  <c:v>30.8</c:v>
                </c:pt>
                <c:pt idx="1509">
                  <c:v>30.8</c:v>
                </c:pt>
                <c:pt idx="1510">
                  <c:v>30.8</c:v>
                </c:pt>
                <c:pt idx="1511">
                  <c:v>30.8</c:v>
                </c:pt>
                <c:pt idx="1512">
                  <c:v>30.7</c:v>
                </c:pt>
                <c:pt idx="1513">
                  <c:v>30.7</c:v>
                </c:pt>
                <c:pt idx="1514">
                  <c:v>30.7</c:v>
                </c:pt>
                <c:pt idx="1515">
                  <c:v>30.7</c:v>
                </c:pt>
                <c:pt idx="1516">
                  <c:v>30.7</c:v>
                </c:pt>
                <c:pt idx="1517">
                  <c:v>30.7</c:v>
                </c:pt>
                <c:pt idx="1518">
                  <c:v>30.7</c:v>
                </c:pt>
                <c:pt idx="1519">
                  <c:v>30.7</c:v>
                </c:pt>
                <c:pt idx="1520">
                  <c:v>30.6</c:v>
                </c:pt>
                <c:pt idx="1521">
                  <c:v>30.6</c:v>
                </c:pt>
                <c:pt idx="1522">
                  <c:v>30.6</c:v>
                </c:pt>
                <c:pt idx="1523">
                  <c:v>30.6</c:v>
                </c:pt>
                <c:pt idx="1524">
                  <c:v>30.6</c:v>
                </c:pt>
                <c:pt idx="1525">
                  <c:v>30.5</c:v>
                </c:pt>
                <c:pt idx="1526">
                  <c:v>30.5</c:v>
                </c:pt>
                <c:pt idx="1527">
                  <c:v>30.4</c:v>
                </c:pt>
                <c:pt idx="1528">
                  <c:v>30.4</c:v>
                </c:pt>
                <c:pt idx="1529">
                  <c:v>30.4</c:v>
                </c:pt>
                <c:pt idx="1530">
                  <c:v>30.4</c:v>
                </c:pt>
                <c:pt idx="1531">
                  <c:v>30.3</c:v>
                </c:pt>
                <c:pt idx="1532">
                  <c:v>30.3</c:v>
                </c:pt>
                <c:pt idx="1533">
                  <c:v>30.3</c:v>
                </c:pt>
                <c:pt idx="1534">
                  <c:v>30.3</c:v>
                </c:pt>
                <c:pt idx="1535">
                  <c:v>30.2</c:v>
                </c:pt>
                <c:pt idx="1536">
                  <c:v>30.2</c:v>
                </c:pt>
                <c:pt idx="1537">
                  <c:v>30.2</c:v>
                </c:pt>
                <c:pt idx="1538">
                  <c:v>30.2</c:v>
                </c:pt>
                <c:pt idx="1539">
                  <c:v>30.2</c:v>
                </c:pt>
                <c:pt idx="1540">
                  <c:v>30.1</c:v>
                </c:pt>
                <c:pt idx="1541">
                  <c:v>30.1</c:v>
                </c:pt>
                <c:pt idx="1542">
                  <c:v>30.1</c:v>
                </c:pt>
                <c:pt idx="1543">
                  <c:v>30.1</c:v>
                </c:pt>
                <c:pt idx="1544">
                  <c:v>30</c:v>
                </c:pt>
                <c:pt idx="1545">
                  <c:v>30</c:v>
                </c:pt>
                <c:pt idx="1546">
                  <c:v>30</c:v>
                </c:pt>
                <c:pt idx="1547">
                  <c:v>29.9</c:v>
                </c:pt>
                <c:pt idx="1548">
                  <c:v>30</c:v>
                </c:pt>
                <c:pt idx="1549">
                  <c:v>30</c:v>
                </c:pt>
                <c:pt idx="1550">
                  <c:v>30</c:v>
                </c:pt>
                <c:pt idx="1551">
                  <c:v>30</c:v>
                </c:pt>
                <c:pt idx="1552">
                  <c:v>30</c:v>
                </c:pt>
                <c:pt idx="1553">
                  <c:v>30</c:v>
                </c:pt>
                <c:pt idx="1554">
                  <c:v>29.9</c:v>
                </c:pt>
                <c:pt idx="1555">
                  <c:v>29.9</c:v>
                </c:pt>
                <c:pt idx="1556">
                  <c:v>29.9</c:v>
                </c:pt>
                <c:pt idx="1557">
                  <c:v>29.9</c:v>
                </c:pt>
                <c:pt idx="1558">
                  <c:v>30</c:v>
                </c:pt>
                <c:pt idx="1559">
                  <c:v>30</c:v>
                </c:pt>
                <c:pt idx="1560">
                  <c:v>30</c:v>
                </c:pt>
                <c:pt idx="1561">
                  <c:v>30</c:v>
                </c:pt>
                <c:pt idx="1562">
                  <c:v>30.1</c:v>
                </c:pt>
                <c:pt idx="1563">
                  <c:v>30.1</c:v>
                </c:pt>
                <c:pt idx="1564">
                  <c:v>30.1</c:v>
                </c:pt>
                <c:pt idx="1565">
                  <c:v>30.1</c:v>
                </c:pt>
                <c:pt idx="1566">
                  <c:v>30.1</c:v>
                </c:pt>
                <c:pt idx="1567">
                  <c:v>30.1</c:v>
                </c:pt>
                <c:pt idx="1568">
                  <c:v>30.1</c:v>
                </c:pt>
                <c:pt idx="1569">
                  <c:v>30.1</c:v>
                </c:pt>
                <c:pt idx="1570">
                  <c:v>30.1</c:v>
                </c:pt>
                <c:pt idx="1571">
                  <c:v>30.1</c:v>
                </c:pt>
                <c:pt idx="1572">
                  <c:v>30.1</c:v>
                </c:pt>
                <c:pt idx="1573">
                  <c:v>30.1</c:v>
                </c:pt>
                <c:pt idx="1574">
                  <c:v>30.2</c:v>
                </c:pt>
                <c:pt idx="1575">
                  <c:v>30.2</c:v>
                </c:pt>
                <c:pt idx="1576">
                  <c:v>30.2</c:v>
                </c:pt>
                <c:pt idx="1577">
                  <c:v>30.3</c:v>
                </c:pt>
                <c:pt idx="1578">
                  <c:v>30.3</c:v>
                </c:pt>
                <c:pt idx="1579">
                  <c:v>30.3</c:v>
                </c:pt>
                <c:pt idx="1580">
                  <c:v>30.4</c:v>
                </c:pt>
                <c:pt idx="1581">
                  <c:v>30.4</c:v>
                </c:pt>
                <c:pt idx="1582">
                  <c:v>30.5</c:v>
                </c:pt>
                <c:pt idx="1583">
                  <c:v>30.5</c:v>
                </c:pt>
                <c:pt idx="1584">
                  <c:v>30.5</c:v>
                </c:pt>
                <c:pt idx="1585">
                  <c:v>30.5</c:v>
                </c:pt>
                <c:pt idx="1586">
                  <c:v>30.6</c:v>
                </c:pt>
                <c:pt idx="1587">
                  <c:v>30.6</c:v>
                </c:pt>
                <c:pt idx="1588">
                  <c:v>30.7</c:v>
                </c:pt>
                <c:pt idx="1589">
                  <c:v>30.7</c:v>
                </c:pt>
                <c:pt idx="1590">
                  <c:v>30.6</c:v>
                </c:pt>
                <c:pt idx="1591">
                  <c:v>30.6</c:v>
                </c:pt>
                <c:pt idx="1592">
                  <c:v>30.6</c:v>
                </c:pt>
                <c:pt idx="1593">
                  <c:v>30.6</c:v>
                </c:pt>
                <c:pt idx="1594">
                  <c:v>30.6</c:v>
                </c:pt>
                <c:pt idx="1595">
                  <c:v>30.6</c:v>
                </c:pt>
                <c:pt idx="1596">
                  <c:v>30.6</c:v>
                </c:pt>
                <c:pt idx="1597">
                  <c:v>30.6</c:v>
                </c:pt>
                <c:pt idx="1598">
                  <c:v>30.6</c:v>
                </c:pt>
                <c:pt idx="1599">
                  <c:v>30.6</c:v>
                </c:pt>
                <c:pt idx="1600">
                  <c:v>30.6</c:v>
                </c:pt>
                <c:pt idx="1601">
                  <c:v>30.6</c:v>
                </c:pt>
                <c:pt idx="1602">
                  <c:v>30.5</c:v>
                </c:pt>
                <c:pt idx="1603">
                  <c:v>30.5</c:v>
                </c:pt>
                <c:pt idx="1604">
                  <c:v>30.5</c:v>
                </c:pt>
                <c:pt idx="1605">
                  <c:v>30.5</c:v>
                </c:pt>
                <c:pt idx="1606">
                  <c:v>30.5</c:v>
                </c:pt>
                <c:pt idx="1607">
                  <c:v>30.4</c:v>
                </c:pt>
                <c:pt idx="1608">
                  <c:v>30.4</c:v>
                </c:pt>
                <c:pt idx="1609">
                  <c:v>30.4</c:v>
                </c:pt>
                <c:pt idx="1610">
                  <c:v>30.4</c:v>
                </c:pt>
                <c:pt idx="1611">
                  <c:v>30.3</c:v>
                </c:pt>
                <c:pt idx="1612">
                  <c:v>30.3</c:v>
                </c:pt>
                <c:pt idx="1613">
                  <c:v>30.3</c:v>
                </c:pt>
                <c:pt idx="1614">
                  <c:v>30.3</c:v>
                </c:pt>
                <c:pt idx="1615">
                  <c:v>30.3</c:v>
                </c:pt>
                <c:pt idx="1616">
                  <c:v>30.2</c:v>
                </c:pt>
                <c:pt idx="1617">
                  <c:v>30.2</c:v>
                </c:pt>
                <c:pt idx="1618">
                  <c:v>30.2</c:v>
                </c:pt>
                <c:pt idx="1619">
                  <c:v>30.2</c:v>
                </c:pt>
                <c:pt idx="1620">
                  <c:v>30.1</c:v>
                </c:pt>
                <c:pt idx="1621">
                  <c:v>30.1</c:v>
                </c:pt>
                <c:pt idx="1622">
                  <c:v>30.1</c:v>
                </c:pt>
                <c:pt idx="1623">
                  <c:v>30</c:v>
                </c:pt>
                <c:pt idx="1624">
                  <c:v>30</c:v>
                </c:pt>
                <c:pt idx="1625">
                  <c:v>30</c:v>
                </c:pt>
                <c:pt idx="1626">
                  <c:v>30</c:v>
                </c:pt>
                <c:pt idx="1627">
                  <c:v>29.9</c:v>
                </c:pt>
                <c:pt idx="1628">
                  <c:v>29.9</c:v>
                </c:pt>
                <c:pt idx="1629">
                  <c:v>29.9</c:v>
                </c:pt>
                <c:pt idx="1630">
                  <c:v>29.9</c:v>
                </c:pt>
                <c:pt idx="1631">
                  <c:v>29.9</c:v>
                </c:pt>
                <c:pt idx="1632">
                  <c:v>29.8</c:v>
                </c:pt>
                <c:pt idx="1633">
                  <c:v>29.8</c:v>
                </c:pt>
                <c:pt idx="1634">
                  <c:v>29.9</c:v>
                </c:pt>
                <c:pt idx="1635">
                  <c:v>29.8</c:v>
                </c:pt>
                <c:pt idx="1636">
                  <c:v>29.9</c:v>
                </c:pt>
                <c:pt idx="1637">
                  <c:v>29.8</c:v>
                </c:pt>
                <c:pt idx="1638">
                  <c:v>29.8</c:v>
                </c:pt>
                <c:pt idx="1639">
                  <c:v>29.8</c:v>
                </c:pt>
                <c:pt idx="1640">
                  <c:v>29.7</c:v>
                </c:pt>
                <c:pt idx="1641">
                  <c:v>29.8</c:v>
                </c:pt>
                <c:pt idx="1642">
                  <c:v>29.8</c:v>
                </c:pt>
                <c:pt idx="1643">
                  <c:v>29.8</c:v>
                </c:pt>
                <c:pt idx="1644">
                  <c:v>29.8</c:v>
                </c:pt>
                <c:pt idx="1645">
                  <c:v>29.8</c:v>
                </c:pt>
                <c:pt idx="1646">
                  <c:v>29.8</c:v>
                </c:pt>
                <c:pt idx="1647">
                  <c:v>29.9</c:v>
                </c:pt>
                <c:pt idx="1648">
                  <c:v>29.9</c:v>
                </c:pt>
                <c:pt idx="1649">
                  <c:v>29.9</c:v>
                </c:pt>
                <c:pt idx="1650">
                  <c:v>30</c:v>
                </c:pt>
                <c:pt idx="1651">
                  <c:v>30</c:v>
                </c:pt>
                <c:pt idx="1652">
                  <c:v>30</c:v>
                </c:pt>
                <c:pt idx="1653">
                  <c:v>30</c:v>
                </c:pt>
                <c:pt idx="1654">
                  <c:v>30</c:v>
                </c:pt>
                <c:pt idx="1655">
                  <c:v>30.1</c:v>
                </c:pt>
                <c:pt idx="1656">
                  <c:v>30</c:v>
                </c:pt>
                <c:pt idx="1657">
                  <c:v>30</c:v>
                </c:pt>
                <c:pt idx="1658">
                  <c:v>30</c:v>
                </c:pt>
                <c:pt idx="1659">
                  <c:v>30.1</c:v>
                </c:pt>
                <c:pt idx="1660">
                  <c:v>30.1</c:v>
                </c:pt>
                <c:pt idx="1661">
                  <c:v>30.2</c:v>
                </c:pt>
                <c:pt idx="1662">
                  <c:v>30.2</c:v>
                </c:pt>
                <c:pt idx="1663">
                  <c:v>30.2</c:v>
                </c:pt>
                <c:pt idx="1664">
                  <c:v>30.3</c:v>
                </c:pt>
                <c:pt idx="1665">
                  <c:v>30.3</c:v>
                </c:pt>
                <c:pt idx="1666">
                  <c:v>30.4</c:v>
                </c:pt>
                <c:pt idx="1667">
                  <c:v>30.4</c:v>
                </c:pt>
                <c:pt idx="1668">
                  <c:v>30.5</c:v>
                </c:pt>
                <c:pt idx="1669">
                  <c:v>30.5</c:v>
                </c:pt>
                <c:pt idx="1670">
                  <c:v>30.5</c:v>
                </c:pt>
                <c:pt idx="1671">
                  <c:v>30.6</c:v>
                </c:pt>
                <c:pt idx="1672">
                  <c:v>30.6</c:v>
                </c:pt>
                <c:pt idx="1673">
                  <c:v>30.6</c:v>
                </c:pt>
                <c:pt idx="1674">
                  <c:v>30.6</c:v>
                </c:pt>
                <c:pt idx="1675">
                  <c:v>30.6</c:v>
                </c:pt>
                <c:pt idx="1676">
                  <c:v>30.6</c:v>
                </c:pt>
                <c:pt idx="1677">
                  <c:v>30.6</c:v>
                </c:pt>
                <c:pt idx="1678">
                  <c:v>30.6</c:v>
                </c:pt>
                <c:pt idx="1679">
                  <c:v>30.6</c:v>
                </c:pt>
                <c:pt idx="1680">
                  <c:v>30.6</c:v>
                </c:pt>
                <c:pt idx="1681">
                  <c:v>30.6</c:v>
                </c:pt>
                <c:pt idx="1682">
                  <c:v>30.6</c:v>
                </c:pt>
                <c:pt idx="1683">
                  <c:v>30.6</c:v>
                </c:pt>
                <c:pt idx="1684">
                  <c:v>30.6</c:v>
                </c:pt>
                <c:pt idx="1685">
                  <c:v>30.6</c:v>
                </c:pt>
                <c:pt idx="1686">
                  <c:v>30.5</c:v>
                </c:pt>
                <c:pt idx="1687">
                  <c:v>30.5</c:v>
                </c:pt>
                <c:pt idx="1688">
                  <c:v>30.5</c:v>
                </c:pt>
                <c:pt idx="1689">
                  <c:v>30.5</c:v>
                </c:pt>
                <c:pt idx="1690">
                  <c:v>30.5</c:v>
                </c:pt>
                <c:pt idx="1691">
                  <c:v>30.4</c:v>
                </c:pt>
                <c:pt idx="1692">
                  <c:v>30.4</c:v>
                </c:pt>
                <c:pt idx="1693">
                  <c:v>30.4</c:v>
                </c:pt>
                <c:pt idx="1694">
                  <c:v>30.4</c:v>
                </c:pt>
                <c:pt idx="1695">
                  <c:v>30.3</c:v>
                </c:pt>
                <c:pt idx="1696">
                  <c:v>30.3</c:v>
                </c:pt>
                <c:pt idx="1697">
                  <c:v>30.3</c:v>
                </c:pt>
                <c:pt idx="1698">
                  <c:v>30.2</c:v>
                </c:pt>
                <c:pt idx="1699">
                  <c:v>30.2</c:v>
                </c:pt>
                <c:pt idx="1700">
                  <c:v>30.2</c:v>
                </c:pt>
                <c:pt idx="1701">
                  <c:v>30.2</c:v>
                </c:pt>
                <c:pt idx="1702">
                  <c:v>30.2</c:v>
                </c:pt>
                <c:pt idx="1703">
                  <c:v>30.2</c:v>
                </c:pt>
                <c:pt idx="1704">
                  <c:v>30.1</c:v>
                </c:pt>
                <c:pt idx="1705">
                  <c:v>30.1</c:v>
                </c:pt>
                <c:pt idx="1706">
                  <c:v>30.1</c:v>
                </c:pt>
                <c:pt idx="1707">
                  <c:v>30.1</c:v>
                </c:pt>
                <c:pt idx="1708">
                  <c:v>30</c:v>
                </c:pt>
                <c:pt idx="1709">
                  <c:v>30</c:v>
                </c:pt>
                <c:pt idx="1710">
                  <c:v>29.9</c:v>
                </c:pt>
                <c:pt idx="1711">
                  <c:v>29.9</c:v>
                </c:pt>
                <c:pt idx="1712">
                  <c:v>29.9</c:v>
                </c:pt>
                <c:pt idx="1713">
                  <c:v>29.9</c:v>
                </c:pt>
                <c:pt idx="1714">
                  <c:v>29.8</c:v>
                </c:pt>
                <c:pt idx="1715">
                  <c:v>29.8</c:v>
                </c:pt>
                <c:pt idx="1716">
                  <c:v>29.8</c:v>
                </c:pt>
                <c:pt idx="1717">
                  <c:v>29.8</c:v>
                </c:pt>
                <c:pt idx="1718">
                  <c:v>29.8</c:v>
                </c:pt>
                <c:pt idx="1719">
                  <c:v>29.8</c:v>
                </c:pt>
                <c:pt idx="1720">
                  <c:v>29.7</c:v>
                </c:pt>
                <c:pt idx="1721">
                  <c:v>29.7</c:v>
                </c:pt>
                <c:pt idx="1722">
                  <c:v>29.7</c:v>
                </c:pt>
                <c:pt idx="1723">
                  <c:v>29.8</c:v>
                </c:pt>
                <c:pt idx="1724">
                  <c:v>29.8</c:v>
                </c:pt>
                <c:pt idx="1725">
                  <c:v>29.8</c:v>
                </c:pt>
                <c:pt idx="1726">
                  <c:v>29.7</c:v>
                </c:pt>
                <c:pt idx="1727">
                  <c:v>29.8</c:v>
                </c:pt>
                <c:pt idx="1728">
                  <c:v>29.8</c:v>
                </c:pt>
                <c:pt idx="1729">
                  <c:v>29.8</c:v>
                </c:pt>
                <c:pt idx="1730">
                  <c:v>29.8</c:v>
                </c:pt>
                <c:pt idx="1731">
                  <c:v>29.9</c:v>
                </c:pt>
                <c:pt idx="1732">
                  <c:v>29.9</c:v>
                </c:pt>
                <c:pt idx="1733">
                  <c:v>29.9</c:v>
                </c:pt>
                <c:pt idx="1734">
                  <c:v>29.8</c:v>
                </c:pt>
                <c:pt idx="1735">
                  <c:v>29.9</c:v>
                </c:pt>
                <c:pt idx="1736">
                  <c:v>29.9</c:v>
                </c:pt>
                <c:pt idx="1737">
                  <c:v>29.9</c:v>
                </c:pt>
                <c:pt idx="1738">
                  <c:v>30</c:v>
                </c:pt>
                <c:pt idx="1739">
                  <c:v>30</c:v>
                </c:pt>
                <c:pt idx="1740">
                  <c:v>30</c:v>
                </c:pt>
                <c:pt idx="1741">
                  <c:v>30</c:v>
                </c:pt>
                <c:pt idx="1742">
                  <c:v>30</c:v>
                </c:pt>
                <c:pt idx="1743">
                  <c:v>30.1</c:v>
                </c:pt>
                <c:pt idx="1744">
                  <c:v>30.1</c:v>
                </c:pt>
                <c:pt idx="1745">
                  <c:v>30.1</c:v>
                </c:pt>
                <c:pt idx="1746">
                  <c:v>30.2</c:v>
                </c:pt>
                <c:pt idx="1747">
                  <c:v>30.2</c:v>
                </c:pt>
                <c:pt idx="1748">
                  <c:v>30.3</c:v>
                </c:pt>
                <c:pt idx="1749">
                  <c:v>30.3</c:v>
                </c:pt>
                <c:pt idx="1750">
                  <c:v>30.3</c:v>
                </c:pt>
                <c:pt idx="1751">
                  <c:v>30.3</c:v>
                </c:pt>
                <c:pt idx="1752">
                  <c:v>30.4</c:v>
                </c:pt>
                <c:pt idx="1753">
                  <c:v>30.4</c:v>
                </c:pt>
                <c:pt idx="1754">
                  <c:v>30.4</c:v>
                </c:pt>
                <c:pt idx="1755">
                  <c:v>30.5</c:v>
                </c:pt>
                <c:pt idx="1756">
                  <c:v>30.5</c:v>
                </c:pt>
                <c:pt idx="1757">
                  <c:v>30.5</c:v>
                </c:pt>
                <c:pt idx="1758">
                  <c:v>30.5</c:v>
                </c:pt>
                <c:pt idx="1759">
                  <c:v>30.5</c:v>
                </c:pt>
                <c:pt idx="1760">
                  <c:v>30.6</c:v>
                </c:pt>
                <c:pt idx="1761">
                  <c:v>30.6</c:v>
                </c:pt>
                <c:pt idx="1762">
                  <c:v>30.6</c:v>
                </c:pt>
                <c:pt idx="1763">
                  <c:v>30.6</c:v>
                </c:pt>
                <c:pt idx="1764">
                  <c:v>30.6</c:v>
                </c:pt>
                <c:pt idx="1765">
                  <c:v>30.5</c:v>
                </c:pt>
                <c:pt idx="1766">
                  <c:v>30.5</c:v>
                </c:pt>
                <c:pt idx="1767">
                  <c:v>30.5</c:v>
                </c:pt>
                <c:pt idx="1768">
                  <c:v>30.5</c:v>
                </c:pt>
                <c:pt idx="1769">
                  <c:v>30.4</c:v>
                </c:pt>
                <c:pt idx="1770">
                  <c:v>30.4</c:v>
                </c:pt>
                <c:pt idx="1771">
                  <c:v>30.5</c:v>
                </c:pt>
                <c:pt idx="1772">
                  <c:v>30.4</c:v>
                </c:pt>
                <c:pt idx="1773">
                  <c:v>30.3</c:v>
                </c:pt>
                <c:pt idx="1774">
                  <c:v>30.3</c:v>
                </c:pt>
                <c:pt idx="1775">
                  <c:v>30.3</c:v>
                </c:pt>
                <c:pt idx="1776">
                  <c:v>30.3</c:v>
                </c:pt>
                <c:pt idx="1777">
                  <c:v>30.3</c:v>
                </c:pt>
                <c:pt idx="1778">
                  <c:v>30.3</c:v>
                </c:pt>
                <c:pt idx="1779">
                  <c:v>30.3</c:v>
                </c:pt>
                <c:pt idx="1780">
                  <c:v>30.3</c:v>
                </c:pt>
                <c:pt idx="1781">
                  <c:v>30.3</c:v>
                </c:pt>
                <c:pt idx="1782">
                  <c:v>30.2</c:v>
                </c:pt>
                <c:pt idx="1783">
                  <c:v>30.2</c:v>
                </c:pt>
                <c:pt idx="1784">
                  <c:v>30.2</c:v>
                </c:pt>
                <c:pt idx="1785">
                  <c:v>30.1</c:v>
                </c:pt>
                <c:pt idx="1786">
                  <c:v>30.1</c:v>
                </c:pt>
                <c:pt idx="1787">
                  <c:v>30.1</c:v>
                </c:pt>
                <c:pt idx="1788">
                  <c:v>30.1</c:v>
                </c:pt>
                <c:pt idx="1789">
                  <c:v>30</c:v>
                </c:pt>
                <c:pt idx="1790">
                  <c:v>30</c:v>
                </c:pt>
                <c:pt idx="1791">
                  <c:v>30</c:v>
                </c:pt>
                <c:pt idx="1792">
                  <c:v>30</c:v>
                </c:pt>
                <c:pt idx="1793">
                  <c:v>29.9</c:v>
                </c:pt>
                <c:pt idx="1794">
                  <c:v>29.9</c:v>
                </c:pt>
                <c:pt idx="1795">
                  <c:v>29.9</c:v>
                </c:pt>
                <c:pt idx="1796">
                  <c:v>29.9</c:v>
                </c:pt>
                <c:pt idx="1797">
                  <c:v>29.8</c:v>
                </c:pt>
                <c:pt idx="1798">
                  <c:v>29.8</c:v>
                </c:pt>
                <c:pt idx="1799">
                  <c:v>29.8</c:v>
                </c:pt>
                <c:pt idx="1800">
                  <c:v>29.7</c:v>
                </c:pt>
                <c:pt idx="1801">
                  <c:v>29.7</c:v>
                </c:pt>
                <c:pt idx="1802">
                  <c:v>29.7</c:v>
                </c:pt>
                <c:pt idx="1803">
                  <c:v>29.7</c:v>
                </c:pt>
                <c:pt idx="1804">
                  <c:v>29.7</c:v>
                </c:pt>
                <c:pt idx="1805">
                  <c:v>29.7</c:v>
                </c:pt>
                <c:pt idx="1806">
                  <c:v>29.7</c:v>
                </c:pt>
                <c:pt idx="1807">
                  <c:v>29.7</c:v>
                </c:pt>
                <c:pt idx="1808">
                  <c:v>29.7</c:v>
                </c:pt>
                <c:pt idx="1809">
                  <c:v>29.7</c:v>
                </c:pt>
                <c:pt idx="1810">
                  <c:v>29.8</c:v>
                </c:pt>
                <c:pt idx="1811">
                  <c:v>29.7</c:v>
                </c:pt>
                <c:pt idx="1812">
                  <c:v>29.8</c:v>
                </c:pt>
                <c:pt idx="1813">
                  <c:v>29.7</c:v>
                </c:pt>
                <c:pt idx="1814">
                  <c:v>29.8</c:v>
                </c:pt>
                <c:pt idx="1815">
                  <c:v>29.8</c:v>
                </c:pt>
                <c:pt idx="1816">
                  <c:v>29.8</c:v>
                </c:pt>
                <c:pt idx="1817">
                  <c:v>29.8</c:v>
                </c:pt>
                <c:pt idx="1818">
                  <c:v>29.8</c:v>
                </c:pt>
                <c:pt idx="1819">
                  <c:v>29.8</c:v>
                </c:pt>
                <c:pt idx="1820">
                  <c:v>29.9</c:v>
                </c:pt>
                <c:pt idx="1821">
                  <c:v>29.9</c:v>
                </c:pt>
                <c:pt idx="1822">
                  <c:v>30</c:v>
                </c:pt>
                <c:pt idx="1823">
                  <c:v>29.9</c:v>
                </c:pt>
                <c:pt idx="1824">
                  <c:v>30</c:v>
                </c:pt>
                <c:pt idx="1825">
                  <c:v>30</c:v>
                </c:pt>
                <c:pt idx="1826">
                  <c:v>30</c:v>
                </c:pt>
                <c:pt idx="1827">
                  <c:v>30.1</c:v>
                </c:pt>
                <c:pt idx="1828">
                  <c:v>30.1</c:v>
                </c:pt>
                <c:pt idx="1829">
                  <c:v>30.1</c:v>
                </c:pt>
                <c:pt idx="1830">
                  <c:v>30.2</c:v>
                </c:pt>
                <c:pt idx="1831">
                  <c:v>30.2</c:v>
                </c:pt>
                <c:pt idx="1832">
                  <c:v>30.3</c:v>
                </c:pt>
                <c:pt idx="1833">
                  <c:v>30.2</c:v>
                </c:pt>
                <c:pt idx="1834">
                  <c:v>30.3</c:v>
                </c:pt>
                <c:pt idx="1835">
                  <c:v>30.3</c:v>
                </c:pt>
                <c:pt idx="1836">
                  <c:v>30.3</c:v>
                </c:pt>
                <c:pt idx="1837">
                  <c:v>30.3</c:v>
                </c:pt>
                <c:pt idx="1838">
                  <c:v>30.3</c:v>
                </c:pt>
                <c:pt idx="1839">
                  <c:v>30.3</c:v>
                </c:pt>
                <c:pt idx="1840">
                  <c:v>30.3</c:v>
                </c:pt>
                <c:pt idx="1841">
                  <c:v>30.3</c:v>
                </c:pt>
                <c:pt idx="1842">
                  <c:v>30.4</c:v>
                </c:pt>
                <c:pt idx="1843">
                  <c:v>30.4</c:v>
                </c:pt>
                <c:pt idx="1844">
                  <c:v>30.4</c:v>
                </c:pt>
                <c:pt idx="1845">
                  <c:v>30.4</c:v>
                </c:pt>
                <c:pt idx="1846">
                  <c:v>30.5</c:v>
                </c:pt>
                <c:pt idx="1847">
                  <c:v>30.5</c:v>
                </c:pt>
                <c:pt idx="1848">
                  <c:v>30.5</c:v>
                </c:pt>
                <c:pt idx="1849">
                  <c:v>30.4</c:v>
                </c:pt>
                <c:pt idx="1850">
                  <c:v>30.4</c:v>
                </c:pt>
                <c:pt idx="1851">
                  <c:v>30.4</c:v>
                </c:pt>
                <c:pt idx="1852">
                  <c:v>30.4</c:v>
                </c:pt>
                <c:pt idx="1853">
                  <c:v>30.4</c:v>
                </c:pt>
                <c:pt idx="1854">
                  <c:v>30.4</c:v>
                </c:pt>
                <c:pt idx="1855">
                  <c:v>30.4</c:v>
                </c:pt>
                <c:pt idx="1856">
                  <c:v>30.4</c:v>
                </c:pt>
                <c:pt idx="1857">
                  <c:v>30.4</c:v>
                </c:pt>
                <c:pt idx="1858">
                  <c:v>30.4</c:v>
                </c:pt>
                <c:pt idx="1859">
                  <c:v>30.3</c:v>
                </c:pt>
                <c:pt idx="1860">
                  <c:v>30.4</c:v>
                </c:pt>
                <c:pt idx="1861">
                  <c:v>30.3</c:v>
                </c:pt>
                <c:pt idx="1862">
                  <c:v>30.3</c:v>
                </c:pt>
                <c:pt idx="1863">
                  <c:v>30.3</c:v>
                </c:pt>
                <c:pt idx="1864">
                  <c:v>30.3</c:v>
                </c:pt>
                <c:pt idx="1865">
                  <c:v>30.2</c:v>
                </c:pt>
                <c:pt idx="1866">
                  <c:v>30.2</c:v>
                </c:pt>
                <c:pt idx="1867">
                  <c:v>30.2</c:v>
                </c:pt>
                <c:pt idx="1868">
                  <c:v>30.2</c:v>
                </c:pt>
                <c:pt idx="1869">
                  <c:v>30.1</c:v>
                </c:pt>
                <c:pt idx="1870">
                  <c:v>30.1</c:v>
                </c:pt>
                <c:pt idx="1871">
                  <c:v>30.1</c:v>
                </c:pt>
                <c:pt idx="1872">
                  <c:v>30.1</c:v>
                </c:pt>
                <c:pt idx="1873">
                  <c:v>30</c:v>
                </c:pt>
                <c:pt idx="1874">
                  <c:v>30</c:v>
                </c:pt>
                <c:pt idx="1875">
                  <c:v>29.9</c:v>
                </c:pt>
                <c:pt idx="1876">
                  <c:v>29.9</c:v>
                </c:pt>
                <c:pt idx="1877">
                  <c:v>29.9</c:v>
                </c:pt>
                <c:pt idx="1878">
                  <c:v>29.8</c:v>
                </c:pt>
                <c:pt idx="1879">
                  <c:v>29.8</c:v>
                </c:pt>
                <c:pt idx="1880">
                  <c:v>29.8</c:v>
                </c:pt>
                <c:pt idx="1881">
                  <c:v>29.8</c:v>
                </c:pt>
                <c:pt idx="1882">
                  <c:v>29.8</c:v>
                </c:pt>
                <c:pt idx="1883">
                  <c:v>29.7</c:v>
                </c:pt>
                <c:pt idx="1884">
                  <c:v>29.7</c:v>
                </c:pt>
                <c:pt idx="1885">
                  <c:v>29.7</c:v>
                </c:pt>
                <c:pt idx="1886">
                  <c:v>29.7</c:v>
                </c:pt>
                <c:pt idx="1887">
                  <c:v>29.7</c:v>
                </c:pt>
                <c:pt idx="1888">
                  <c:v>29.6</c:v>
                </c:pt>
                <c:pt idx="1889">
                  <c:v>29.6</c:v>
                </c:pt>
                <c:pt idx="1890">
                  <c:v>29.6</c:v>
                </c:pt>
                <c:pt idx="1891">
                  <c:v>29.6</c:v>
                </c:pt>
                <c:pt idx="1892">
                  <c:v>29.6</c:v>
                </c:pt>
                <c:pt idx="1893">
                  <c:v>29.5</c:v>
                </c:pt>
                <c:pt idx="1894">
                  <c:v>29.6</c:v>
                </c:pt>
                <c:pt idx="1895">
                  <c:v>29.5</c:v>
                </c:pt>
                <c:pt idx="1896">
                  <c:v>29.5</c:v>
                </c:pt>
                <c:pt idx="1897">
                  <c:v>29.5</c:v>
                </c:pt>
                <c:pt idx="1898">
                  <c:v>29.5</c:v>
                </c:pt>
                <c:pt idx="1899">
                  <c:v>29.5</c:v>
                </c:pt>
                <c:pt idx="1900">
                  <c:v>29.5</c:v>
                </c:pt>
                <c:pt idx="1901">
                  <c:v>29.5</c:v>
                </c:pt>
                <c:pt idx="1902">
                  <c:v>29.5</c:v>
                </c:pt>
                <c:pt idx="1903">
                  <c:v>29.5</c:v>
                </c:pt>
                <c:pt idx="1904">
                  <c:v>29.4</c:v>
                </c:pt>
                <c:pt idx="1905">
                  <c:v>29.4</c:v>
                </c:pt>
                <c:pt idx="1906">
                  <c:v>29.5</c:v>
                </c:pt>
                <c:pt idx="1907">
                  <c:v>29.4</c:v>
                </c:pt>
                <c:pt idx="1908">
                  <c:v>29.4</c:v>
                </c:pt>
                <c:pt idx="1909">
                  <c:v>29.4</c:v>
                </c:pt>
                <c:pt idx="1910">
                  <c:v>29.4</c:v>
                </c:pt>
                <c:pt idx="1911">
                  <c:v>29.3</c:v>
                </c:pt>
                <c:pt idx="1912">
                  <c:v>29.3</c:v>
                </c:pt>
                <c:pt idx="1913">
                  <c:v>29.3</c:v>
                </c:pt>
                <c:pt idx="1914">
                  <c:v>29.3</c:v>
                </c:pt>
                <c:pt idx="1915">
                  <c:v>29.3</c:v>
                </c:pt>
                <c:pt idx="1916">
                  <c:v>29.2</c:v>
                </c:pt>
                <c:pt idx="1917">
                  <c:v>29.2</c:v>
                </c:pt>
                <c:pt idx="1918">
                  <c:v>29.3</c:v>
                </c:pt>
                <c:pt idx="1919">
                  <c:v>29.3</c:v>
                </c:pt>
                <c:pt idx="1920">
                  <c:v>29.3</c:v>
                </c:pt>
                <c:pt idx="1921">
                  <c:v>29.3</c:v>
                </c:pt>
                <c:pt idx="1922">
                  <c:v>29.3</c:v>
                </c:pt>
                <c:pt idx="1923">
                  <c:v>29.3</c:v>
                </c:pt>
                <c:pt idx="1924">
                  <c:v>29.2</c:v>
                </c:pt>
                <c:pt idx="1925">
                  <c:v>29.2</c:v>
                </c:pt>
                <c:pt idx="1926">
                  <c:v>29.2</c:v>
                </c:pt>
                <c:pt idx="1927">
                  <c:v>29.2</c:v>
                </c:pt>
                <c:pt idx="1928">
                  <c:v>29.2</c:v>
                </c:pt>
                <c:pt idx="1929">
                  <c:v>29.2</c:v>
                </c:pt>
                <c:pt idx="1930">
                  <c:v>29.2</c:v>
                </c:pt>
                <c:pt idx="1931">
                  <c:v>29.2</c:v>
                </c:pt>
                <c:pt idx="1932">
                  <c:v>29.2</c:v>
                </c:pt>
                <c:pt idx="1933">
                  <c:v>29.2</c:v>
                </c:pt>
                <c:pt idx="1934">
                  <c:v>29.2</c:v>
                </c:pt>
                <c:pt idx="1935">
                  <c:v>29.2</c:v>
                </c:pt>
                <c:pt idx="1936">
                  <c:v>29.2</c:v>
                </c:pt>
                <c:pt idx="1937">
                  <c:v>29.1</c:v>
                </c:pt>
                <c:pt idx="1938">
                  <c:v>29.1</c:v>
                </c:pt>
                <c:pt idx="1939">
                  <c:v>29.1</c:v>
                </c:pt>
                <c:pt idx="1940">
                  <c:v>29.1</c:v>
                </c:pt>
                <c:pt idx="1941">
                  <c:v>29</c:v>
                </c:pt>
                <c:pt idx="1942">
                  <c:v>29.1</c:v>
                </c:pt>
                <c:pt idx="1943">
                  <c:v>29.1</c:v>
                </c:pt>
                <c:pt idx="1944">
                  <c:v>29</c:v>
                </c:pt>
                <c:pt idx="1945">
                  <c:v>29.1</c:v>
                </c:pt>
                <c:pt idx="1946">
                  <c:v>29</c:v>
                </c:pt>
                <c:pt idx="1947">
                  <c:v>29</c:v>
                </c:pt>
                <c:pt idx="1948">
                  <c:v>29</c:v>
                </c:pt>
                <c:pt idx="1949">
                  <c:v>29</c:v>
                </c:pt>
                <c:pt idx="1950">
                  <c:v>29</c:v>
                </c:pt>
                <c:pt idx="1951">
                  <c:v>28.9</c:v>
                </c:pt>
                <c:pt idx="1952">
                  <c:v>29</c:v>
                </c:pt>
                <c:pt idx="1953">
                  <c:v>29</c:v>
                </c:pt>
                <c:pt idx="1954">
                  <c:v>29</c:v>
                </c:pt>
                <c:pt idx="1955">
                  <c:v>29</c:v>
                </c:pt>
                <c:pt idx="1956">
                  <c:v>29</c:v>
                </c:pt>
                <c:pt idx="1957">
                  <c:v>29</c:v>
                </c:pt>
                <c:pt idx="1958">
                  <c:v>28.9</c:v>
                </c:pt>
                <c:pt idx="1959">
                  <c:v>29</c:v>
                </c:pt>
                <c:pt idx="1960">
                  <c:v>28.9</c:v>
                </c:pt>
                <c:pt idx="1961">
                  <c:v>29</c:v>
                </c:pt>
                <c:pt idx="1962">
                  <c:v>28.9</c:v>
                </c:pt>
                <c:pt idx="1963">
                  <c:v>28.9</c:v>
                </c:pt>
                <c:pt idx="1964">
                  <c:v>28.9</c:v>
                </c:pt>
                <c:pt idx="1965">
                  <c:v>28.9</c:v>
                </c:pt>
                <c:pt idx="1966">
                  <c:v>28.8</c:v>
                </c:pt>
                <c:pt idx="1967">
                  <c:v>28.8</c:v>
                </c:pt>
                <c:pt idx="1968">
                  <c:v>28.8</c:v>
                </c:pt>
                <c:pt idx="1969">
                  <c:v>28.8</c:v>
                </c:pt>
                <c:pt idx="1970">
                  <c:v>28.8</c:v>
                </c:pt>
                <c:pt idx="1971">
                  <c:v>28.8</c:v>
                </c:pt>
                <c:pt idx="1972">
                  <c:v>28.8</c:v>
                </c:pt>
                <c:pt idx="1973">
                  <c:v>28.8</c:v>
                </c:pt>
                <c:pt idx="1974">
                  <c:v>28.8</c:v>
                </c:pt>
                <c:pt idx="1975">
                  <c:v>28.8</c:v>
                </c:pt>
                <c:pt idx="1976">
                  <c:v>28.8</c:v>
                </c:pt>
                <c:pt idx="1977">
                  <c:v>28.8</c:v>
                </c:pt>
                <c:pt idx="1978">
                  <c:v>28.8</c:v>
                </c:pt>
                <c:pt idx="1979">
                  <c:v>28.8</c:v>
                </c:pt>
                <c:pt idx="1980">
                  <c:v>28.8</c:v>
                </c:pt>
                <c:pt idx="1981">
                  <c:v>28.8</c:v>
                </c:pt>
                <c:pt idx="1982">
                  <c:v>28.8</c:v>
                </c:pt>
                <c:pt idx="1983">
                  <c:v>28.8</c:v>
                </c:pt>
                <c:pt idx="1984">
                  <c:v>28.8</c:v>
                </c:pt>
                <c:pt idx="1985">
                  <c:v>28.8</c:v>
                </c:pt>
                <c:pt idx="1986">
                  <c:v>28.7</c:v>
                </c:pt>
                <c:pt idx="1987">
                  <c:v>28.7</c:v>
                </c:pt>
                <c:pt idx="1988">
                  <c:v>28.7</c:v>
                </c:pt>
                <c:pt idx="1989">
                  <c:v>28.7</c:v>
                </c:pt>
                <c:pt idx="1990">
                  <c:v>28.7</c:v>
                </c:pt>
                <c:pt idx="1991">
                  <c:v>28.7</c:v>
                </c:pt>
                <c:pt idx="1992">
                  <c:v>28.7</c:v>
                </c:pt>
                <c:pt idx="1993">
                  <c:v>28.7</c:v>
                </c:pt>
                <c:pt idx="1994">
                  <c:v>28.7</c:v>
                </c:pt>
                <c:pt idx="1995">
                  <c:v>28.7</c:v>
                </c:pt>
                <c:pt idx="1996">
                  <c:v>28.7</c:v>
                </c:pt>
                <c:pt idx="1997">
                  <c:v>28.7</c:v>
                </c:pt>
                <c:pt idx="1998">
                  <c:v>28.7</c:v>
                </c:pt>
                <c:pt idx="1999">
                  <c:v>28.6</c:v>
                </c:pt>
                <c:pt idx="2000">
                  <c:v>28.6</c:v>
                </c:pt>
                <c:pt idx="2001">
                  <c:v>28.6</c:v>
                </c:pt>
                <c:pt idx="2002">
                  <c:v>28.6</c:v>
                </c:pt>
                <c:pt idx="2003">
                  <c:v>28.6</c:v>
                </c:pt>
                <c:pt idx="2004">
                  <c:v>28.6</c:v>
                </c:pt>
                <c:pt idx="2005">
                  <c:v>28.6</c:v>
                </c:pt>
                <c:pt idx="2006">
                  <c:v>28.6</c:v>
                </c:pt>
                <c:pt idx="2007">
                  <c:v>28.6</c:v>
                </c:pt>
                <c:pt idx="2008">
                  <c:v>28.6</c:v>
                </c:pt>
                <c:pt idx="2009">
                  <c:v>28.5</c:v>
                </c:pt>
                <c:pt idx="2010">
                  <c:v>28.5</c:v>
                </c:pt>
                <c:pt idx="2011">
                  <c:v>28.6</c:v>
                </c:pt>
                <c:pt idx="2012">
                  <c:v>28.6</c:v>
                </c:pt>
                <c:pt idx="2013">
                  <c:v>28.6</c:v>
                </c:pt>
                <c:pt idx="2014">
                  <c:v>28.6</c:v>
                </c:pt>
                <c:pt idx="2015">
                  <c:v>28.5</c:v>
                </c:pt>
                <c:pt idx="2016">
                  <c:v>28.5</c:v>
                </c:pt>
                <c:pt idx="2017">
                  <c:v>28.6</c:v>
                </c:pt>
                <c:pt idx="2018">
                  <c:v>28.5</c:v>
                </c:pt>
                <c:pt idx="2019">
                  <c:v>28.5</c:v>
                </c:pt>
                <c:pt idx="2020">
                  <c:v>28.5</c:v>
                </c:pt>
                <c:pt idx="2021">
                  <c:v>28.5</c:v>
                </c:pt>
                <c:pt idx="2022">
                  <c:v>28.5</c:v>
                </c:pt>
                <c:pt idx="2023">
                  <c:v>28.5</c:v>
                </c:pt>
                <c:pt idx="2024">
                  <c:v>28.5</c:v>
                </c:pt>
                <c:pt idx="2025">
                  <c:v>28.5</c:v>
                </c:pt>
                <c:pt idx="2026">
                  <c:v>28.5</c:v>
                </c:pt>
                <c:pt idx="2027">
                  <c:v>28.5</c:v>
                </c:pt>
                <c:pt idx="2028">
                  <c:v>28.5</c:v>
                </c:pt>
                <c:pt idx="2029">
                  <c:v>28.4</c:v>
                </c:pt>
                <c:pt idx="2030">
                  <c:v>28.4</c:v>
                </c:pt>
                <c:pt idx="2031">
                  <c:v>28.4</c:v>
                </c:pt>
                <c:pt idx="2032">
                  <c:v>28.4</c:v>
                </c:pt>
                <c:pt idx="2033">
                  <c:v>28.4</c:v>
                </c:pt>
                <c:pt idx="2034">
                  <c:v>28.4</c:v>
                </c:pt>
                <c:pt idx="2035">
                  <c:v>28.4</c:v>
                </c:pt>
                <c:pt idx="2036">
                  <c:v>28.4</c:v>
                </c:pt>
                <c:pt idx="2037">
                  <c:v>28.4</c:v>
                </c:pt>
                <c:pt idx="2038">
                  <c:v>28.4</c:v>
                </c:pt>
                <c:pt idx="2039">
                  <c:v>28.4</c:v>
                </c:pt>
                <c:pt idx="2040">
                  <c:v>28.4</c:v>
                </c:pt>
                <c:pt idx="2041">
                  <c:v>28.4</c:v>
                </c:pt>
                <c:pt idx="2042">
                  <c:v>28.3</c:v>
                </c:pt>
                <c:pt idx="2043">
                  <c:v>28.3</c:v>
                </c:pt>
                <c:pt idx="2044">
                  <c:v>28.4</c:v>
                </c:pt>
                <c:pt idx="2045">
                  <c:v>28.3</c:v>
                </c:pt>
                <c:pt idx="2046">
                  <c:v>28.3</c:v>
                </c:pt>
                <c:pt idx="2047">
                  <c:v>28.3</c:v>
                </c:pt>
                <c:pt idx="2048">
                  <c:v>28.3</c:v>
                </c:pt>
                <c:pt idx="2049">
                  <c:v>28.3</c:v>
                </c:pt>
                <c:pt idx="2050">
                  <c:v>28.3</c:v>
                </c:pt>
                <c:pt idx="2051">
                  <c:v>28.3</c:v>
                </c:pt>
                <c:pt idx="2052">
                  <c:v>28.3</c:v>
                </c:pt>
                <c:pt idx="2053">
                  <c:v>28.3</c:v>
                </c:pt>
                <c:pt idx="2054">
                  <c:v>28.3</c:v>
                </c:pt>
                <c:pt idx="2055">
                  <c:v>28.3</c:v>
                </c:pt>
                <c:pt idx="2056">
                  <c:v>28.3</c:v>
                </c:pt>
                <c:pt idx="2057">
                  <c:v>28.2</c:v>
                </c:pt>
                <c:pt idx="2058">
                  <c:v>28.2</c:v>
                </c:pt>
                <c:pt idx="2059">
                  <c:v>28.2</c:v>
                </c:pt>
                <c:pt idx="2060">
                  <c:v>28.2</c:v>
                </c:pt>
                <c:pt idx="2061">
                  <c:v>28.2</c:v>
                </c:pt>
                <c:pt idx="2062">
                  <c:v>28.2</c:v>
                </c:pt>
                <c:pt idx="2063">
                  <c:v>28.2</c:v>
                </c:pt>
                <c:pt idx="2064">
                  <c:v>28.2</c:v>
                </c:pt>
                <c:pt idx="2065">
                  <c:v>28.1</c:v>
                </c:pt>
                <c:pt idx="2066">
                  <c:v>28.1</c:v>
                </c:pt>
                <c:pt idx="2067">
                  <c:v>28.1</c:v>
                </c:pt>
                <c:pt idx="2068">
                  <c:v>28.1</c:v>
                </c:pt>
                <c:pt idx="2069">
                  <c:v>28.1</c:v>
                </c:pt>
                <c:pt idx="2070">
                  <c:v>28.1</c:v>
                </c:pt>
                <c:pt idx="2071">
                  <c:v>28.1</c:v>
                </c:pt>
                <c:pt idx="2072">
                  <c:v>28.1</c:v>
                </c:pt>
                <c:pt idx="2073">
                  <c:v>28.1</c:v>
                </c:pt>
                <c:pt idx="2074">
                  <c:v>28.1</c:v>
                </c:pt>
                <c:pt idx="2075">
                  <c:v>28.1</c:v>
                </c:pt>
                <c:pt idx="2076">
                  <c:v>28</c:v>
                </c:pt>
                <c:pt idx="2077">
                  <c:v>28.1</c:v>
                </c:pt>
                <c:pt idx="2078">
                  <c:v>28.1</c:v>
                </c:pt>
                <c:pt idx="2079">
                  <c:v>28</c:v>
                </c:pt>
                <c:pt idx="2080">
                  <c:v>28</c:v>
                </c:pt>
                <c:pt idx="2081">
                  <c:v>28</c:v>
                </c:pt>
                <c:pt idx="2082">
                  <c:v>28</c:v>
                </c:pt>
                <c:pt idx="2083">
                  <c:v>28</c:v>
                </c:pt>
                <c:pt idx="2084">
                  <c:v>28</c:v>
                </c:pt>
                <c:pt idx="2085">
                  <c:v>28</c:v>
                </c:pt>
                <c:pt idx="2086">
                  <c:v>27.9</c:v>
                </c:pt>
                <c:pt idx="2087">
                  <c:v>27.9</c:v>
                </c:pt>
                <c:pt idx="2088">
                  <c:v>28</c:v>
                </c:pt>
                <c:pt idx="2089">
                  <c:v>27.9</c:v>
                </c:pt>
                <c:pt idx="2090">
                  <c:v>27.9</c:v>
                </c:pt>
                <c:pt idx="2091">
                  <c:v>27.9</c:v>
                </c:pt>
                <c:pt idx="2092">
                  <c:v>27.9</c:v>
                </c:pt>
                <c:pt idx="2093">
                  <c:v>27.9</c:v>
                </c:pt>
                <c:pt idx="2094">
                  <c:v>27.9</c:v>
                </c:pt>
                <c:pt idx="2095">
                  <c:v>27.9</c:v>
                </c:pt>
                <c:pt idx="2096">
                  <c:v>27.9</c:v>
                </c:pt>
                <c:pt idx="2097">
                  <c:v>27.9</c:v>
                </c:pt>
                <c:pt idx="2098">
                  <c:v>27.9</c:v>
                </c:pt>
                <c:pt idx="2099">
                  <c:v>27.9</c:v>
                </c:pt>
                <c:pt idx="2100">
                  <c:v>27.8</c:v>
                </c:pt>
                <c:pt idx="2101">
                  <c:v>27.8</c:v>
                </c:pt>
                <c:pt idx="2102">
                  <c:v>27.8</c:v>
                </c:pt>
                <c:pt idx="2103">
                  <c:v>27.8</c:v>
                </c:pt>
                <c:pt idx="2104">
                  <c:v>27.8</c:v>
                </c:pt>
                <c:pt idx="2105">
                  <c:v>27.8</c:v>
                </c:pt>
                <c:pt idx="2106">
                  <c:v>27.8</c:v>
                </c:pt>
                <c:pt idx="2107">
                  <c:v>27.8</c:v>
                </c:pt>
                <c:pt idx="2108">
                  <c:v>27.8</c:v>
                </c:pt>
                <c:pt idx="2109">
                  <c:v>27.8</c:v>
                </c:pt>
                <c:pt idx="2110">
                  <c:v>27.8</c:v>
                </c:pt>
                <c:pt idx="2111">
                  <c:v>27.7</c:v>
                </c:pt>
                <c:pt idx="2112">
                  <c:v>27.7</c:v>
                </c:pt>
                <c:pt idx="2113">
                  <c:v>27.7</c:v>
                </c:pt>
                <c:pt idx="2114">
                  <c:v>27.7</c:v>
                </c:pt>
                <c:pt idx="2115">
                  <c:v>27.7</c:v>
                </c:pt>
                <c:pt idx="2116">
                  <c:v>27.6</c:v>
                </c:pt>
                <c:pt idx="2117">
                  <c:v>27.6</c:v>
                </c:pt>
                <c:pt idx="2118">
                  <c:v>27.7</c:v>
                </c:pt>
                <c:pt idx="2119">
                  <c:v>27.6</c:v>
                </c:pt>
                <c:pt idx="2120">
                  <c:v>27.6</c:v>
                </c:pt>
                <c:pt idx="2121">
                  <c:v>27.6</c:v>
                </c:pt>
                <c:pt idx="2122">
                  <c:v>27.6</c:v>
                </c:pt>
                <c:pt idx="2123">
                  <c:v>27.6</c:v>
                </c:pt>
                <c:pt idx="2124">
                  <c:v>27.6</c:v>
                </c:pt>
                <c:pt idx="2125">
                  <c:v>27.6</c:v>
                </c:pt>
                <c:pt idx="2126">
                  <c:v>27.6</c:v>
                </c:pt>
                <c:pt idx="2127">
                  <c:v>27.6</c:v>
                </c:pt>
                <c:pt idx="2128">
                  <c:v>27.6</c:v>
                </c:pt>
                <c:pt idx="2129">
                  <c:v>27.6</c:v>
                </c:pt>
                <c:pt idx="2130">
                  <c:v>27.6</c:v>
                </c:pt>
                <c:pt idx="2131">
                  <c:v>27.6</c:v>
                </c:pt>
                <c:pt idx="2132">
                  <c:v>27.6</c:v>
                </c:pt>
                <c:pt idx="2133">
                  <c:v>27.5</c:v>
                </c:pt>
                <c:pt idx="2134">
                  <c:v>27.5</c:v>
                </c:pt>
                <c:pt idx="2135">
                  <c:v>27.5</c:v>
                </c:pt>
                <c:pt idx="2136">
                  <c:v>27.5</c:v>
                </c:pt>
                <c:pt idx="2137">
                  <c:v>27.5</c:v>
                </c:pt>
                <c:pt idx="2138">
                  <c:v>27.5</c:v>
                </c:pt>
                <c:pt idx="2139">
                  <c:v>27.5</c:v>
                </c:pt>
                <c:pt idx="2140">
                  <c:v>27.5</c:v>
                </c:pt>
                <c:pt idx="2141">
                  <c:v>27.5</c:v>
                </c:pt>
                <c:pt idx="2142">
                  <c:v>27.5</c:v>
                </c:pt>
                <c:pt idx="2143">
                  <c:v>27.5</c:v>
                </c:pt>
                <c:pt idx="2144">
                  <c:v>27.5</c:v>
                </c:pt>
                <c:pt idx="2145">
                  <c:v>27.5</c:v>
                </c:pt>
                <c:pt idx="2146">
                  <c:v>27.5</c:v>
                </c:pt>
                <c:pt idx="2147">
                  <c:v>27.4</c:v>
                </c:pt>
                <c:pt idx="2148">
                  <c:v>27.5</c:v>
                </c:pt>
                <c:pt idx="2149">
                  <c:v>27.4</c:v>
                </c:pt>
                <c:pt idx="2150">
                  <c:v>27.4</c:v>
                </c:pt>
                <c:pt idx="2151">
                  <c:v>27.4</c:v>
                </c:pt>
                <c:pt idx="2152">
                  <c:v>27.4</c:v>
                </c:pt>
                <c:pt idx="2153">
                  <c:v>27.4</c:v>
                </c:pt>
                <c:pt idx="2154">
                  <c:v>27.4</c:v>
                </c:pt>
                <c:pt idx="2155">
                  <c:v>27.4</c:v>
                </c:pt>
                <c:pt idx="2156">
                  <c:v>27.4</c:v>
                </c:pt>
                <c:pt idx="2157">
                  <c:v>27.4</c:v>
                </c:pt>
                <c:pt idx="2158">
                  <c:v>27.4</c:v>
                </c:pt>
                <c:pt idx="2159">
                  <c:v>27.3</c:v>
                </c:pt>
                <c:pt idx="2160">
                  <c:v>27.3</c:v>
                </c:pt>
                <c:pt idx="2161">
                  <c:v>27.3</c:v>
                </c:pt>
                <c:pt idx="2162">
                  <c:v>27.3</c:v>
                </c:pt>
                <c:pt idx="2163">
                  <c:v>27.3</c:v>
                </c:pt>
                <c:pt idx="2164">
                  <c:v>27.3</c:v>
                </c:pt>
                <c:pt idx="2165">
                  <c:v>27.3</c:v>
                </c:pt>
                <c:pt idx="2166">
                  <c:v>27.3</c:v>
                </c:pt>
                <c:pt idx="2167">
                  <c:v>27.3</c:v>
                </c:pt>
                <c:pt idx="2168">
                  <c:v>27.2</c:v>
                </c:pt>
                <c:pt idx="2169">
                  <c:v>27.3</c:v>
                </c:pt>
                <c:pt idx="2170">
                  <c:v>27.2</c:v>
                </c:pt>
                <c:pt idx="2171">
                  <c:v>27.2</c:v>
                </c:pt>
                <c:pt idx="2172">
                  <c:v>27.2</c:v>
                </c:pt>
                <c:pt idx="2173">
                  <c:v>27.2</c:v>
                </c:pt>
                <c:pt idx="2174">
                  <c:v>27.2</c:v>
                </c:pt>
                <c:pt idx="2175">
                  <c:v>27.2</c:v>
                </c:pt>
                <c:pt idx="2176">
                  <c:v>27.2</c:v>
                </c:pt>
                <c:pt idx="2177">
                  <c:v>27.2</c:v>
                </c:pt>
                <c:pt idx="2178">
                  <c:v>27.1</c:v>
                </c:pt>
                <c:pt idx="2179">
                  <c:v>27.1</c:v>
                </c:pt>
                <c:pt idx="2180">
                  <c:v>27.1</c:v>
                </c:pt>
                <c:pt idx="2181">
                  <c:v>27.1</c:v>
                </c:pt>
                <c:pt idx="2182">
                  <c:v>27.1</c:v>
                </c:pt>
                <c:pt idx="2183">
                  <c:v>27.1</c:v>
                </c:pt>
                <c:pt idx="2184">
                  <c:v>27.1</c:v>
                </c:pt>
                <c:pt idx="2185">
                  <c:v>27.1</c:v>
                </c:pt>
                <c:pt idx="2186">
                  <c:v>27.1</c:v>
                </c:pt>
                <c:pt idx="2187">
                  <c:v>27.1</c:v>
                </c:pt>
                <c:pt idx="2188">
                  <c:v>27.1</c:v>
                </c:pt>
                <c:pt idx="2189">
                  <c:v>27.1</c:v>
                </c:pt>
                <c:pt idx="2190">
                  <c:v>27</c:v>
                </c:pt>
                <c:pt idx="2191">
                  <c:v>27</c:v>
                </c:pt>
                <c:pt idx="2192">
                  <c:v>27</c:v>
                </c:pt>
                <c:pt idx="2193">
                  <c:v>27</c:v>
                </c:pt>
                <c:pt idx="2194">
                  <c:v>27</c:v>
                </c:pt>
                <c:pt idx="2195">
                  <c:v>27</c:v>
                </c:pt>
                <c:pt idx="2196">
                  <c:v>27</c:v>
                </c:pt>
                <c:pt idx="2197">
                  <c:v>27</c:v>
                </c:pt>
                <c:pt idx="2198">
                  <c:v>27</c:v>
                </c:pt>
                <c:pt idx="2199">
                  <c:v>27</c:v>
                </c:pt>
                <c:pt idx="2200">
                  <c:v>26.9</c:v>
                </c:pt>
                <c:pt idx="2201">
                  <c:v>27</c:v>
                </c:pt>
                <c:pt idx="2202">
                  <c:v>27</c:v>
                </c:pt>
                <c:pt idx="2203">
                  <c:v>26.9</c:v>
                </c:pt>
                <c:pt idx="2204">
                  <c:v>26.9</c:v>
                </c:pt>
                <c:pt idx="2205">
                  <c:v>26.9</c:v>
                </c:pt>
                <c:pt idx="2206">
                  <c:v>26.9</c:v>
                </c:pt>
                <c:pt idx="2207">
                  <c:v>26.9</c:v>
                </c:pt>
                <c:pt idx="2208">
                  <c:v>26.9</c:v>
                </c:pt>
                <c:pt idx="2209">
                  <c:v>26.9</c:v>
                </c:pt>
                <c:pt idx="2210">
                  <c:v>26.9</c:v>
                </c:pt>
                <c:pt idx="2211">
                  <c:v>26.9</c:v>
                </c:pt>
                <c:pt idx="2212">
                  <c:v>26.9</c:v>
                </c:pt>
                <c:pt idx="2213">
                  <c:v>26.9</c:v>
                </c:pt>
                <c:pt idx="2214">
                  <c:v>26.9</c:v>
                </c:pt>
                <c:pt idx="2215">
                  <c:v>26.9</c:v>
                </c:pt>
                <c:pt idx="2216">
                  <c:v>26.8</c:v>
                </c:pt>
                <c:pt idx="2217">
                  <c:v>26.8</c:v>
                </c:pt>
                <c:pt idx="2218">
                  <c:v>26.8</c:v>
                </c:pt>
                <c:pt idx="2219">
                  <c:v>26.8</c:v>
                </c:pt>
                <c:pt idx="2220">
                  <c:v>26.8</c:v>
                </c:pt>
                <c:pt idx="2221">
                  <c:v>26.8</c:v>
                </c:pt>
                <c:pt idx="2222">
                  <c:v>26.8</c:v>
                </c:pt>
                <c:pt idx="2223">
                  <c:v>26.8</c:v>
                </c:pt>
                <c:pt idx="2224">
                  <c:v>26.8</c:v>
                </c:pt>
                <c:pt idx="2225">
                  <c:v>26.8</c:v>
                </c:pt>
                <c:pt idx="2226">
                  <c:v>26.8</c:v>
                </c:pt>
                <c:pt idx="2227">
                  <c:v>26.7</c:v>
                </c:pt>
                <c:pt idx="2228">
                  <c:v>26.7</c:v>
                </c:pt>
                <c:pt idx="2229">
                  <c:v>26.7</c:v>
                </c:pt>
                <c:pt idx="2230">
                  <c:v>26.7</c:v>
                </c:pt>
                <c:pt idx="2231">
                  <c:v>26.7</c:v>
                </c:pt>
                <c:pt idx="2232">
                  <c:v>26.7</c:v>
                </c:pt>
                <c:pt idx="2233">
                  <c:v>26.7</c:v>
                </c:pt>
                <c:pt idx="2234">
                  <c:v>26.7</c:v>
                </c:pt>
                <c:pt idx="2235">
                  <c:v>26.7</c:v>
                </c:pt>
                <c:pt idx="2236">
                  <c:v>26.7</c:v>
                </c:pt>
                <c:pt idx="2237">
                  <c:v>26.6</c:v>
                </c:pt>
                <c:pt idx="2238">
                  <c:v>26.7</c:v>
                </c:pt>
                <c:pt idx="2239">
                  <c:v>26.6</c:v>
                </c:pt>
                <c:pt idx="2240">
                  <c:v>26.7</c:v>
                </c:pt>
                <c:pt idx="2241">
                  <c:v>26.7</c:v>
                </c:pt>
                <c:pt idx="2242">
                  <c:v>26.7</c:v>
                </c:pt>
                <c:pt idx="2243">
                  <c:v>26.6</c:v>
                </c:pt>
                <c:pt idx="2244">
                  <c:v>26.6</c:v>
                </c:pt>
                <c:pt idx="2245">
                  <c:v>26.6</c:v>
                </c:pt>
                <c:pt idx="2246">
                  <c:v>26.6</c:v>
                </c:pt>
                <c:pt idx="2247">
                  <c:v>26.6</c:v>
                </c:pt>
                <c:pt idx="2248">
                  <c:v>26.6</c:v>
                </c:pt>
                <c:pt idx="2249">
                  <c:v>26.6</c:v>
                </c:pt>
                <c:pt idx="2250">
                  <c:v>26.6</c:v>
                </c:pt>
                <c:pt idx="2251">
                  <c:v>26.6</c:v>
                </c:pt>
                <c:pt idx="2252">
                  <c:v>26.6</c:v>
                </c:pt>
                <c:pt idx="2253">
                  <c:v>26.6</c:v>
                </c:pt>
                <c:pt idx="2254">
                  <c:v>26.6</c:v>
                </c:pt>
                <c:pt idx="2255">
                  <c:v>26.6</c:v>
                </c:pt>
                <c:pt idx="2256">
                  <c:v>26.6</c:v>
                </c:pt>
                <c:pt idx="2257">
                  <c:v>26.6</c:v>
                </c:pt>
                <c:pt idx="2258">
                  <c:v>26.6</c:v>
                </c:pt>
                <c:pt idx="2259">
                  <c:v>26.6</c:v>
                </c:pt>
                <c:pt idx="2260">
                  <c:v>26.6</c:v>
                </c:pt>
                <c:pt idx="2261">
                  <c:v>26.6</c:v>
                </c:pt>
                <c:pt idx="2262">
                  <c:v>26.6</c:v>
                </c:pt>
                <c:pt idx="2263">
                  <c:v>26.6</c:v>
                </c:pt>
                <c:pt idx="2264">
                  <c:v>26.5</c:v>
                </c:pt>
                <c:pt idx="2265">
                  <c:v>26.5</c:v>
                </c:pt>
                <c:pt idx="2266">
                  <c:v>26.5</c:v>
                </c:pt>
                <c:pt idx="2267">
                  <c:v>26.5</c:v>
                </c:pt>
                <c:pt idx="2268">
                  <c:v>26.5</c:v>
                </c:pt>
                <c:pt idx="2269">
                  <c:v>26.5</c:v>
                </c:pt>
                <c:pt idx="2270">
                  <c:v>26.5</c:v>
                </c:pt>
                <c:pt idx="2271">
                  <c:v>26.4</c:v>
                </c:pt>
                <c:pt idx="2272">
                  <c:v>26.5</c:v>
                </c:pt>
                <c:pt idx="2273">
                  <c:v>26.4</c:v>
                </c:pt>
                <c:pt idx="2274">
                  <c:v>26.5</c:v>
                </c:pt>
                <c:pt idx="2275">
                  <c:v>26.4</c:v>
                </c:pt>
                <c:pt idx="2276">
                  <c:v>26.4</c:v>
                </c:pt>
                <c:pt idx="2277">
                  <c:v>26.4</c:v>
                </c:pt>
                <c:pt idx="2278">
                  <c:v>26.4</c:v>
                </c:pt>
                <c:pt idx="2279">
                  <c:v>26.4</c:v>
                </c:pt>
                <c:pt idx="2280">
                  <c:v>26.4</c:v>
                </c:pt>
                <c:pt idx="2281">
                  <c:v>26.4</c:v>
                </c:pt>
                <c:pt idx="2282">
                  <c:v>26.4</c:v>
                </c:pt>
                <c:pt idx="2283">
                  <c:v>26.4</c:v>
                </c:pt>
                <c:pt idx="2284">
                  <c:v>26.4</c:v>
                </c:pt>
                <c:pt idx="2285">
                  <c:v>26.4</c:v>
                </c:pt>
                <c:pt idx="2286">
                  <c:v>26.4</c:v>
                </c:pt>
                <c:pt idx="2287">
                  <c:v>26.4</c:v>
                </c:pt>
                <c:pt idx="2288">
                  <c:v>26.3</c:v>
                </c:pt>
                <c:pt idx="2289">
                  <c:v>26.3</c:v>
                </c:pt>
                <c:pt idx="2290">
                  <c:v>26.3</c:v>
                </c:pt>
                <c:pt idx="2291">
                  <c:v>26.3</c:v>
                </c:pt>
                <c:pt idx="2292">
                  <c:v>26.3</c:v>
                </c:pt>
                <c:pt idx="2293">
                  <c:v>26.3</c:v>
                </c:pt>
                <c:pt idx="2294">
                  <c:v>26.3</c:v>
                </c:pt>
                <c:pt idx="2295">
                  <c:v>26.3</c:v>
                </c:pt>
                <c:pt idx="2296">
                  <c:v>26.3</c:v>
                </c:pt>
                <c:pt idx="2297">
                  <c:v>26.3</c:v>
                </c:pt>
                <c:pt idx="2298">
                  <c:v>26.2</c:v>
                </c:pt>
                <c:pt idx="2299">
                  <c:v>26.3</c:v>
                </c:pt>
                <c:pt idx="2300">
                  <c:v>26.3</c:v>
                </c:pt>
                <c:pt idx="2301">
                  <c:v>26.3</c:v>
                </c:pt>
                <c:pt idx="2302">
                  <c:v>26.3</c:v>
                </c:pt>
                <c:pt idx="2303">
                  <c:v>26.2</c:v>
                </c:pt>
                <c:pt idx="2304">
                  <c:v>26.2</c:v>
                </c:pt>
                <c:pt idx="2305">
                  <c:v>26.2</c:v>
                </c:pt>
                <c:pt idx="2306">
                  <c:v>26.2</c:v>
                </c:pt>
                <c:pt idx="2307">
                  <c:v>26.2</c:v>
                </c:pt>
                <c:pt idx="2308">
                  <c:v>26.2</c:v>
                </c:pt>
                <c:pt idx="2309">
                  <c:v>26.2</c:v>
                </c:pt>
                <c:pt idx="2310">
                  <c:v>26.2</c:v>
                </c:pt>
                <c:pt idx="2311">
                  <c:v>26.1</c:v>
                </c:pt>
                <c:pt idx="2312">
                  <c:v>26.1</c:v>
                </c:pt>
                <c:pt idx="2313">
                  <c:v>26.2</c:v>
                </c:pt>
                <c:pt idx="2314">
                  <c:v>26.1</c:v>
                </c:pt>
                <c:pt idx="2315">
                  <c:v>26.1</c:v>
                </c:pt>
                <c:pt idx="2316">
                  <c:v>26.1</c:v>
                </c:pt>
                <c:pt idx="2317">
                  <c:v>26.1</c:v>
                </c:pt>
                <c:pt idx="2318">
                  <c:v>26.1</c:v>
                </c:pt>
                <c:pt idx="2319">
                  <c:v>26.1</c:v>
                </c:pt>
                <c:pt idx="2320">
                  <c:v>26.1</c:v>
                </c:pt>
                <c:pt idx="2321">
                  <c:v>26.1</c:v>
                </c:pt>
                <c:pt idx="2322">
                  <c:v>26.1</c:v>
                </c:pt>
                <c:pt idx="2323">
                  <c:v>26</c:v>
                </c:pt>
                <c:pt idx="2324">
                  <c:v>26</c:v>
                </c:pt>
                <c:pt idx="2325">
                  <c:v>26</c:v>
                </c:pt>
                <c:pt idx="2326">
                  <c:v>26.1</c:v>
                </c:pt>
                <c:pt idx="2327">
                  <c:v>26</c:v>
                </c:pt>
                <c:pt idx="2328">
                  <c:v>26.1</c:v>
                </c:pt>
                <c:pt idx="2329">
                  <c:v>26</c:v>
                </c:pt>
                <c:pt idx="2330">
                  <c:v>26</c:v>
                </c:pt>
                <c:pt idx="2331">
                  <c:v>26</c:v>
                </c:pt>
                <c:pt idx="2332">
                  <c:v>26</c:v>
                </c:pt>
                <c:pt idx="2333">
                  <c:v>26</c:v>
                </c:pt>
                <c:pt idx="2334">
                  <c:v>26</c:v>
                </c:pt>
                <c:pt idx="2335">
                  <c:v>26</c:v>
                </c:pt>
                <c:pt idx="2336">
                  <c:v>26</c:v>
                </c:pt>
                <c:pt idx="2337">
                  <c:v>25.9</c:v>
                </c:pt>
                <c:pt idx="2338">
                  <c:v>26</c:v>
                </c:pt>
                <c:pt idx="2339">
                  <c:v>25.9</c:v>
                </c:pt>
                <c:pt idx="2340">
                  <c:v>26</c:v>
                </c:pt>
                <c:pt idx="2341">
                  <c:v>25.9</c:v>
                </c:pt>
                <c:pt idx="2342">
                  <c:v>25.9</c:v>
                </c:pt>
                <c:pt idx="2343">
                  <c:v>25.9</c:v>
                </c:pt>
                <c:pt idx="2344">
                  <c:v>25.9</c:v>
                </c:pt>
                <c:pt idx="2345">
                  <c:v>25.9</c:v>
                </c:pt>
                <c:pt idx="2346">
                  <c:v>25.9</c:v>
                </c:pt>
                <c:pt idx="2347">
                  <c:v>25.9</c:v>
                </c:pt>
                <c:pt idx="2348">
                  <c:v>25.9</c:v>
                </c:pt>
                <c:pt idx="2349">
                  <c:v>25.9</c:v>
                </c:pt>
                <c:pt idx="2350">
                  <c:v>25.9</c:v>
                </c:pt>
                <c:pt idx="2351">
                  <c:v>25.9</c:v>
                </c:pt>
                <c:pt idx="2352">
                  <c:v>25.9</c:v>
                </c:pt>
                <c:pt idx="2353">
                  <c:v>25.9</c:v>
                </c:pt>
                <c:pt idx="2354">
                  <c:v>25.9</c:v>
                </c:pt>
                <c:pt idx="2355">
                  <c:v>25.9</c:v>
                </c:pt>
                <c:pt idx="2356">
                  <c:v>25.9</c:v>
                </c:pt>
                <c:pt idx="2357">
                  <c:v>25.8</c:v>
                </c:pt>
                <c:pt idx="2358">
                  <c:v>25.8</c:v>
                </c:pt>
                <c:pt idx="2359">
                  <c:v>25.8</c:v>
                </c:pt>
                <c:pt idx="2360">
                  <c:v>25.8</c:v>
                </c:pt>
                <c:pt idx="2361">
                  <c:v>25.8</c:v>
                </c:pt>
                <c:pt idx="2362">
                  <c:v>25.8</c:v>
                </c:pt>
                <c:pt idx="2363">
                  <c:v>25.8</c:v>
                </c:pt>
                <c:pt idx="2364">
                  <c:v>25.8</c:v>
                </c:pt>
                <c:pt idx="2365">
                  <c:v>25.8</c:v>
                </c:pt>
                <c:pt idx="2366">
                  <c:v>25.8</c:v>
                </c:pt>
                <c:pt idx="2367">
                  <c:v>25.8</c:v>
                </c:pt>
                <c:pt idx="2368">
                  <c:v>25.8</c:v>
                </c:pt>
                <c:pt idx="2369">
                  <c:v>25.8</c:v>
                </c:pt>
                <c:pt idx="2370">
                  <c:v>25.8</c:v>
                </c:pt>
                <c:pt idx="2371">
                  <c:v>25.8</c:v>
                </c:pt>
                <c:pt idx="2372">
                  <c:v>25.8</c:v>
                </c:pt>
                <c:pt idx="2373">
                  <c:v>25.8</c:v>
                </c:pt>
                <c:pt idx="2374">
                  <c:v>25.8</c:v>
                </c:pt>
                <c:pt idx="2375">
                  <c:v>25.7</c:v>
                </c:pt>
                <c:pt idx="2376">
                  <c:v>25.7</c:v>
                </c:pt>
                <c:pt idx="2377">
                  <c:v>25.7</c:v>
                </c:pt>
                <c:pt idx="2378">
                  <c:v>25.7</c:v>
                </c:pt>
                <c:pt idx="2379">
                  <c:v>25.7</c:v>
                </c:pt>
                <c:pt idx="2380">
                  <c:v>25.7</c:v>
                </c:pt>
                <c:pt idx="2381">
                  <c:v>25.7</c:v>
                </c:pt>
                <c:pt idx="2382">
                  <c:v>25.7</c:v>
                </c:pt>
                <c:pt idx="2383">
                  <c:v>25.7</c:v>
                </c:pt>
                <c:pt idx="2384">
                  <c:v>25.7</c:v>
                </c:pt>
                <c:pt idx="2385">
                  <c:v>25.7</c:v>
                </c:pt>
                <c:pt idx="2386">
                  <c:v>25.6</c:v>
                </c:pt>
                <c:pt idx="2387">
                  <c:v>25.7</c:v>
                </c:pt>
                <c:pt idx="2388">
                  <c:v>25.7</c:v>
                </c:pt>
                <c:pt idx="2389">
                  <c:v>25.7</c:v>
                </c:pt>
                <c:pt idx="2390">
                  <c:v>25.6</c:v>
                </c:pt>
                <c:pt idx="2391">
                  <c:v>25.6</c:v>
                </c:pt>
                <c:pt idx="2392">
                  <c:v>25.6</c:v>
                </c:pt>
                <c:pt idx="2393">
                  <c:v>25.6</c:v>
                </c:pt>
                <c:pt idx="2394">
                  <c:v>25.6</c:v>
                </c:pt>
                <c:pt idx="2395">
                  <c:v>25.6</c:v>
                </c:pt>
                <c:pt idx="2396">
                  <c:v>25.6</c:v>
                </c:pt>
                <c:pt idx="2397">
                  <c:v>25.6</c:v>
                </c:pt>
                <c:pt idx="2398">
                  <c:v>25.6</c:v>
                </c:pt>
                <c:pt idx="2399">
                  <c:v>25.6</c:v>
                </c:pt>
                <c:pt idx="2400">
                  <c:v>25.6</c:v>
                </c:pt>
                <c:pt idx="2401">
                  <c:v>25.6</c:v>
                </c:pt>
                <c:pt idx="2402">
                  <c:v>25.6</c:v>
                </c:pt>
                <c:pt idx="2403">
                  <c:v>25.6</c:v>
                </c:pt>
                <c:pt idx="2404">
                  <c:v>25.6</c:v>
                </c:pt>
                <c:pt idx="2405">
                  <c:v>25.6</c:v>
                </c:pt>
                <c:pt idx="2406">
                  <c:v>25.6</c:v>
                </c:pt>
                <c:pt idx="2407">
                  <c:v>25.5</c:v>
                </c:pt>
                <c:pt idx="2408">
                  <c:v>25.5</c:v>
                </c:pt>
                <c:pt idx="2409">
                  <c:v>25.5</c:v>
                </c:pt>
                <c:pt idx="2410">
                  <c:v>25.5</c:v>
                </c:pt>
                <c:pt idx="2411">
                  <c:v>25.5</c:v>
                </c:pt>
                <c:pt idx="2412">
                  <c:v>25.5</c:v>
                </c:pt>
                <c:pt idx="2413">
                  <c:v>25.5</c:v>
                </c:pt>
                <c:pt idx="2414">
                  <c:v>25.5</c:v>
                </c:pt>
                <c:pt idx="2415">
                  <c:v>25.5</c:v>
                </c:pt>
                <c:pt idx="2416">
                  <c:v>25.5</c:v>
                </c:pt>
                <c:pt idx="2417">
                  <c:v>25.5</c:v>
                </c:pt>
                <c:pt idx="2418">
                  <c:v>25.5</c:v>
                </c:pt>
                <c:pt idx="2419">
                  <c:v>25.5</c:v>
                </c:pt>
                <c:pt idx="2420">
                  <c:v>25.5</c:v>
                </c:pt>
                <c:pt idx="2421">
                  <c:v>25.5</c:v>
                </c:pt>
                <c:pt idx="2422">
                  <c:v>25.5</c:v>
                </c:pt>
                <c:pt idx="2423">
                  <c:v>25.4</c:v>
                </c:pt>
                <c:pt idx="2424">
                  <c:v>25.5</c:v>
                </c:pt>
                <c:pt idx="2425">
                  <c:v>25.4</c:v>
                </c:pt>
                <c:pt idx="2426">
                  <c:v>25.4</c:v>
                </c:pt>
                <c:pt idx="2427">
                  <c:v>25.5</c:v>
                </c:pt>
                <c:pt idx="2428">
                  <c:v>25.4</c:v>
                </c:pt>
                <c:pt idx="2429">
                  <c:v>25.4</c:v>
                </c:pt>
                <c:pt idx="2430">
                  <c:v>25.4</c:v>
                </c:pt>
                <c:pt idx="2431">
                  <c:v>25.4</c:v>
                </c:pt>
                <c:pt idx="2432">
                  <c:v>25.4</c:v>
                </c:pt>
                <c:pt idx="2433">
                  <c:v>25.4</c:v>
                </c:pt>
                <c:pt idx="2434">
                  <c:v>25.4</c:v>
                </c:pt>
                <c:pt idx="2435">
                  <c:v>25.4</c:v>
                </c:pt>
                <c:pt idx="2436">
                  <c:v>25.4</c:v>
                </c:pt>
                <c:pt idx="2437">
                  <c:v>25.3</c:v>
                </c:pt>
                <c:pt idx="2438">
                  <c:v>25.4</c:v>
                </c:pt>
                <c:pt idx="2439">
                  <c:v>25.3</c:v>
                </c:pt>
                <c:pt idx="2440">
                  <c:v>25.3</c:v>
                </c:pt>
                <c:pt idx="2441">
                  <c:v>25.3</c:v>
                </c:pt>
                <c:pt idx="2442">
                  <c:v>25.3</c:v>
                </c:pt>
                <c:pt idx="2443">
                  <c:v>25.3</c:v>
                </c:pt>
                <c:pt idx="2444">
                  <c:v>25.3</c:v>
                </c:pt>
                <c:pt idx="2445">
                  <c:v>25.3</c:v>
                </c:pt>
                <c:pt idx="2446">
                  <c:v>25.3</c:v>
                </c:pt>
                <c:pt idx="2447">
                  <c:v>25.3</c:v>
                </c:pt>
                <c:pt idx="2448">
                  <c:v>25.3</c:v>
                </c:pt>
                <c:pt idx="2449">
                  <c:v>25.3</c:v>
                </c:pt>
                <c:pt idx="2450">
                  <c:v>25.3</c:v>
                </c:pt>
                <c:pt idx="2451">
                  <c:v>25.3</c:v>
                </c:pt>
                <c:pt idx="2452">
                  <c:v>25.3</c:v>
                </c:pt>
                <c:pt idx="2453">
                  <c:v>25.3</c:v>
                </c:pt>
                <c:pt idx="2454">
                  <c:v>25.2</c:v>
                </c:pt>
                <c:pt idx="2455">
                  <c:v>25.3</c:v>
                </c:pt>
                <c:pt idx="2456">
                  <c:v>25.3</c:v>
                </c:pt>
                <c:pt idx="2457">
                  <c:v>25.2</c:v>
                </c:pt>
                <c:pt idx="2458">
                  <c:v>25.3</c:v>
                </c:pt>
                <c:pt idx="2459">
                  <c:v>25.3</c:v>
                </c:pt>
                <c:pt idx="2460">
                  <c:v>25.2</c:v>
                </c:pt>
                <c:pt idx="2461">
                  <c:v>25.2</c:v>
                </c:pt>
                <c:pt idx="2462">
                  <c:v>25.2</c:v>
                </c:pt>
                <c:pt idx="2463">
                  <c:v>25.2</c:v>
                </c:pt>
                <c:pt idx="2464">
                  <c:v>25.2</c:v>
                </c:pt>
                <c:pt idx="2465">
                  <c:v>25.2</c:v>
                </c:pt>
                <c:pt idx="2466">
                  <c:v>25.2</c:v>
                </c:pt>
                <c:pt idx="2467">
                  <c:v>25.2</c:v>
                </c:pt>
                <c:pt idx="2468">
                  <c:v>25.2</c:v>
                </c:pt>
                <c:pt idx="2469">
                  <c:v>25.2</c:v>
                </c:pt>
                <c:pt idx="2470">
                  <c:v>25.2</c:v>
                </c:pt>
                <c:pt idx="2471">
                  <c:v>25.2</c:v>
                </c:pt>
                <c:pt idx="2472">
                  <c:v>25.2</c:v>
                </c:pt>
                <c:pt idx="2473">
                  <c:v>25.2</c:v>
                </c:pt>
                <c:pt idx="2474">
                  <c:v>25.2</c:v>
                </c:pt>
                <c:pt idx="2475">
                  <c:v>25.2</c:v>
                </c:pt>
                <c:pt idx="2476">
                  <c:v>25.2</c:v>
                </c:pt>
                <c:pt idx="2477">
                  <c:v>25.2</c:v>
                </c:pt>
                <c:pt idx="2478">
                  <c:v>25.2</c:v>
                </c:pt>
                <c:pt idx="2479">
                  <c:v>25.1</c:v>
                </c:pt>
                <c:pt idx="2480">
                  <c:v>25.1</c:v>
                </c:pt>
                <c:pt idx="2481">
                  <c:v>25.1</c:v>
                </c:pt>
                <c:pt idx="2482">
                  <c:v>25.1</c:v>
                </c:pt>
                <c:pt idx="2483">
                  <c:v>25.1</c:v>
                </c:pt>
                <c:pt idx="2484">
                  <c:v>25.1</c:v>
                </c:pt>
                <c:pt idx="2485">
                  <c:v>25.1</c:v>
                </c:pt>
                <c:pt idx="2486">
                  <c:v>25.1</c:v>
                </c:pt>
                <c:pt idx="2487">
                  <c:v>25.1</c:v>
                </c:pt>
                <c:pt idx="2488">
                  <c:v>25.1</c:v>
                </c:pt>
                <c:pt idx="2489">
                  <c:v>25.1</c:v>
                </c:pt>
                <c:pt idx="2490">
                  <c:v>25.1</c:v>
                </c:pt>
                <c:pt idx="2491">
                  <c:v>25.1</c:v>
                </c:pt>
                <c:pt idx="2492">
                  <c:v>25.1</c:v>
                </c:pt>
                <c:pt idx="2493">
                  <c:v>25.1</c:v>
                </c:pt>
                <c:pt idx="2494">
                  <c:v>25.1</c:v>
                </c:pt>
                <c:pt idx="2495">
                  <c:v>25.1</c:v>
                </c:pt>
                <c:pt idx="2496">
                  <c:v>25.1</c:v>
                </c:pt>
                <c:pt idx="2497">
                  <c:v>25.1</c:v>
                </c:pt>
                <c:pt idx="2498">
                  <c:v>25.1</c:v>
                </c:pt>
                <c:pt idx="2499">
                  <c:v>25.1</c:v>
                </c:pt>
                <c:pt idx="2500">
                  <c:v>25.1</c:v>
                </c:pt>
                <c:pt idx="2501">
                  <c:v>25</c:v>
                </c:pt>
                <c:pt idx="2502">
                  <c:v>25</c:v>
                </c:pt>
                <c:pt idx="2503">
                  <c:v>25.1</c:v>
                </c:pt>
                <c:pt idx="2504">
                  <c:v>25</c:v>
                </c:pt>
                <c:pt idx="2505">
                  <c:v>25</c:v>
                </c:pt>
                <c:pt idx="2506">
                  <c:v>25</c:v>
                </c:pt>
                <c:pt idx="2507">
                  <c:v>25</c:v>
                </c:pt>
                <c:pt idx="2508">
                  <c:v>25</c:v>
                </c:pt>
                <c:pt idx="2509">
                  <c:v>25</c:v>
                </c:pt>
                <c:pt idx="2510">
                  <c:v>25</c:v>
                </c:pt>
                <c:pt idx="2511">
                  <c:v>25</c:v>
                </c:pt>
                <c:pt idx="2512">
                  <c:v>25</c:v>
                </c:pt>
                <c:pt idx="2513">
                  <c:v>25</c:v>
                </c:pt>
                <c:pt idx="2514">
                  <c:v>25</c:v>
                </c:pt>
                <c:pt idx="2515">
                  <c:v>25</c:v>
                </c:pt>
                <c:pt idx="2516">
                  <c:v>25</c:v>
                </c:pt>
                <c:pt idx="2517">
                  <c:v>25</c:v>
                </c:pt>
                <c:pt idx="2518">
                  <c:v>25</c:v>
                </c:pt>
                <c:pt idx="2519">
                  <c:v>24.9</c:v>
                </c:pt>
                <c:pt idx="2520">
                  <c:v>25</c:v>
                </c:pt>
                <c:pt idx="2521">
                  <c:v>25</c:v>
                </c:pt>
                <c:pt idx="2522">
                  <c:v>25</c:v>
                </c:pt>
                <c:pt idx="2523">
                  <c:v>25</c:v>
                </c:pt>
                <c:pt idx="2524">
                  <c:v>25</c:v>
                </c:pt>
                <c:pt idx="2525">
                  <c:v>24.9</c:v>
                </c:pt>
                <c:pt idx="2526">
                  <c:v>24.9</c:v>
                </c:pt>
                <c:pt idx="2527">
                  <c:v>24.9</c:v>
                </c:pt>
                <c:pt idx="2528">
                  <c:v>24.9</c:v>
                </c:pt>
                <c:pt idx="2529">
                  <c:v>24.9</c:v>
                </c:pt>
                <c:pt idx="2530">
                  <c:v>24.9</c:v>
                </c:pt>
                <c:pt idx="2531">
                  <c:v>24.9</c:v>
                </c:pt>
                <c:pt idx="2532">
                  <c:v>24.9</c:v>
                </c:pt>
                <c:pt idx="2533">
                  <c:v>24.9</c:v>
                </c:pt>
                <c:pt idx="2534">
                  <c:v>24.9</c:v>
                </c:pt>
                <c:pt idx="2535">
                  <c:v>24.9</c:v>
                </c:pt>
                <c:pt idx="2536">
                  <c:v>24.9</c:v>
                </c:pt>
                <c:pt idx="2537">
                  <c:v>24.8</c:v>
                </c:pt>
                <c:pt idx="2538">
                  <c:v>24.8</c:v>
                </c:pt>
                <c:pt idx="2539">
                  <c:v>24.8</c:v>
                </c:pt>
                <c:pt idx="2540">
                  <c:v>24.9</c:v>
                </c:pt>
                <c:pt idx="2541">
                  <c:v>24.9</c:v>
                </c:pt>
                <c:pt idx="2542">
                  <c:v>24.9</c:v>
                </c:pt>
                <c:pt idx="2543">
                  <c:v>24.9</c:v>
                </c:pt>
                <c:pt idx="2544">
                  <c:v>24.8</c:v>
                </c:pt>
                <c:pt idx="2545">
                  <c:v>24.8</c:v>
                </c:pt>
                <c:pt idx="2546">
                  <c:v>24.8</c:v>
                </c:pt>
                <c:pt idx="2547">
                  <c:v>24.8</c:v>
                </c:pt>
                <c:pt idx="2548">
                  <c:v>24.8</c:v>
                </c:pt>
                <c:pt idx="2549">
                  <c:v>24.8</c:v>
                </c:pt>
                <c:pt idx="2550">
                  <c:v>24.8</c:v>
                </c:pt>
                <c:pt idx="2551">
                  <c:v>24.8</c:v>
                </c:pt>
                <c:pt idx="2552">
                  <c:v>24.8</c:v>
                </c:pt>
                <c:pt idx="2553">
                  <c:v>24.8</c:v>
                </c:pt>
                <c:pt idx="2554">
                  <c:v>24.8</c:v>
                </c:pt>
                <c:pt idx="2555">
                  <c:v>24.7</c:v>
                </c:pt>
                <c:pt idx="2556">
                  <c:v>24.8</c:v>
                </c:pt>
                <c:pt idx="2557">
                  <c:v>24.7</c:v>
                </c:pt>
                <c:pt idx="2558">
                  <c:v>24.7</c:v>
                </c:pt>
                <c:pt idx="2559">
                  <c:v>24.7</c:v>
                </c:pt>
                <c:pt idx="2560">
                  <c:v>24.8</c:v>
                </c:pt>
                <c:pt idx="2561">
                  <c:v>24.7</c:v>
                </c:pt>
                <c:pt idx="2562">
                  <c:v>24.7</c:v>
                </c:pt>
                <c:pt idx="2563">
                  <c:v>24.7</c:v>
                </c:pt>
                <c:pt idx="2564">
                  <c:v>24.7</c:v>
                </c:pt>
                <c:pt idx="2565">
                  <c:v>24.8</c:v>
                </c:pt>
                <c:pt idx="2566">
                  <c:v>24.7</c:v>
                </c:pt>
                <c:pt idx="2567">
                  <c:v>24.7</c:v>
                </c:pt>
                <c:pt idx="2568">
                  <c:v>24.7</c:v>
                </c:pt>
                <c:pt idx="2569">
                  <c:v>24.7</c:v>
                </c:pt>
                <c:pt idx="2570">
                  <c:v>24.7</c:v>
                </c:pt>
                <c:pt idx="2571">
                  <c:v>24.7</c:v>
                </c:pt>
                <c:pt idx="2572">
                  <c:v>24.7</c:v>
                </c:pt>
                <c:pt idx="2573">
                  <c:v>24.7</c:v>
                </c:pt>
                <c:pt idx="2574">
                  <c:v>24.7</c:v>
                </c:pt>
                <c:pt idx="2575">
                  <c:v>24.7</c:v>
                </c:pt>
                <c:pt idx="2576">
                  <c:v>24.7</c:v>
                </c:pt>
                <c:pt idx="2577">
                  <c:v>24.7</c:v>
                </c:pt>
                <c:pt idx="2578">
                  <c:v>24.7</c:v>
                </c:pt>
                <c:pt idx="2579">
                  <c:v>24.7</c:v>
                </c:pt>
                <c:pt idx="2580">
                  <c:v>24.7</c:v>
                </c:pt>
                <c:pt idx="2581">
                  <c:v>24.7</c:v>
                </c:pt>
                <c:pt idx="2582">
                  <c:v>24.7</c:v>
                </c:pt>
                <c:pt idx="2583">
                  <c:v>24.7</c:v>
                </c:pt>
                <c:pt idx="2584">
                  <c:v>24.7</c:v>
                </c:pt>
                <c:pt idx="2585">
                  <c:v>24.7</c:v>
                </c:pt>
                <c:pt idx="2586">
                  <c:v>24.7</c:v>
                </c:pt>
                <c:pt idx="2587">
                  <c:v>24.7</c:v>
                </c:pt>
                <c:pt idx="2588">
                  <c:v>24.7</c:v>
                </c:pt>
                <c:pt idx="2589">
                  <c:v>24.6</c:v>
                </c:pt>
                <c:pt idx="2590">
                  <c:v>24.7</c:v>
                </c:pt>
                <c:pt idx="2591">
                  <c:v>24.7</c:v>
                </c:pt>
                <c:pt idx="2592">
                  <c:v>24.7</c:v>
                </c:pt>
                <c:pt idx="2593">
                  <c:v>24.6</c:v>
                </c:pt>
                <c:pt idx="2594">
                  <c:v>24.7</c:v>
                </c:pt>
                <c:pt idx="2595">
                  <c:v>24.6</c:v>
                </c:pt>
                <c:pt idx="2596">
                  <c:v>24.6</c:v>
                </c:pt>
                <c:pt idx="2597">
                  <c:v>24.6</c:v>
                </c:pt>
                <c:pt idx="2598">
                  <c:v>24.6</c:v>
                </c:pt>
                <c:pt idx="2599">
                  <c:v>24.6</c:v>
                </c:pt>
                <c:pt idx="2600">
                  <c:v>24.6</c:v>
                </c:pt>
                <c:pt idx="2601">
                  <c:v>24.6</c:v>
                </c:pt>
                <c:pt idx="2602">
                  <c:v>24.6</c:v>
                </c:pt>
                <c:pt idx="2603">
                  <c:v>24.6</c:v>
                </c:pt>
                <c:pt idx="2604">
                  <c:v>24.6</c:v>
                </c:pt>
                <c:pt idx="2605">
                  <c:v>24.6</c:v>
                </c:pt>
                <c:pt idx="2606">
                  <c:v>24.6</c:v>
                </c:pt>
                <c:pt idx="2607">
                  <c:v>24.6</c:v>
                </c:pt>
                <c:pt idx="2608">
                  <c:v>24.6</c:v>
                </c:pt>
                <c:pt idx="2609">
                  <c:v>24.6</c:v>
                </c:pt>
                <c:pt idx="2610">
                  <c:v>24.6</c:v>
                </c:pt>
                <c:pt idx="2611">
                  <c:v>24.6</c:v>
                </c:pt>
                <c:pt idx="2612">
                  <c:v>24.6</c:v>
                </c:pt>
                <c:pt idx="2613">
                  <c:v>24.6</c:v>
                </c:pt>
                <c:pt idx="2614">
                  <c:v>24.6</c:v>
                </c:pt>
                <c:pt idx="2615">
                  <c:v>24.6</c:v>
                </c:pt>
                <c:pt idx="2616">
                  <c:v>24.5</c:v>
                </c:pt>
                <c:pt idx="2617">
                  <c:v>24.5</c:v>
                </c:pt>
                <c:pt idx="2618">
                  <c:v>24.6</c:v>
                </c:pt>
                <c:pt idx="2619">
                  <c:v>24.5</c:v>
                </c:pt>
                <c:pt idx="2620">
                  <c:v>24.6</c:v>
                </c:pt>
                <c:pt idx="2621">
                  <c:v>24.5</c:v>
                </c:pt>
                <c:pt idx="2622">
                  <c:v>24.6</c:v>
                </c:pt>
                <c:pt idx="2623">
                  <c:v>24.5</c:v>
                </c:pt>
                <c:pt idx="2624">
                  <c:v>24.5</c:v>
                </c:pt>
                <c:pt idx="2625">
                  <c:v>24.5</c:v>
                </c:pt>
                <c:pt idx="2626">
                  <c:v>24.5</c:v>
                </c:pt>
                <c:pt idx="2627">
                  <c:v>24.5</c:v>
                </c:pt>
                <c:pt idx="2628">
                  <c:v>24.5</c:v>
                </c:pt>
                <c:pt idx="2629">
                  <c:v>24.5</c:v>
                </c:pt>
                <c:pt idx="2630">
                  <c:v>24.5</c:v>
                </c:pt>
                <c:pt idx="2631">
                  <c:v>24.5</c:v>
                </c:pt>
                <c:pt idx="2632">
                  <c:v>24.5</c:v>
                </c:pt>
                <c:pt idx="2633">
                  <c:v>24.5</c:v>
                </c:pt>
                <c:pt idx="2634">
                  <c:v>24.5</c:v>
                </c:pt>
                <c:pt idx="2635">
                  <c:v>24.5</c:v>
                </c:pt>
                <c:pt idx="2636">
                  <c:v>24.5</c:v>
                </c:pt>
                <c:pt idx="2637">
                  <c:v>24.5</c:v>
                </c:pt>
                <c:pt idx="2638">
                  <c:v>24.5</c:v>
                </c:pt>
                <c:pt idx="2639">
                  <c:v>24.5</c:v>
                </c:pt>
                <c:pt idx="2640">
                  <c:v>24.5</c:v>
                </c:pt>
                <c:pt idx="2641">
                  <c:v>24.5</c:v>
                </c:pt>
                <c:pt idx="2642">
                  <c:v>24.5</c:v>
                </c:pt>
                <c:pt idx="2643">
                  <c:v>24.5</c:v>
                </c:pt>
                <c:pt idx="2644">
                  <c:v>24.4</c:v>
                </c:pt>
                <c:pt idx="2645">
                  <c:v>24.4</c:v>
                </c:pt>
                <c:pt idx="2646">
                  <c:v>24.5</c:v>
                </c:pt>
                <c:pt idx="2647">
                  <c:v>24.4</c:v>
                </c:pt>
                <c:pt idx="2648">
                  <c:v>24.4</c:v>
                </c:pt>
                <c:pt idx="2649">
                  <c:v>24.4</c:v>
                </c:pt>
                <c:pt idx="2650">
                  <c:v>24.4</c:v>
                </c:pt>
                <c:pt idx="2651">
                  <c:v>24.4</c:v>
                </c:pt>
                <c:pt idx="2652">
                  <c:v>24.4</c:v>
                </c:pt>
                <c:pt idx="2653">
                  <c:v>24.4</c:v>
                </c:pt>
                <c:pt idx="2654">
                  <c:v>24.4</c:v>
                </c:pt>
                <c:pt idx="2655">
                  <c:v>24.4</c:v>
                </c:pt>
                <c:pt idx="2656">
                  <c:v>24.4</c:v>
                </c:pt>
                <c:pt idx="2657">
                  <c:v>24.4</c:v>
                </c:pt>
                <c:pt idx="2658">
                  <c:v>24.4</c:v>
                </c:pt>
                <c:pt idx="2659">
                  <c:v>24.4</c:v>
                </c:pt>
                <c:pt idx="2660">
                  <c:v>24.4</c:v>
                </c:pt>
                <c:pt idx="2661">
                  <c:v>24.4</c:v>
                </c:pt>
                <c:pt idx="2662">
                  <c:v>24.4</c:v>
                </c:pt>
                <c:pt idx="2663">
                  <c:v>24.4</c:v>
                </c:pt>
                <c:pt idx="2664">
                  <c:v>24.4</c:v>
                </c:pt>
                <c:pt idx="2665">
                  <c:v>24.4</c:v>
                </c:pt>
                <c:pt idx="2666">
                  <c:v>24.4</c:v>
                </c:pt>
                <c:pt idx="2667">
                  <c:v>24.4</c:v>
                </c:pt>
                <c:pt idx="2668">
                  <c:v>24.4</c:v>
                </c:pt>
                <c:pt idx="2669">
                  <c:v>24.4</c:v>
                </c:pt>
                <c:pt idx="2670">
                  <c:v>24.4</c:v>
                </c:pt>
                <c:pt idx="2671">
                  <c:v>24.4</c:v>
                </c:pt>
                <c:pt idx="2672">
                  <c:v>24.3</c:v>
                </c:pt>
                <c:pt idx="2673">
                  <c:v>24.4</c:v>
                </c:pt>
                <c:pt idx="2674">
                  <c:v>24.4</c:v>
                </c:pt>
                <c:pt idx="2675">
                  <c:v>24.4</c:v>
                </c:pt>
                <c:pt idx="2676">
                  <c:v>24.3</c:v>
                </c:pt>
                <c:pt idx="2677">
                  <c:v>24.3</c:v>
                </c:pt>
                <c:pt idx="2678">
                  <c:v>24.3</c:v>
                </c:pt>
                <c:pt idx="2679">
                  <c:v>24.3</c:v>
                </c:pt>
                <c:pt idx="2680">
                  <c:v>24.3</c:v>
                </c:pt>
                <c:pt idx="2681">
                  <c:v>24.3</c:v>
                </c:pt>
                <c:pt idx="2682">
                  <c:v>24.3</c:v>
                </c:pt>
                <c:pt idx="2683">
                  <c:v>24.3</c:v>
                </c:pt>
                <c:pt idx="2684">
                  <c:v>24.3</c:v>
                </c:pt>
                <c:pt idx="2685">
                  <c:v>24.3</c:v>
                </c:pt>
                <c:pt idx="2686">
                  <c:v>24.3</c:v>
                </c:pt>
                <c:pt idx="2687">
                  <c:v>24.3</c:v>
                </c:pt>
                <c:pt idx="2688">
                  <c:v>24.3</c:v>
                </c:pt>
                <c:pt idx="2689">
                  <c:v>24.3</c:v>
                </c:pt>
                <c:pt idx="2690">
                  <c:v>24.3</c:v>
                </c:pt>
                <c:pt idx="2691">
                  <c:v>24.3</c:v>
                </c:pt>
                <c:pt idx="2692">
                  <c:v>24.2</c:v>
                </c:pt>
                <c:pt idx="2693">
                  <c:v>24.2</c:v>
                </c:pt>
                <c:pt idx="2694">
                  <c:v>24.2</c:v>
                </c:pt>
                <c:pt idx="2695">
                  <c:v>24.2</c:v>
                </c:pt>
                <c:pt idx="2696">
                  <c:v>24.2</c:v>
                </c:pt>
                <c:pt idx="2697">
                  <c:v>24.2</c:v>
                </c:pt>
                <c:pt idx="2698">
                  <c:v>24.2</c:v>
                </c:pt>
                <c:pt idx="2699">
                  <c:v>24.2</c:v>
                </c:pt>
                <c:pt idx="2700">
                  <c:v>24.2</c:v>
                </c:pt>
                <c:pt idx="2701">
                  <c:v>24.2</c:v>
                </c:pt>
                <c:pt idx="2702">
                  <c:v>24.2</c:v>
                </c:pt>
                <c:pt idx="2703">
                  <c:v>24.2</c:v>
                </c:pt>
                <c:pt idx="2704">
                  <c:v>24.2</c:v>
                </c:pt>
                <c:pt idx="2705">
                  <c:v>24.2</c:v>
                </c:pt>
                <c:pt idx="2706">
                  <c:v>24.2</c:v>
                </c:pt>
                <c:pt idx="2707">
                  <c:v>24.2</c:v>
                </c:pt>
                <c:pt idx="2708">
                  <c:v>24.2</c:v>
                </c:pt>
                <c:pt idx="2709">
                  <c:v>24.2</c:v>
                </c:pt>
                <c:pt idx="2710">
                  <c:v>24.2</c:v>
                </c:pt>
                <c:pt idx="2711">
                  <c:v>24.2</c:v>
                </c:pt>
                <c:pt idx="2712">
                  <c:v>24.2</c:v>
                </c:pt>
                <c:pt idx="2713">
                  <c:v>24.2</c:v>
                </c:pt>
                <c:pt idx="2714">
                  <c:v>24.2</c:v>
                </c:pt>
                <c:pt idx="2715">
                  <c:v>24.2</c:v>
                </c:pt>
                <c:pt idx="2716">
                  <c:v>24.2</c:v>
                </c:pt>
                <c:pt idx="2717">
                  <c:v>24.2</c:v>
                </c:pt>
                <c:pt idx="2718">
                  <c:v>24.2</c:v>
                </c:pt>
                <c:pt idx="2719">
                  <c:v>24.2</c:v>
                </c:pt>
                <c:pt idx="2720">
                  <c:v>24.2</c:v>
                </c:pt>
                <c:pt idx="2721">
                  <c:v>24.1</c:v>
                </c:pt>
                <c:pt idx="2722">
                  <c:v>24.2</c:v>
                </c:pt>
                <c:pt idx="2723">
                  <c:v>24.1</c:v>
                </c:pt>
                <c:pt idx="2724">
                  <c:v>24.1</c:v>
                </c:pt>
                <c:pt idx="2725">
                  <c:v>24.2</c:v>
                </c:pt>
                <c:pt idx="2726">
                  <c:v>24.1</c:v>
                </c:pt>
                <c:pt idx="2727">
                  <c:v>24.1</c:v>
                </c:pt>
                <c:pt idx="2728">
                  <c:v>24.1</c:v>
                </c:pt>
                <c:pt idx="2729">
                  <c:v>24.1</c:v>
                </c:pt>
                <c:pt idx="2730">
                  <c:v>24.1</c:v>
                </c:pt>
                <c:pt idx="2731">
                  <c:v>24.1</c:v>
                </c:pt>
                <c:pt idx="2732">
                  <c:v>24.1</c:v>
                </c:pt>
                <c:pt idx="2733">
                  <c:v>24.1</c:v>
                </c:pt>
                <c:pt idx="2734">
                  <c:v>24.1</c:v>
                </c:pt>
                <c:pt idx="2735">
                  <c:v>24.1</c:v>
                </c:pt>
                <c:pt idx="2736">
                  <c:v>24.1</c:v>
                </c:pt>
                <c:pt idx="2737">
                  <c:v>24.1</c:v>
                </c:pt>
                <c:pt idx="2738">
                  <c:v>24.1</c:v>
                </c:pt>
                <c:pt idx="2739">
                  <c:v>24.1</c:v>
                </c:pt>
                <c:pt idx="2740">
                  <c:v>24.1</c:v>
                </c:pt>
                <c:pt idx="2741">
                  <c:v>24.1</c:v>
                </c:pt>
                <c:pt idx="2742">
                  <c:v>24.1</c:v>
                </c:pt>
                <c:pt idx="2743">
                  <c:v>24.1</c:v>
                </c:pt>
                <c:pt idx="2744">
                  <c:v>24.1</c:v>
                </c:pt>
                <c:pt idx="2745">
                  <c:v>24.1</c:v>
                </c:pt>
                <c:pt idx="2746">
                  <c:v>24.1</c:v>
                </c:pt>
                <c:pt idx="2747">
                  <c:v>24.1</c:v>
                </c:pt>
                <c:pt idx="2748">
                  <c:v>24.1</c:v>
                </c:pt>
                <c:pt idx="2749">
                  <c:v>24.1</c:v>
                </c:pt>
                <c:pt idx="2750">
                  <c:v>24.1</c:v>
                </c:pt>
                <c:pt idx="2751">
                  <c:v>24.1</c:v>
                </c:pt>
                <c:pt idx="2752">
                  <c:v>24.1</c:v>
                </c:pt>
                <c:pt idx="2753">
                  <c:v>24.1</c:v>
                </c:pt>
                <c:pt idx="2754">
                  <c:v>24.1</c:v>
                </c:pt>
                <c:pt idx="2755">
                  <c:v>24.1</c:v>
                </c:pt>
                <c:pt idx="2756">
                  <c:v>24.1</c:v>
                </c:pt>
                <c:pt idx="2757">
                  <c:v>24.1</c:v>
                </c:pt>
                <c:pt idx="2758">
                  <c:v>24.1</c:v>
                </c:pt>
                <c:pt idx="2759">
                  <c:v>24</c:v>
                </c:pt>
                <c:pt idx="2760">
                  <c:v>24.1</c:v>
                </c:pt>
                <c:pt idx="2761">
                  <c:v>24.1</c:v>
                </c:pt>
                <c:pt idx="2762">
                  <c:v>24.1</c:v>
                </c:pt>
                <c:pt idx="2763">
                  <c:v>24.1</c:v>
                </c:pt>
                <c:pt idx="2764">
                  <c:v>24.1</c:v>
                </c:pt>
                <c:pt idx="2765">
                  <c:v>24.1</c:v>
                </c:pt>
                <c:pt idx="2766">
                  <c:v>24.1</c:v>
                </c:pt>
                <c:pt idx="2767">
                  <c:v>24.1</c:v>
                </c:pt>
                <c:pt idx="2768">
                  <c:v>24.1</c:v>
                </c:pt>
                <c:pt idx="2769">
                  <c:v>24</c:v>
                </c:pt>
                <c:pt idx="2770">
                  <c:v>24</c:v>
                </c:pt>
                <c:pt idx="2771">
                  <c:v>24.1</c:v>
                </c:pt>
                <c:pt idx="2772">
                  <c:v>24.1</c:v>
                </c:pt>
                <c:pt idx="2773">
                  <c:v>24</c:v>
                </c:pt>
                <c:pt idx="2774">
                  <c:v>24</c:v>
                </c:pt>
                <c:pt idx="2775">
                  <c:v>24</c:v>
                </c:pt>
                <c:pt idx="2776">
                  <c:v>24</c:v>
                </c:pt>
                <c:pt idx="2777">
                  <c:v>24</c:v>
                </c:pt>
                <c:pt idx="2778">
                  <c:v>24</c:v>
                </c:pt>
                <c:pt idx="2779">
                  <c:v>24</c:v>
                </c:pt>
                <c:pt idx="2780">
                  <c:v>24</c:v>
                </c:pt>
                <c:pt idx="2781">
                  <c:v>24</c:v>
                </c:pt>
                <c:pt idx="2782">
                  <c:v>24</c:v>
                </c:pt>
                <c:pt idx="2783">
                  <c:v>24</c:v>
                </c:pt>
                <c:pt idx="2784">
                  <c:v>24</c:v>
                </c:pt>
                <c:pt idx="2785">
                  <c:v>24</c:v>
                </c:pt>
                <c:pt idx="2786">
                  <c:v>24</c:v>
                </c:pt>
                <c:pt idx="2787">
                  <c:v>24</c:v>
                </c:pt>
                <c:pt idx="2788">
                  <c:v>24</c:v>
                </c:pt>
                <c:pt idx="2789">
                  <c:v>24</c:v>
                </c:pt>
                <c:pt idx="2790">
                  <c:v>24</c:v>
                </c:pt>
                <c:pt idx="2791">
                  <c:v>24</c:v>
                </c:pt>
                <c:pt idx="2792">
                  <c:v>24</c:v>
                </c:pt>
                <c:pt idx="2793">
                  <c:v>24</c:v>
                </c:pt>
                <c:pt idx="2794">
                  <c:v>24</c:v>
                </c:pt>
                <c:pt idx="2795">
                  <c:v>24</c:v>
                </c:pt>
                <c:pt idx="2796">
                  <c:v>24</c:v>
                </c:pt>
                <c:pt idx="2797">
                  <c:v>24</c:v>
                </c:pt>
                <c:pt idx="2798">
                  <c:v>24</c:v>
                </c:pt>
                <c:pt idx="2799">
                  <c:v>24</c:v>
                </c:pt>
                <c:pt idx="2800">
                  <c:v>24</c:v>
                </c:pt>
                <c:pt idx="2801">
                  <c:v>24</c:v>
                </c:pt>
                <c:pt idx="2802">
                  <c:v>24</c:v>
                </c:pt>
                <c:pt idx="2803">
                  <c:v>24</c:v>
                </c:pt>
                <c:pt idx="2804">
                  <c:v>24</c:v>
                </c:pt>
                <c:pt idx="2805">
                  <c:v>23.9</c:v>
                </c:pt>
                <c:pt idx="2806">
                  <c:v>23.9</c:v>
                </c:pt>
                <c:pt idx="2807">
                  <c:v>23.9</c:v>
                </c:pt>
                <c:pt idx="2808">
                  <c:v>24</c:v>
                </c:pt>
                <c:pt idx="2809">
                  <c:v>24</c:v>
                </c:pt>
                <c:pt idx="2810">
                  <c:v>24</c:v>
                </c:pt>
                <c:pt idx="2811">
                  <c:v>23.9</c:v>
                </c:pt>
                <c:pt idx="2812">
                  <c:v>23.9</c:v>
                </c:pt>
                <c:pt idx="2813">
                  <c:v>23.9</c:v>
                </c:pt>
                <c:pt idx="2814">
                  <c:v>23.9</c:v>
                </c:pt>
                <c:pt idx="2815">
                  <c:v>23.9</c:v>
                </c:pt>
                <c:pt idx="2816">
                  <c:v>23.9</c:v>
                </c:pt>
                <c:pt idx="2817">
                  <c:v>23.9</c:v>
                </c:pt>
                <c:pt idx="2818">
                  <c:v>23.9</c:v>
                </c:pt>
                <c:pt idx="2819">
                  <c:v>23.9</c:v>
                </c:pt>
                <c:pt idx="2820">
                  <c:v>23.9</c:v>
                </c:pt>
                <c:pt idx="2821">
                  <c:v>23.9</c:v>
                </c:pt>
                <c:pt idx="2822">
                  <c:v>23.9</c:v>
                </c:pt>
                <c:pt idx="2823">
                  <c:v>23.9</c:v>
                </c:pt>
                <c:pt idx="2824">
                  <c:v>23.9</c:v>
                </c:pt>
                <c:pt idx="2825">
                  <c:v>23.9</c:v>
                </c:pt>
                <c:pt idx="2826">
                  <c:v>23.9</c:v>
                </c:pt>
                <c:pt idx="2827">
                  <c:v>23.9</c:v>
                </c:pt>
                <c:pt idx="2828">
                  <c:v>23.8</c:v>
                </c:pt>
                <c:pt idx="2829">
                  <c:v>23.9</c:v>
                </c:pt>
                <c:pt idx="2830">
                  <c:v>23.9</c:v>
                </c:pt>
                <c:pt idx="2831">
                  <c:v>23.8</c:v>
                </c:pt>
                <c:pt idx="2832">
                  <c:v>23.9</c:v>
                </c:pt>
                <c:pt idx="2833">
                  <c:v>23.9</c:v>
                </c:pt>
                <c:pt idx="2834">
                  <c:v>23.9</c:v>
                </c:pt>
                <c:pt idx="2835">
                  <c:v>23.8</c:v>
                </c:pt>
                <c:pt idx="2836">
                  <c:v>23.8</c:v>
                </c:pt>
                <c:pt idx="2837">
                  <c:v>23.8</c:v>
                </c:pt>
                <c:pt idx="2838">
                  <c:v>23.8</c:v>
                </c:pt>
                <c:pt idx="2839">
                  <c:v>23.8</c:v>
                </c:pt>
                <c:pt idx="2840">
                  <c:v>23.8</c:v>
                </c:pt>
                <c:pt idx="2841">
                  <c:v>23.8</c:v>
                </c:pt>
                <c:pt idx="2842">
                  <c:v>23.8</c:v>
                </c:pt>
                <c:pt idx="2843">
                  <c:v>23.8</c:v>
                </c:pt>
                <c:pt idx="2844">
                  <c:v>23.8</c:v>
                </c:pt>
                <c:pt idx="2845">
                  <c:v>23.8</c:v>
                </c:pt>
                <c:pt idx="2846">
                  <c:v>23.8</c:v>
                </c:pt>
                <c:pt idx="2847">
                  <c:v>23.8</c:v>
                </c:pt>
                <c:pt idx="2848">
                  <c:v>23.8</c:v>
                </c:pt>
                <c:pt idx="2849">
                  <c:v>23.8</c:v>
                </c:pt>
                <c:pt idx="2850">
                  <c:v>23.8</c:v>
                </c:pt>
                <c:pt idx="2851">
                  <c:v>23.8</c:v>
                </c:pt>
                <c:pt idx="2852">
                  <c:v>23.8</c:v>
                </c:pt>
                <c:pt idx="2853">
                  <c:v>23.8</c:v>
                </c:pt>
                <c:pt idx="2854">
                  <c:v>23.8</c:v>
                </c:pt>
                <c:pt idx="2855">
                  <c:v>23.8</c:v>
                </c:pt>
                <c:pt idx="2856">
                  <c:v>23.8</c:v>
                </c:pt>
                <c:pt idx="2857">
                  <c:v>23.8</c:v>
                </c:pt>
                <c:pt idx="2858">
                  <c:v>23.8</c:v>
                </c:pt>
                <c:pt idx="2859">
                  <c:v>23.8</c:v>
                </c:pt>
                <c:pt idx="2860">
                  <c:v>23.8</c:v>
                </c:pt>
                <c:pt idx="2861">
                  <c:v>23.8</c:v>
                </c:pt>
                <c:pt idx="2862">
                  <c:v>23.8</c:v>
                </c:pt>
                <c:pt idx="2863">
                  <c:v>23.8</c:v>
                </c:pt>
                <c:pt idx="2864">
                  <c:v>23.8</c:v>
                </c:pt>
                <c:pt idx="2865">
                  <c:v>23.8</c:v>
                </c:pt>
                <c:pt idx="2866">
                  <c:v>23.8</c:v>
                </c:pt>
                <c:pt idx="2867">
                  <c:v>23.8</c:v>
                </c:pt>
                <c:pt idx="2868">
                  <c:v>23.8</c:v>
                </c:pt>
                <c:pt idx="2869">
                  <c:v>23.8</c:v>
                </c:pt>
                <c:pt idx="2870">
                  <c:v>23.8</c:v>
                </c:pt>
                <c:pt idx="2871">
                  <c:v>23.8</c:v>
                </c:pt>
                <c:pt idx="2872">
                  <c:v>23.8</c:v>
                </c:pt>
                <c:pt idx="2873">
                  <c:v>23.8</c:v>
                </c:pt>
                <c:pt idx="2874">
                  <c:v>23.7</c:v>
                </c:pt>
                <c:pt idx="2875">
                  <c:v>23.8</c:v>
                </c:pt>
                <c:pt idx="2876">
                  <c:v>23.7</c:v>
                </c:pt>
                <c:pt idx="2877">
                  <c:v>23.7</c:v>
                </c:pt>
                <c:pt idx="2878">
                  <c:v>23.7</c:v>
                </c:pt>
                <c:pt idx="2879">
                  <c:v>23.7</c:v>
                </c:pt>
                <c:pt idx="2880">
                  <c:v>23.7</c:v>
                </c:pt>
                <c:pt idx="2881">
                  <c:v>23.7</c:v>
                </c:pt>
                <c:pt idx="2882">
                  <c:v>23.7</c:v>
                </c:pt>
                <c:pt idx="2883">
                  <c:v>23.7</c:v>
                </c:pt>
                <c:pt idx="2884">
                  <c:v>23.7</c:v>
                </c:pt>
                <c:pt idx="2885">
                  <c:v>23.7</c:v>
                </c:pt>
                <c:pt idx="2886">
                  <c:v>23.7</c:v>
                </c:pt>
                <c:pt idx="2887">
                  <c:v>23.8</c:v>
                </c:pt>
                <c:pt idx="2888">
                  <c:v>23.7</c:v>
                </c:pt>
                <c:pt idx="2889">
                  <c:v>23.7</c:v>
                </c:pt>
                <c:pt idx="2890">
                  <c:v>23.7</c:v>
                </c:pt>
                <c:pt idx="2891">
                  <c:v>23.7</c:v>
                </c:pt>
                <c:pt idx="2892">
                  <c:v>23.7</c:v>
                </c:pt>
                <c:pt idx="2893">
                  <c:v>23.7</c:v>
                </c:pt>
                <c:pt idx="2894">
                  <c:v>23.7</c:v>
                </c:pt>
                <c:pt idx="2895">
                  <c:v>23.7</c:v>
                </c:pt>
                <c:pt idx="2896">
                  <c:v>23.7</c:v>
                </c:pt>
                <c:pt idx="2897">
                  <c:v>23.7</c:v>
                </c:pt>
                <c:pt idx="2898">
                  <c:v>23.7</c:v>
                </c:pt>
                <c:pt idx="2899">
                  <c:v>23.7</c:v>
                </c:pt>
                <c:pt idx="2900">
                  <c:v>23.7</c:v>
                </c:pt>
                <c:pt idx="2901">
                  <c:v>23.7</c:v>
                </c:pt>
                <c:pt idx="2902">
                  <c:v>23.7</c:v>
                </c:pt>
                <c:pt idx="2903">
                  <c:v>23.7</c:v>
                </c:pt>
                <c:pt idx="2904">
                  <c:v>23.7</c:v>
                </c:pt>
                <c:pt idx="2905">
                  <c:v>23.7</c:v>
                </c:pt>
                <c:pt idx="2906">
                  <c:v>23.7</c:v>
                </c:pt>
                <c:pt idx="2907">
                  <c:v>23.7</c:v>
                </c:pt>
                <c:pt idx="2908">
                  <c:v>23.7</c:v>
                </c:pt>
                <c:pt idx="2909">
                  <c:v>23.7</c:v>
                </c:pt>
                <c:pt idx="2910">
                  <c:v>23.7</c:v>
                </c:pt>
                <c:pt idx="2911">
                  <c:v>23.7</c:v>
                </c:pt>
                <c:pt idx="2912">
                  <c:v>23.7</c:v>
                </c:pt>
                <c:pt idx="2913">
                  <c:v>23.7</c:v>
                </c:pt>
                <c:pt idx="2914">
                  <c:v>23.7</c:v>
                </c:pt>
                <c:pt idx="2915">
                  <c:v>23.7</c:v>
                </c:pt>
                <c:pt idx="2916">
                  <c:v>23.7</c:v>
                </c:pt>
                <c:pt idx="2917">
                  <c:v>23.7</c:v>
                </c:pt>
                <c:pt idx="2918">
                  <c:v>23.7</c:v>
                </c:pt>
                <c:pt idx="2919">
                  <c:v>23.7</c:v>
                </c:pt>
                <c:pt idx="2920">
                  <c:v>23.7</c:v>
                </c:pt>
                <c:pt idx="2921">
                  <c:v>23.7</c:v>
                </c:pt>
                <c:pt idx="2922">
                  <c:v>23.6</c:v>
                </c:pt>
                <c:pt idx="2923">
                  <c:v>23.7</c:v>
                </c:pt>
                <c:pt idx="2924">
                  <c:v>23.7</c:v>
                </c:pt>
                <c:pt idx="2925">
                  <c:v>23.7</c:v>
                </c:pt>
                <c:pt idx="2926">
                  <c:v>23.7</c:v>
                </c:pt>
                <c:pt idx="2927">
                  <c:v>23.7</c:v>
                </c:pt>
                <c:pt idx="2928">
                  <c:v>23.7</c:v>
                </c:pt>
                <c:pt idx="2929">
                  <c:v>23.7</c:v>
                </c:pt>
                <c:pt idx="2930">
                  <c:v>23.7</c:v>
                </c:pt>
                <c:pt idx="2931">
                  <c:v>23.7</c:v>
                </c:pt>
                <c:pt idx="2932">
                  <c:v>23.6</c:v>
                </c:pt>
                <c:pt idx="2933">
                  <c:v>23.7</c:v>
                </c:pt>
                <c:pt idx="2934">
                  <c:v>23.6</c:v>
                </c:pt>
                <c:pt idx="2935">
                  <c:v>23.7</c:v>
                </c:pt>
                <c:pt idx="2936">
                  <c:v>23.6</c:v>
                </c:pt>
                <c:pt idx="2937">
                  <c:v>23.7</c:v>
                </c:pt>
                <c:pt idx="2938">
                  <c:v>23.6</c:v>
                </c:pt>
                <c:pt idx="2939">
                  <c:v>23.6</c:v>
                </c:pt>
                <c:pt idx="2940">
                  <c:v>23.6</c:v>
                </c:pt>
                <c:pt idx="2941">
                  <c:v>23.6</c:v>
                </c:pt>
                <c:pt idx="2942">
                  <c:v>23.6</c:v>
                </c:pt>
                <c:pt idx="2943">
                  <c:v>23.6</c:v>
                </c:pt>
                <c:pt idx="2944">
                  <c:v>23.6</c:v>
                </c:pt>
                <c:pt idx="2945">
                  <c:v>23.6</c:v>
                </c:pt>
                <c:pt idx="2946">
                  <c:v>23.6</c:v>
                </c:pt>
                <c:pt idx="2947">
                  <c:v>23.6</c:v>
                </c:pt>
                <c:pt idx="2948">
                  <c:v>23.6</c:v>
                </c:pt>
                <c:pt idx="2949">
                  <c:v>23.7</c:v>
                </c:pt>
                <c:pt idx="2950">
                  <c:v>23.6</c:v>
                </c:pt>
                <c:pt idx="2951">
                  <c:v>23.6</c:v>
                </c:pt>
                <c:pt idx="2952">
                  <c:v>23.6</c:v>
                </c:pt>
                <c:pt idx="2953">
                  <c:v>23.6</c:v>
                </c:pt>
                <c:pt idx="2954">
                  <c:v>23.6</c:v>
                </c:pt>
                <c:pt idx="2955">
                  <c:v>23.6</c:v>
                </c:pt>
                <c:pt idx="2956">
                  <c:v>23.6</c:v>
                </c:pt>
                <c:pt idx="2957">
                  <c:v>23.6</c:v>
                </c:pt>
                <c:pt idx="2958">
                  <c:v>23.6</c:v>
                </c:pt>
                <c:pt idx="2959">
                  <c:v>23.6</c:v>
                </c:pt>
                <c:pt idx="2960">
                  <c:v>23.6</c:v>
                </c:pt>
                <c:pt idx="2961">
                  <c:v>23.6</c:v>
                </c:pt>
                <c:pt idx="2962">
                  <c:v>23.6</c:v>
                </c:pt>
                <c:pt idx="2963">
                  <c:v>23.6</c:v>
                </c:pt>
                <c:pt idx="2964">
                  <c:v>23.6</c:v>
                </c:pt>
                <c:pt idx="2965">
                  <c:v>23.6</c:v>
                </c:pt>
                <c:pt idx="2966">
                  <c:v>23.6</c:v>
                </c:pt>
                <c:pt idx="2967">
                  <c:v>23.6</c:v>
                </c:pt>
                <c:pt idx="2968">
                  <c:v>23.6</c:v>
                </c:pt>
                <c:pt idx="2969">
                  <c:v>23.6</c:v>
                </c:pt>
                <c:pt idx="2970">
                  <c:v>23.5</c:v>
                </c:pt>
                <c:pt idx="2971">
                  <c:v>23.6</c:v>
                </c:pt>
                <c:pt idx="2972">
                  <c:v>23.6</c:v>
                </c:pt>
                <c:pt idx="2973">
                  <c:v>23.6</c:v>
                </c:pt>
                <c:pt idx="2974">
                  <c:v>23.5</c:v>
                </c:pt>
                <c:pt idx="2975">
                  <c:v>23.5</c:v>
                </c:pt>
                <c:pt idx="2976">
                  <c:v>23.6</c:v>
                </c:pt>
                <c:pt idx="2977">
                  <c:v>23.6</c:v>
                </c:pt>
                <c:pt idx="2978">
                  <c:v>23.5</c:v>
                </c:pt>
                <c:pt idx="2979">
                  <c:v>23.6</c:v>
                </c:pt>
                <c:pt idx="2980">
                  <c:v>23.5</c:v>
                </c:pt>
                <c:pt idx="2981">
                  <c:v>23.5</c:v>
                </c:pt>
                <c:pt idx="2982">
                  <c:v>23.5</c:v>
                </c:pt>
                <c:pt idx="2983">
                  <c:v>23.5</c:v>
                </c:pt>
                <c:pt idx="2984">
                  <c:v>23.6</c:v>
                </c:pt>
                <c:pt idx="2985">
                  <c:v>23.5</c:v>
                </c:pt>
                <c:pt idx="2986">
                  <c:v>23.5</c:v>
                </c:pt>
                <c:pt idx="2987">
                  <c:v>23.5</c:v>
                </c:pt>
                <c:pt idx="2988">
                  <c:v>23.5</c:v>
                </c:pt>
                <c:pt idx="2989">
                  <c:v>23.5</c:v>
                </c:pt>
                <c:pt idx="2990">
                  <c:v>23.5</c:v>
                </c:pt>
                <c:pt idx="2991">
                  <c:v>23.5</c:v>
                </c:pt>
                <c:pt idx="2992">
                  <c:v>23.5</c:v>
                </c:pt>
                <c:pt idx="2993">
                  <c:v>23.5</c:v>
                </c:pt>
                <c:pt idx="2994">
                  <c:v>23.5</c:v>
                </c:pt>
                <c:pt idx="2995">
                  <c:v>23.5</c:v>
                </c:pt>
                <c:pt idx="2996">
                  <c:v>23.5</c:v>
                </c:pt>
                <c:pt idx="2997">
                  <c:v>23.5</c:v>
                </c:pt>
                <c:pt idx="2998">
                  <c:v>23.5</c:v>
                </c:pt>
                <c:pt idx="2999">
                  <c:v>23.5</c:v>
                </c:pt>
                <c:pt idx="3000">
                  <c:v>23.5</c:v>
                </c:pt>
                <c:pt idx="3001">
                  <c:v>23.5</c:v>
                </c:pt>
                <c:pt idx="3002">
                  <c:v>23.5</c:v>
                </c:pt>
                <c:pt idx="3003">
                  <c:v>23.5</c:v>
                </c:pt>
                <c:pt idx="3004">
                  <c:v>23.5</c:v>
                </c:pt>
                <c:pt idx="3005">
                  <c:v>23.5</c:v>
                </c:pt>
                <c:pt idx="3006">
                  <c:v>23.5</c:v>
                </c:pt>
                <c:pt idx="3007">
                  <c:v>23.5</c:v>
                </c:pt>
                <c:pt idx="3008">
                  <c:v>23.5</c:v>
                </c:pt>
                <c:pt idx="3009">
                  <c:v>23.5</c:v>
                </c:pt>
                <c:pt idx="3010">
                  <c:v>23.5</c:v>
                </c:pt>
                <c:pt idx="3011">
                  <c:v>23.5</c:v>
                </c:pt>
                <c:pt idx="3012">
                  <c:v>23.5</c:v>
                </c:pt>
                <c:pt idx="3013">
                  <c:v>23.5</c:v>
                </c:pt>
                <c:pt idx="3014">
                  <c:v>23.5</c:v>
                </c:pt>
                <c:pt idx="3015">
                  <c:v>23.5</c:v>
                </c:pt>
                <c:pt idx="3016">
                  <c:v>23.5</c:v>
                </c:pt>
                <c:pt idx="3017">
                  <c:v>23.5</c:v>
                </c:pt>
                <c:pt idx="3018">
                  <c:v>23.5</c:v>
                </c:pt>
                <c:pt idx="3019">
                  <c:v>23.5</c:v>
                </c:pt>
                <c:pt idx="3020">
                  <c:v>23.5</c:v>
                </c:pt>
                <c:pt idx="3021">
                  <c:v>23.5</c:v>
                </c:pt>
                <c:pt idx="3022">
                  <c:v>23.5</c:v>
                </c:pt>
                <c:pt idx="3023">
                  <c:v>23.5</c:v>
                </c:pt>
                <c:pt idx="3024">
                  <c:v>23.5</c:v>
                </c:pt>
                <c:pt idx="3025">
                  <c:v>23.5</c:v>
                </c:pt>
                <c:pt idx="3026">
                  <c:v>23.5</c:v>
                </c:pt>
                <c:pt idx="3027">
                  <c:v>23.5</c:v>
                </c:pt>
                <c:pt idx="3028">
                  <c:v>23.4</c:v>
                </c:pt>
                <c:pt idx="3029">
                  <c:v>23.5</c:v>
                </c:pt>
                <c:pt idx="3030">
                  <c:v>23.5</c:v>
                </c:pt>
                <c:pt idx="3031">
                  <c:v>23.4</c:v>
                </c:pt>
                <c:pt idx="3032">
                  <c:v>23.5</c:v>
                </c:pt>
                <c:pt idx="3033">
                  <c:v>23.4</c:v>
                </c:pt>
                <c:pt idx="3034">
                  <c:v>23.4</c:v>
                </c:pt>
                <c:pt idx="3035">
                  <c:v>23.4</c:v>
                </c:pt>
                <c:pt idx="3036">
                  <c:v>23.5</c:v>
                </c:pt>
                <c:pt idx="3037">
                  <c:v>23.4</c:v>
                </c:pt>
                <c:pt idx="3038">
                  <c:v>23.4</c:v>
                </c:pt>
                <c:pt idx="3039">
                  <c:v>23.4</c:v>
                </c:pt>
                <c:pt idx="3040">
                  <c:v>23.4</c:v>
                </c:pt>
                <c:pt idx="3041">
                  <c:v>23.5</c:v>
                </c:pt>
                <c:pt idx="3042">
                  <c:v>23.5</c:v>
                </c:pt>
                <c:pt idx="3043">
                  <c:v>23.5</c:v>
                </c:pt>
                <c:pt idx="3044">
                  <c:v>23.4</c:v>
                </c:pt>
                <c:pt idx="3045">
                  <c:v>23.5</c:v>
                </c:pt>
                <c:pt idx="3046">
                  <c:v>23.4</c:v>
                </c:pt>
                <c:pt idx="3047">
                  <c:v>23.5</c:v>
                </c:pt>
                <c:pt idx="3048">
                  <c:v>23.4</c:v>
                </c:pt>
                <c:pt idx="3049">
                  <c:v>23.4</c:v>
                </c:pt>
                <c:pt idx="3050">
                  <c:v>23.5</c:v>
                </c:pt>
                <c:pt idx="3051">
                  <c:v>23.4</c:v>
                </c:pt>
                <c:pt idx="3052">
                  <c:v>23.4</c:v>
                </c:pt>
                <c:pt idx="3053">
                  <c:v>23.5</c:v>
                </c:pt>
                <c:pt idx="3054">
                  <c:v>23.5</c:v>
                </c:pt>
                <c:pt idx="3055">
                  <c:v>23.4</c:v>
                </c:pt>
                <c:pt idx="3056">
                  <c:v>23.4</c:v>
                </c:pt>
                <c:pt idx="3057">
                  <c:v>23.4</c:v>
                </c:pt>
                <c:pt idx="3058">
                  <c:v>23.4</c:v>
                </c:pt>
                <c:pt idx="3059">
                  <c:v>23.4</c:v>
                </c:pt>
                <c:pt idx="3060">
                  <c:v>23.4</c:v>
                </c:pt>
                <c:pt idx="3061">
                  <c:v>23.4</c:v>
                </c:pt>
                <c:pt idx="3062">
                  <c:v>23.4</c:v>
                </c:pt>
                <c:pt idx="3063">
                  <c:v>23.4</c:v>
                </c:pt>
                <c:pt idx="3064">
                  <c:v>23.4</c:v>
                </c:pt>
                <c:pt idx="3065">
                  <c:v>23.4</c:v>
                </c:pt>
                <c:pt idx="3066">
                  <c:v>23.4</c:v>
                </c:pt>
                <c:pt idx="3067">
                  <c:v>23.4</c:v>
                </c:pt>
                <c:pt idx="3068">
                  <c:v>23.4</c:v>
                </c:pt>
                <c:pt idx="3069">
                  <c:v>23.4</c:v>
                </c:pt>
                <c:pt idx="3070">
                  <c:v>23.4</c:v>
                </c:pt>
                <c:pt idx="3071">
                  <c:v>23.4</c:v>
                </c:pt>
                <c:pt idx="3072">
                  <c:v>23.4</c:v>
                </c:pt>
                <c:pt idx="3073">
                  <c:v>23.4</c:v>
                </c:pt>
                <c:pt idx="3074">
                  <c:v>23.4</c:v>
                </c:pt>
                <c:pt idx="3075">
                  <c:v>23.4</c:v>
                </c:pt>
                <c:pt idx="3076">
                  <c:v>23.4</c:v>
                </c:pt>
                <c:pt idx="3077">
                  <c:v>23.4</c:v>
                </c:pt>
                <c:pt idx="3078">
                  <c:v>23.4</c:v>
                </c:pt>
                <c:pt idx="3079">
                  <c:v>23.4</c:v>
                </c:pt>
                <c:pt idx="3080">
                  <c:v>23.4</c:v>
                </c:pt>
                <c:pt idx="3081">
                  <c:v>23.4</c:v>
                </c:pt>
                <c:pt idx="3082">
                  <c:v>23.4</c:v>
                </c:pt>
                <c:pt idx="3083">
                  <c:v>23.4</c:v>
                </c:pt>
                <c:pt idx="3084">
                  <c:v>23.4</c:v>
                </c:pt>
                <c:pt idx="3085">
                  <c:v>23.4</c:v>
                </c:pt>
                <c:pt idx="3086">
                  <c:v>23.4</c:v>
                </c:pt>
                <c:pt idx="3087">
                  <c:v>23.4</c:v>
                </c:pt>
                <c:pt idx="3088">
                  <c:v>23.4</c:v>
                </c:pt>
                <c:pt idx="3089">
                  <c:v>23.4</c:v>
                </c:pt>
                <c:pt idx="3090">
                  <c:v>23.4</c:v>
                </c:pt>
                <c:pt idx="3091">
                  <c:v>23.4</c:v>
                </c:pt>
                <c:pt idx="3092">
                  <c:v>23.4</c:v>
                </c:pt>
                <c:pt idx="3093">
                  <c:v>23.4</c:v>
                </c:pt>
                <c:pt idx="3094">
                  <c:v>23.4</c:v>
                </c:pt>
                <c:pt idx="3095">
                  <c:v>23.4</c:v>
                </c:pt>
                <c:pt idx="3096">
                  <c:v>23.4</c:v>
                </c:pt>
                <c:pt idx="3097">
                  <c:v>23.4</c:v>
                </c:pt>
                <c:pt idx="3098">
                  <c:v>23.4</c:v>
                </c:pt>
                <c:pt idx="3099">
                  <c:v>23.4</c:v>
                </c:pt>
                <c:pt idx="3100">
                  <c:v>23.4</c:v>
                </c:pt>
                <c:pt idx="3101">
                  <c:v>23.4</c:v>
                </c:pt>
                <c:pt idx="3102">
                  <c:v>23.4</c:v>
                </c:pt>
                <c:pt idx="3103">
                  <c:v>23.4</c:v>
                </c:pt>
                <c:pt idx="3104">
                  <c:v>23.4</c:v>
                </c:pt>
                <c:pt idx="3105">
                  <c:v>23.4</c:v>
                </c:pt>
                <c:pt idx="3106">
                  <c:v>23.4</c:v>
                </c:pt>
                <c:pt idx="3107">
                  <c:v>23.3</c:v>
                </c:pt>
                <c:pt idx="3108">
                  <c:v>23.4</c:v>
                </c:pt>
                <c:pt idx="3109">
                  <c:v>23.3</c:v>
                </c:pt>
                <c:pt idx="3110">
                  <c:v>23.3</c:v>
                </c:pt>
                <c:pt idx="3111">
                  <c:v>23.4</c:v>
                </c:pt>
                <c:pt idx="3112">
                  <c:v>23.4</c:v>
                </c:pt>
                <c:pt idx="3113">
                  <c:v>23.4</c:v>
                </c:pt>
                <c:pt idx="3114">
                  <c:v>23.4</c:v>
                </c:pt>
                <c:pt idx="3115">
                  <c:v>23.4</c:v>
                </c:pt>
                <c:pt idx="3116">
                  <c:v>23.4</c:v>
                </c:pt>
                <c:pt idx="3117">
                  <c:v>23.3</c:v>
                </c:pt>
                <c:pt idx="3118">
                  <c:v>23.3</c:v>
                </c:pt>
                <c:pt idx="3119">
                  <c:v>23.4</c:v>
                </c:pt>
                <c:pt idx="3120">
                  <c:v>23.3</c:v>
                </c:pt>
                <c:pt idx="3121">
                  <c:v>23.3</c:v>
                </c:pt>
                <c:pt idx="3122">
                  <c:v>23.3</c:v>
                </c:pt>
                <c:pt idx="3123">
                  <c:v>23.3</c:v>
                </c:pt>
                <c:pt idx="3124">
                  <c:v>23.3</c:v>
                </c:pt>
                <c:pt idx="3125">
                  <c:v>23.3</c:v>
                </c:pt>
                <c:pt idx="3126">
                  <c:v>23.3</c:v>
                </c:pt>
                <c:pt idx="3127">
                  <c:v>23.3</c:v>
                </c:pt>
                <c:pt idx="3128">
                  <c:v>23.3</c:v>
                </c:pt>
                <c:pt idx="3129">
                  <c:v>23.3</c:v>
                </c:pt>
                <c:pt idx="3130">
                  <c:v>23.3</c:v>
                </c:pt>
                <c:pt idx="3131">
                  <c:v>23.3</c:v>
                </c:pt>
                <c:pt idx="3132">
                  <c:v>23.3</c:v>
                </c:pt>
                <c:pt idx="3133">
                  <c:v>23.3</c:v>
                </c:pt>
                <c:pt idx="3134">
                  <c:v>23.3</c:v>
                </c:pt>
                <c:pt idx="3135">
                  <c:v>23.3</c:v>
                </c:pt>
                <c:pt idx="3136">
                  <c:v>23.3</c:v>
                </c:pt>
                <c:pt idx="3137">
                  <c:v>23.3</c:v>
                </c:pt>
                <c:pt idx="3138">
                  <c:v>23.3</c:v>
                </c:pt>
                <c:pt idx="3139">
                  <c:v>23.3</c:v>
                </c:pt>
                <c:pt idx="3140">
                  <c:v>23.3</c:v>
                </c:pt>
                <c:pt idx="3141">
                  <c:v>23.3</c:v>
                </c:pt>
                <c:pt idx="3142">
                  <c:v>23.3</c:v>
                </c:pt>
                <c:pt idx="3143">
                  <c:v>23.3</c:v>
                </c:pt>
                <c:pt idx="3144">
                  <c:v>23.3</c:v>
                </c:pt>
                <c:pt idx="3145">
                  <c:v>23.3</c:v>
                </c:pt>
                <c:pt idx="3146">
                  <c:v>23.3</c:v>
                </c:pt>
                <c:pt idx="3147">
                  <c:v>23.3</c:v>
                </c:pt>
                <c:pt idx="3148">
                  <c:v>23.3</c:v>
                </c:pt>
                <c:pt idx="3149">
                  <c:v>23.4</c:v>
                </c:pt>
                <c:pt idx="3150">
                  <c:v>23.3</c:v>
                </c:pt>
                <c:pt idx="3151">
                  <c:v>23.3</c:v>
                </c:pt>
                <c:pt idx="3152">
                  <c:v>23.3</c:v>
                </c:pt>
                <c:pt idx="3153">
                  <c:v>23.3</c:v>
                </c:pt>
                <c:pt idx="3154">
                  <c:v>23.3</c:v>
                </c:pt>
                <c:pt idx="3155">
                  <c:v>23.3</c:v>
                </c:pt>
                <c:pt idx="3156">
                  <c:v>23.3</c:v>
                </c:pt>
                <c:pt idx="3157">
                  <c:v>23.3</c:v>
                </c:pt>
                <c:pt idx="3158">
                  <c:v>23.3</c:v>
                </c:pt>
                <c:pt idx="3159">
                  <c:v>23.3</c:v>
                </c:pt>
                <c:pt idx="3160">
                  <c:v>23.3</c:v>
                </c:pt>
                <c:pt idx="3161">
                  <c:v>23.3</c:v>
                </c:pt>
                <c:pt idx="3162">
                  <c:v>23.3</c:v>
                </c:pt>
                <c:pt idx="3163">
                  <c:v>23.3</c:v>
                </c:pt>
                <c:pt idx="3164">
                  <c:v>23.3</c:v>
                </c:pt>
                <c:pt idx="3165">
                  <c:v>23.3</c:v>
                </c:pt>
                <c:pt idx="3166">
                  <c:v>23.3</c:v>
                </c:pt>
                <c:pt idx="3167">
                  <c:v>23.3</c:v>
                </c:pt>
                <c:pt idx="3168">
                  <c:v>23.3</c:v>
                </c:pt>
                <c:pt idx="3169">
                  <c:v>23.3</c:v>
                </c:pt>
                <c:pt idx="3170">
                  <c:v>23.3</c:v>
                </c:pt>
                <c:pt idx="3171">
                  <c:v>23.3</c:v>
                </c:pt>
                <c:pt idx="3172">
                  <c:v>23.3</c:v>
                </c:pt>
                <c:pt idx="3173">
                  <c:v>23.3</c:v>
                </c:pt>
                <c:pt idx="3174">
                  <c:v>23.3</c:v>
                </c:pt>
                <c:pt idx="3175">
                  <c:v>23.3</c:v>
                </c:pt>
                <c:pt idx="3176">
                  <c:v>23.3</c:v>
                </c:pt>
                <c:pt idx="3177">
                  <c:v>23.3</c:v>
                </c:pt>
                <c:pt idx="3178">
                  <c:v>23.3</c:v>
                </c:pt>
                <c:pt idx="3179">
                  <c:v>23.3</c:v>
                </c:pt>
                <c:pt idx="3180">
                  <c:v>23.3</c:v>
                </c:pt>
                <c:pt idx="3181">
                  <c:v>23.3</c:v>
                </c:pt>
                <c:pt idx="3182">
                  <c:v>23.3</c:v>
                </c:pt>
                <c:pt idx="3183">
                  <c:v>23.3</c:v>
                </c:pt>
                <c:pt idx="3184">
                  <c:v>23.3</c:v>
                </c:pt>
                <c:pt idx="3185">
                  <c:v>23.3</c:v>
                </c:pt>
                <c:pt idx="3186">
                  <c:v>23.3</c:v>
                </c:pt>
                <c:pt idx="3187">
                  <c:v>23.3</c:v>
                </c:pt>
                <c:pt idx="3188">
                  <c:v>23.3</c:v>
                </c:pt>
                <c:pt idx="3189">
                  <c:v>23.3</c:v>
                </c:pt>
                <c:pt idx="3190">
                  <c:v>23.3</c:v>
                </c:pt>
                <c:pt idx="3191">
                  <c:v>23.3</c:v>
                </c:pt>
                <c:pt idx="3192">
                  <c:v>23.3</c:v>
                </c:pt>
                <c:pt idx="3193">
                  <c:v>23.3</c:v>
                </c:pt>
                <c:pt idx="3194">
                  <c:v>23.3</c:v>
                </c:pt>
                <c:pt idx="3195">
                  <c:v>23.3</c:v>
                </c:pt>
                <c:pt idx="3196">
                  <c:v>23.3</c:v>
                </c:pt>
                <c:pt idx="3197">
                  <c:v>23.2</c:v>
                </c:pt>
                <c:pt idx="3198">
                  <c:v>23.3</c:v>
                </c:pt>
                <c:pt idx="3199">
                  <c:v>23.3</c:v>
                </c:pt>
                <c:pt idx="3200">
                  <c:v>23.3</c:v>
                </c:pt>
                <c:pt idx="3201">
                  <c:v>23.3</c:v>
                </c:pt>
                <c:pt idx="3202">
                  <c:v>23.3</c:v>
                </c:pt>
                <c:pt idx="3203">
                  <c:v>23.3</c:v>
                </c:pt>
                <c:pt idx="3204">
                  <c:v>23.3</c:v>
                </c:pt>
                <c:pt idx="3205">
                  <c:v>23.2</c:v>
                </c:pt>
                <c:pt idx="3206">
                  <c:v>23.3</c:v>
                </c:pt>
                <c:pt idx="3207">
                  <c:v>23.3</c:v>
                </c:pt>
                <c:pt idx="3208">
                  <c:v>23.2</c:v>
                </c:pt>
                <c:pt idx="3209">
                  <c:v>23.3</c:v>
                </c:pt>
                <c:pt idx="3210">
                  <c:v>23.2</c:v>
                </c:pt>
                <c:pt idx="3211">
                  <c:v>23.2</c:v>
                </c:pt>
                <c:pt idx="3212">
                  <c:v>23.2</c:v>
                </c:pt>
                <c:pt idx="3213">
                  <c:v>23.3</c:v>
                </c:pt>
                <c:pt idx="3214">
                  <c:v>23.3</c:v>
                </c:pt>
                <c:pt idx="3215">
                  <c:v>23.2</c:v>
                </c:pt>
                <c:pt idx="3216">
                  <c:v>23.3</c:v>
                </c:pt>
                <c:pt idx="3217">
                  <c:v>23.2</c:v>
                </c:pt>
                <c:pt idx="3218">
                  <c:v>23.3</c:v>
                </c:pt>
                <c:pt idx="3219">
                  <c:v>23.3</c:v>
                </c:pt>
                <c:pt idx="3220">
                  <c:v>23.3</c:v>
                </c:pt>
                <c:pt idx="3221">
                  <c:v>23.2</c:v>
                </c:pt>
                <c:pt idx="3222">
                  <c:v>23.2</c:v>
                </c:pt>
                <c:pt idx="3223">
                  <c:v>23.3</c:v>
                </c:pt>
                <c:pt idx="3224">
                  <c:v>23.2</c:v>
                </c:pt>
                <c:pt idx="3225">
                  <c:v>23.2</c:v>
                </c:pt>
                <c:pt idx="3226">
                  <c:v>23.3</c:v>
                </c:pt>
                <c:pt idx="3227">
                  <c:v>23.2</c:v>
                </c:pt>
                <c:pt idx="3228">
                  <c:v>23.3</c:v>
                </c:pt>
                <c:pt idx="3229">
                  <c:v>23.3</c:v>
                </c:pt>
                <c:pt idx="3230">
                  <c:v>23.2</c:v>
                </c:pt>
                <c:pt idx="3231">
                  <c:v>23.3</c:v>
                </c:pt>
                <c:pt idx="3232">
                  <c:v>23.2</c:v>
                </c:pt>
                <c:pt idx="3233">
                  <c:v>23.2</c:v>
                </c:pt>
                <c:pt idx="3234">
                  <c:v>23.2</c:v>
                </c:pt>
                <c:pt idx="3235">
                  <c:v>23.2</c:v>
                </c:pt>
                <c:pt idx="3236">
                  <c:v>23.2</c:v>
                </c:pt>
                <c:pt idx="3237">
                  <c:v>23.2</c:v>
                </c:pt>
                <c:pt idx="3238">
                  <c:v>23.2</c:v>
                </c:pt>
                <c:pt idx="3239">
                  <c:v>23.2</c:v>
                </c:pt>
                <c:pt idx="3240">
                  <c:v>23.2</c:v>
                </c:pt>
                <c:pt idx="3241">
                  <c:v>23.2</c:v>
                </c:pt>
                <c:pt idx="3242">
                  <c:v>23.2</c:v>
                </c:pt>
                <c:pt idx="3243">
                  <c:v>23.2</c:v>
                </c:pt>
                <c:pt idx="3244">
                  <c:v>23.2</c:v>
                </c:pt>
                <c:pt idx="3245">
                  <c:v>23.2</c:v>
                </c:pt>
                <c:pt idx="3246">
                  <c:v>23.2</c:v>
                </c:pt>
                <c:pt idx="3247">
                  <c:v>23.2</c:v>
                </c:pt>
                <c:pt idx="3248">
                  <c:v>23.2</c:v>
                </c:pt>
                <c:pt idx="3249">
                  <c:v>23.2</c:v>
                </c:pt>
                <c:pt idx="3250">
                  <c:v>23.2</c:v>
                </c:pt>
                <c:pt idx="3251">
                  <c:v>23.2</c:v>
                </c:pt>
                <c:pt idx="3252">
                  <c:v>23.2</c:v>
                </c:pt>
                <c:pt idx="3253">
                  <c:v>23.2</c:v>
                </c:pt>
                <c:pt idx="3254">
                  <c:v>23.2</c:v>
                </c:pt>
                <c:pt idx="3255">
                  <c:v>23.2</c:v>
                </c:pt>
                <c:pt idx="3256">
                  <c:v>23.2</c:v>
                </c:pt>
                <c:pt idx="3257">
                  <c:v>23.2</c:v>
                </c:pt>
                <c:pt idx="3258">
                  <c:v>23.2</c:v>
                </c:pt>
                <c:pt idx="3259">
                  <c:v>23.2</c:v>
                </c:pt>
                <c:pt idx="3260">
                  <c:v>23.2</c:v>
                </c:pt>
                <c:pt idx="3261">
                  <c:v>23.2</c:v>
                </c:pt>
                <c:pt idx="3262">
                  <c:v>23.2</c:v>
                </c:pt>
                <c:pt idx="3263">
                  <c:v>23.2</c:v>
                </c:pt>
                <c:pt idx="3264">
                  <c:v>23.2</c:v>
                </c:pt>
                <c:pt idx="3265">
                  <c:v>23.2</c:v>
                </c:pt>
                <c:pt idx="3266">
                  <c:v>23.2</c:v>
                </c:pt>
                <c:pt idx="3267">
                  <c:v>23.2</c:v>
                </c:pt>
                <c:pt idx="3268">
                  <c:v>23.2</c:v>
                </c:pt>
                <c:pt idx="3269">
                  <c:v>23.2</c:v>
                </c:pt>
                <c:pt idx="3270">
                  <c:v>23.2</c:v>
                </c:pt>
                <c:pt idx="3271">
                  <c:v>23.2</c:v>
                </c:pt>
                <c:pt idx="3272">
                  <c:v>23.2</c:v>
                </c:pt>
                <c:pt idx="3273">
                  <c:v>23.2</c:v>
                </c:pt>
                <c:pt idx="3274">
                  <c:v>23.2</c:v>
                </c:pt>
                <c:pt idx="3275">
                  <c:v>23.2</c:v>
                </c:pt>
                <c:pt idx="3276">
                  <c:v>23.2</c:v>
                </c:pt>
                <c:pt idx="3277">
                  <c:v>23.2</c:v>
                </c:pt>
                <c:pt idx="3278">
                  <c:v>23.2</c:v>
                </c:pt>
                <c:pt idx="3279">
                  <c:v>23.2</c:v>
                </c:pt>
                <c:pt idx="3280">
                  <c:v>23.2</c:v>
                </c:pt>
                <c:pt idx="3281">
                  <c:v>23.2</c:v>
                </c:pt>
                <c:pt idx="3282">
                  <c:v>23.2</c:v>
                </c:pt>
                <c:pt idx="3283">
                  <c:v>23.2</c:v>
                </c:pt>
                <c:pt idx="3284">
                  <c:v>23.2</c:v>
                </c:pt>
                <c:pt idx="3285">
                  <c:v>23.2</c:v>
                </c:pt>
                <c:pt idx="3286">
                  <c:v>23.2</c:v>
                </c:pt>
                <c:pt idx="3287">
                  <c:v>23.2</c:v>
                </c:pt>
                <c:pt idx="3288">
                  <c:v>23.2</c:v>
                </c:pt>
                <c:pt idx="3289">
                  <c:v>23.2</c:v>
                </c:pt>
                <c:pt idx="3290">
                  <c:v>23.2</c:v>
                </c:pt>
                <c:pt idx="3291">
                  <c:v>23.2</c:v>
                </c:pt>
                <c:pt idx="3292">
                  <c:v>23.2</c:v>
                </c:pt>
                <c:pt idx="3293">
                  <c:v>23.2</c:v>
                </c:pt>
                <c:pt idx="3294">
                  <c:v>23.2</c:v>
                </c:pt>
                <c:pt idx="3295">
                  <c:v>23.2</c:v>
                </c:pt>
                <c:pt idx="3296">
                  <c:v>23.2</c:v>
                </c:pt>
                <c:pt idx="3297">
                  <c:v>23.2</c:v>
                </c:pt>
                <c:pt idx="3298">
                  <c:v>23.2</c:v>
                </c:pt>
                <c:pt idx="3299">
                  <c:v>23.2</c:v>
                </c:pt>
                <c:pt idx="3300">
                  <c:v>23.2</c:v>
                </c:pt>
                <c:pt idx="3301">
                  <c:v>23.2</c:v>
                </c:pt>
                <c:pt idx="3302">
                  <c:v>23.1</c:v>
                </c:pt>
                <c:pt idx="3303">
                  <c:v>23.2</c:v>
                </c:pt>
                <c:pt idx="3304">
                  <c:v>23.2</c:v>
                </c:pt>
                <c:pt idx="3305">
                  <c:v>23.2</c:v>
                </c:pt>
                <c:pt idx="3306">
                  <c:v>23.2</c:v>
                </c:pt>
                <c:pt idx="3307">
                  <c:v>23.2</c:v>
                </c:pt>
                <c:pt idx="3308">
                  <c:v>23.2</c:v>
                </c:pt>
                <c:pt idx="3309">
                  <c:v>23.1</c:v>
                </c:pt>
                <c:pt idx="3310">
                  <c:v>23.1</c:v>
                </c:pt>
                <c:pt idx="3311">
                  <c:v>23.1</c:v>
                </c:pt>
                <c:pt idx="3312">
                  <c:v>23.2</c:v>
                </c:pt>
                <c:pt idx="3313">
                  <c:v>23.2</c:v>
                </c:pt>
                <c:pt idx="3314">
                  <c:v>23.2</c:v>
                </c:pt>
                <c:pt idx="3315">
                  <c:v>23.2</c:v>
                </c:pt>
                <c:pt idx="3316">
                  <c:v>23.2</c:v>
                </c:pt>
                <c:pt idx="3317">
                  <c:v>23.2</c:v>
                </c:pt>
                <c:pt idx="3318">
                  <c:v>23.2</c:v>
                </c:pt>
                <c:pt idx="3319">
                  <c:v>23.1</c:v>
                </c:pt>
                <c:pt idx="3320">
                  <c:v>23.1</c:v>
                </c:pt>
                <c:pt idx="3321">
                  <c:v>23.1</c:v>
                </c:pt>
                <c:pt idx="3322">
                  <c:v>23.1</c:v>
                </c:pt>
                <c:pt idx="3323">
                  <c:v>23.1</c:v>
                </c:pt>
                <c:pt idx="3324">
                  <c:v>23.1</c:v>
                </c:pt>
                <c:pt idx="3325">
                  <c:v>23.2</c:v>
                </c:pt>
                <c:pt idx="3326">
                  <c:v>23.2</c:v>
                </c:pt>
                <c:pt idx="3327">
                  <c:v>23.1</c:v>
                </c:pt>
                <c:pt idx="3328">
                  <c:v>23.1</c:v>
                </c:pt>
                <c:pt idx="3329">
                  <c:v>23.1</c:v>
                </c:pt>
                <c:pt idx="3330">
                  <c:v>23.1</c:v>
                </c:pt>
                <c:pt idx="3331">
                  <c:v>23.2</c:v>
                </c:pt>
                <c:pt idx="3332">
                  <c:v>23.1</c:v>
                </c:pt>
                <c:pt idx="3333">
                  <c:v>23.1</c:v>
                </c:pt>
                <c:pt idx="3334">
                  <c:v>23.1</c:v>
                </c:pt>
                <c:pt idx="3335">
                  <c:v>23.1</c:v>
                </c:pt>
                <c:pt idx="3336">
                  <c:v>23.1</c:v>
                </c:pt>
                <c:pt idx="3337">
                  <c:v>23.1</c:v>
                </c:pt>
                <c:pt idx="3338">
                  <c:v>23.1</c:v>
                </c:pt>
                <c:pt idx="3339">
                  <c:v>23.1</c:v>
                </c:pt>
                <c:pt idx="3340">
                  <c:v>23.1</c:v>
                </c:pt>
                <c:pt idx="3341">
                  <c:v>23.1</c:v>
                </c:pt>
                <c:pt idx="3342">
                  <c:v>23.2</c:v>
                </c:pt>
                <c:pt idx="3343">
                  <c:v>23.2</c:v>
                </c:pt>
                <c:pt idx="3344">
                  <c:v>23.2</c:v>
                </c:pt>
                <c:pt idx="3345">
                  <c:v>23.1</c:v>
                </c:pt>
                <c:pt idx="3346">
                  <c:v>23.1</c:v>
                </c:pt>
                <c:pt idx="3347">
                  <c:v>23.1</c:v>
                </c:pt>
                <c:pt idx="3348">
                  <c:v>23.1</c:v>
                </c:pt>
                <c:pt idx="3349">
                  <c:v>23.1</c:v>
                </c:pt>
                <c:pt idx="3350">
                  <c:v>23.1</c:v>
                </c:pt>
                <c:pt idx="3351">
                  <c:v>23.1</c:v>
                </c:pt>
                <c:pt idx="3352">
                  <c:v>23.1</c:v>
                </c:pt>
                <c:pt idx="3353">
                  <c:v>23.2</c:v>
                </c:pt>
                <c:pt idx="3354">
                  <c:v>23.1</c:v>
                </c:pt>
                <c:pt idx="3355">
                  <c:v>23.1</c:v>
                </c:pt>
                <c:pt idx="3356">
                  <c:v>23.1</c:v>
                </c:pt>
                <c:pt idx="3357">
                  <c:v>23.1</c:v>
                </c:pt>
                <c:pt idx="3358">
                  <c:v>23.1</c:v>
                </c:pt>
                <c:pt idx="3359">
                  <c:v>23.1</c:v>
                </c:pt>
                <c:pt idx="3360">
                  <c:v>23.1</c:v>
                </c:pt>
                <c:pt idx="3361">
                  <c:v>23.2</c:v>
                </c:pt>
                <c:pt idx="3362">
                  <c:v>23.1</c:v>
                </c:pt>
                <c:pt idx="3363">
                  <c:v>23.1</c:v>
                </c:pt>
                <c:pt idx="3364">
                  <c:v>23.1</c:v>
                </c:pt>
                <c:pt idx="3365">
                  <c:v>23.1</c:v>
                </c:pt>
                <c:pt idx="3366">
                  <c:v>23.1</c:v>
                </c:pt>
                <c:pt idx="3367">
                  <c:v>23.1</c:v>
                </c:pt>
                <c:pt idx="3368">
                  <c:v>23.1</c:v>
                </c:pt>
                <c:pt idx="3369">
                  <c:v>23.1</c:v>
                </c:pt>
                <c:pt idx="3370">
                  <c:v>23.1</c:v>
                </c:pt>
                <c:pt idx="3371">
                  <c:v>23.2</c:v>
                </c:pt>
                <c:pt idx="3372">
                  <c:v>23.1</c:v>
                </c:pt>
                <c:pt idx="3373">
                  <c:v>23.1</c:v>
                </c:pt>
                <c:pt idx="3374">
                  <c:v>23.1</c:v>
                </c:pt>
                <c:pt idx="3375">
                  <c:v>23.1</c:v>
                </c:pt>
                <c:pt idx="3376">
                  <c:v>23.1</c:v>
                </c:pt>
                <c:pt idx="3377">
                  <c:v>23.1</c:v>
                </c:pt>
                <c:pt idx="3378">
                  <c:v>23.1</c:v>
                </c:pt>
                <c:pt idx="3379">
                  <c:v>23.1</c:v>
                </c:pt>
                <c:pt idx="3380">
                  <c:v>23.1</c:v>
                </c:pt>
                <c:pt idx="3381">
                  <c:v>23.1</c:v>
                </c:pt>
                <c:pt idx="3382">
                  <c:v>23.1</c:v>
                </c:pt>
                <c:pt idx="3383">
                  <c:v>23.1</c:v>
                </c:pt>
                <c:pt idx="3384">
                  <c:v>23.1</c:v>
                </c:pt>
                <c:pt idx="3385">
                  <c:v>23.1</c:v>
                </c:pt>
                <c:pt idx="3386">
                  <c:v>23.1</c:v>
                </c:pt>
                <c:pt idx="3387">
                  <c:v>23.1</c:v>
                </c:pt>
                <c:pt idx="3388">
                  <c:v>23.1</c:v>
                </c:pt>
                <c:pt idx="3389">
                  <c:v>23.1</c:v>
                </c:pt>
                <c:pt idx="3390">
                  <c:v>23.1</c:v>
                </c:pt>
                <c:pt idx="3391">
                  <c:v>23.1</c:v>
                </c:pt>
                <c:pt idx="3392">
                  <c:v>23.1</c:v>
                </c:pt>
                <c:pt idx="3393">
                  <c:v>23.1</c:v>
                </c:pt>
                <c:pt idx="3394">
                  <c:v>23.1</c:v>
                </c:pt>
                <c:pt idx="3395">
                  <c:v>23.1</c:v>
                </c:pt>
                <c:pt idx="3396">
                  <c:v>23.1</c:v>
                </c:pt>
                <c:pt idx="3397">
                  <c:v>23.1</c:v>
                </c:pt>
                <c:pt idx="3398">
                  <c:v>23.1</c:v>
                </c:pt>
                <c:pt idx="3399">
                  <c:v>23.1</c:v>
                </c:pt>
                <c:pt idx="3400">
                  <c:v>23.1</c:v>
                </c:pt>
                <c:pt idx="3401">
                  <c:v>23.1</c:v>
                </c:pt>
                <c:pt idx="3402">
                  <c:v>23.1</c:v>
                </c:pt>
                <c:pt idx="3403">
                  <c:v>23.1</c:v>
                </c:pt>
                <c:pt idx="3404">
                  <c:v>23.1</c:v>
                </c:pt>
                <c:pt idx="3405">
                  <c:v>23.1</c:v>
                </c:pt>
                <c:pt idx="3406">
                  <c:v>23.1</c:v>
                </c:pt>
                <c:pt idx="3407">
                  <c:v>23.1</c:v>
                </c:pt>
                <c:pt idx="3408">
                  <c:v>23.1</c:v>
                </c:pt>
                <c:pt idx="3409">
                  <c:v>23.1</c:v>
                </c:pt>
                <c:pt idx="3410">
                  <c:v>23.1</c:v>
                </c:pt>
                <c:pt idx="3411">
                  <c:v>23.1</c:v>
                </c:pt>
                <c:pt idx="3412">
                  <c:v>23.1</c:v>
                </c:pt>
                <c:pt idx="3413">
                  <c:v>23.1</c:v>
                </c:pt>
                <c:pt idx="3414">
                  <c:v>23.1</c:v>
                </c:pt>
                <c:pt idx="3415">
                  <c:v>23.1</c:v>
                </c:pt>
                <c:pt idx="3416">
                  <c:v>23.1</c:v>
                </c:pt>
                <c:pt idx="3417">
                  <c:v>23.1</c:v>
                </c:pt>
                <c:pt idx="3418">
                  <c:v>23.1</c:v>
                </c:pt>
                <c:pt idx="3419">
                  <c:v>23.1</c:v>
                </c:pt>
                <c:pt idx="3420">
                  <c:v>23.1</c:v>
                </c:pt>
                <c:pt idx="3421">
                  <c:v>23.1</c:v>
                </c:pt>
                <c:pt idx="3422">
                  <c:v>23.1</c:v>
                </c:pt>
                <c:pt idx="3423">
                  <c:v>23.1</c:v>
                </c:pt>
                <c:pt idx="3424">
                  <c:v>23.1</c:v>
                </c:pt>
                <c:pt idx="3425">
                  <c:v>23.1</c:v>
                </c:pt>
                <c:pt idx="3426">
                  <c:v>23.1</c:v>
                </c:pt>
                <c:pt idx="3427">
                  <c:v>23.1</c:v>
                </c:pt>
                <c:pt idx="3428">
                  <c:v>23.1</c:v>
                </c:pt>
                <c:pt idx="3429">
                  <c:v>23.1</c:v>
                </c:pt>
                <c:pt idx="3430">
                  <c:v>23.1</c:v>
                </c:pt>
                <c:pt idx="3431">
                  <c:v>23.1</c:v>
                </c:pt>
                <c:pt idx="3432">
                  <c:v>23.1</c:v>
                </c:pt>
                <c:pt idx="3433">
                  <c:v>23.1</c:v>
                </c:pt>
                <c:pt idx="3434">
                  <c:v>23.1</c:v>
                </c:pt>
                <c:pt idx="3435">
                  <c:v>23.1</c:v>
                </c:pt>
                <c:pt idx="3436">
                  <c:v>23.1</c:v>
                </c:pt>
                <c:pt idx="3437">
                  <c:v>23.1</c:v>
                </c:pt>
                <c:pt idx="3438">
                  <c:v>23.1</c:v>
                </c:pt>
                <c:pt idx="3439">
                  <c:v>23.1</c:v>
                </c:pt>
                <c:pt idx="3440">
                  <c:v>23.1</c:v>
                </c:pt>
                <c:pt idx="3441">
                  <c:v>23.1</c:v>
                </c:pt>
                <c:pt idx="3442">
                  <c:v>23.1</c:v>
                </c:pt>
                <c:pt idx="3443">
                  <c:v>23.1</c:v>
                </c:pt>
                <c:pt idx="3444">
                  <c:v>23.1</c:v>
                </c:pt>
                <c:pt idx="3445">
                  <c:v>23.1</c:v>
                </c:pt>
                <c:pt idx="3446">
                  <c:v>23.1</c:v>
                </c:pt>
                <c:pt idx="3447">
                  <c:v>23.1</c:v>
                </c:pt>
                <c:pt idx="3448">
                  <c:v>23.1</c:v>
                </c:pt>
                <c:pt idx="3449">
                  <c:v>23.1</c:v>
                </c:pt>
                <c:pt idx="3450">
                  <c:v>23.1</c:v>
                </c:pt>
                <c:pt idx="3451">
                  <c:v>23.1</c:v>
                </c:pt>
                <c:pt idx="3452">
                  <c:v>23.1</c:v>
                </c:pt>
                <c:pt idx="3453">
                  <c:v>23.1</c:v>
                </c:pt>
                <c:pt idx="3454">
                  <c:v>23.1</c:v>
                </c:pt>
                <c:pt idx="3455">
                  <c:v>23.1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8644896"/>
        <c:axId val="212024896"/>
      </c:scatterChart>
      <c:valAx>
        <c:axId val="138644896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Tme (Minutes)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024896"/>
        <c:crosses val="autoZero"/>
        <c:crossBetween val="midCat"/>
        <c:majorUnit val="60"/>
      </c:valAx>
      <c:valAx>
        <c:axId val="212024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Temperature (C)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644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606542763107984E-2"/>
          <c:y val="5.0925925925925923E-2"/>
          <c:w val="0.93068720156845675"/>
          <c:h val="0.72185112277631958"/>
        </c:manualLayout>
      </c:layout>
      <c:scatterChart>
        <c:scatterStyle val="lineMarker"/>
        <c:varyColors val="0"/>
        <c:ser>
          <c:idx val="0"/>
          <c:order val="0"/>
          <c:tx>
            <c:v>Left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Sheet1!$C$5:$C$1893</c:f>
              <c:numCache>
                <c:formatCode>0.00</c:formatCode>
                <c:ptCount val="1889"/>
                <c:pt idx="0">
                  <c:v>8.3333333333333329E-2</c:v>
                </c:pt>
                <c:pt idx="1">
                  <c:v>0.16666666666666666</c:v>
                </c:pt>
                <c:pt idx="2">
                  <c:v>0.25</c:v>
                </c:pt>
                <c:pt idx="3">
                  <c:v>0.33333333333333331</c:v>
                </c:pt>
                <c:pt idx="4">
                  <c:v>0.41666666666666663</c:v>
                </c:pt>
                <c:pt idx="5">
                  <c:v>0.49999999999999994</c:v>
                </c:pt>
                <c:pt idx="6">
                  <c:v>0.58333333333333326</c:v>
                </c:pt>
                <c:pt idx="7">
                  <c:v>0.66666666666666663</c:v>
                </c:pt>
                <c:pt idx="8">
                  <c:v>0.75</c:v>
                </c:pt>
                <c:pt idx="9">
                  <c:v>0.83333333333333337</c:v>
                </c:pt>
                <c:pt idx="10">
                  <c:v>0.91666666666666674</c:v>
                </c:pt>
                <c:pt idx="11">
                  <c:v>1</c:v>
                </c:pt>
                <c:pt idx="12">
                  <c:v>1.0833333333333333</c:v>
                </c:pt>
                <c:pt idx="13">
                  <c:v>1.1666666666666665</c:v>
                </c:pt>
                <c:pt idx="14">
                  <c:v>1.2499999999999998</c:v>
                </c:pt>
                <c:pt idx="15">
                  <c:v>1.333333333333333</c:v>
                </c:pt>
                <c:pt idx="16">
                  <c:v>1.4166666666666663</c:v>
                </c:pt>
                <c:pt idx="17">
                  <c:v>1.4999999999999996</c:v>
                </c:pt>
                <c:pt idx="18">
                  <c:v>1.5833333333333328</c:v>
                </c:pt>
                <c:pt idx="19">
                  <c:v>1.6666666666666661</c:v>
                </c:pt>
                <c:pt idx="20">
                  <c:v>1.7499999999999993</c:v>
                </c:pt>
                <c:pt idx="21">
                  <c:v>1.8333333333333326</c:v>
                </c:pt>
                <c:pt idx="22">
                  <c:v>1.9166666666666659</c:v>
                </c:pt>
                <c:pt idx="23">
                  <c:v>1.9999999999999991</c:v>
                </c:pt>
                <c:pt idx="24">
                  <c:v>2.0833333333333326</c:v>
                </c:pt>
                <c:pt idx="25">
                  <c:v>2.1666666666666661</c:v>
                </c:pt>
                <c:pt idx="26">
                  <c:v>2.2499999999999996</c:v>
                </c:pt>
                <c:pt idx="27">
                  <c:v>2.333333333333333</c:v>
                </c:pt>
                <c:pt idx="28">
                  <c:v>2.4166666666666665</c:v>
                </c:pt>
                <c:pt idx="29">
                  <c:v>2.5</c:v>
                </c:pt>
                <c:pt idx="30">
                  <c:v>2.5833333333333335</c:v>
                </c:pt>
                <c:pt idx="31">
                  <c:v>2.666666666666667</c:v>
                </c:pt>
                <c:pt idx="32">
                  <c:v>2.7500000000000004</c:v>
                </c:pt>
                <c:pt idx="33">
                  <c:v>2.8333333333333339</c:v>
                </c:pt>
                <c:pt idx="34">
                  <c:v>2.9166666666666674</c:v>
                </c:pt>
                <c:pt idx="35">
                  <c:v>3.0000000000000009</c:v>
                </c:pt>
                <c:pt idx="36">
                  <c:v>3.0833333333333344</c:v>
                </c:pt>
                <c:pt idx="37">
                  <c:v>3.1666666666666679</c:v>
                </c:pt>
                <c:pt idx="38">
                  <c:v>3.2500000000000013</c:v>
                </c:pt>
                <c:pt idx="39">
                  <c:v>3.3333333333333348</c:v>
                </c:pt>
                <c:pt idx="40">
                  <c:v>3.4166666666666683</c:v>
                </c:pt>
                <c:pt idx="41">
                  <c:v>3.5000000000000018</c:v>
                </c:pt>
                <c:pt idx="42">
                  <c:v>3.5833333333333353</c:v>
                </c:pt>
                <c:pt idx="43">
                  <c:v>3.6666666666666687</c:v>
                </c:pt>
                <c:pt idx="44">
                  <c:v>3.7500000000000022</c:v>
                </c:pt>
                <c:pt idx="45">
                  <c:v>3.8333333333333357</c:v>
                </c:pt>
                <c:pt idx="46">
                  <c:v>3.9166666666666692</c:v>
                </c:pt>
                <c:pt idx="47">
                  <c:v>4.0000000000000027</c:v>
                </c:pt>
                <c:pt idx="48">
                  <c:v>4.0833333333333357</c:v>
                </c:pt>
                <c:pt idx="49">
                  <c:v>4.1666666666666687</c:v>
                </c:pt>
                <c:pt idx="50">
                  <c:v>4.2500000000000018</c:v>
                </c:pt>
                <c:pt idx="51">
                  <c:v>4.3333333333333348</c:v>
                </c:pt>
                <c:pt idx="52">
                  <c:v>4.4166666666666679</c:v>
                </c:pt>
                <c:pt idx="53">
                  <c:v>4.5000000000000009</c:v>
                </c:pt>
                <c:pt idx="54">
                  <c:v>4.5833333333333339</c:v>
                </c:pt>
                <c:pt idx="55">
                  <c:v>4.666666666666667</c:v>
                </c:pt>
                <c:pt idx="56">
                  <c:v>4.75</c:v>
                </c:pt>
                <c:pt idx="57">
                  <c:v>4.833333333333333</c:v>
                </c:pt>
                <c:pt idx="58">
                  <c:v>4.9166666666666661</c:v>
                </c:pt>
                <c:pt idx="59">
                  <c:v>4.9999999999999991</c:v>
                </c:pt>
                <c:pt idx="60">
                  <c:v>5.0833333333333321</c:v>
                </c:pt>
                <c:pt idx="61">
                  <c:v>5.1666666666666652</c:v>
                </c:pt>
                <c:pt idx="62">
                  <c:v>5.2499999999999982</c:v>
                </c:pt>
                <c:pt idx="63">
                  <c:v>5.3333333333333313</c:v>
                </c:pt>
                <c:pt idx="64">
                  <c:v>5.4166666666666643</c:v>
                </c:pt>
                <c:pt idx="65">
                  <c:v>5.4999999999999973</c:v>
                </c:pt>
                <c:pt idx="66">
                  <c:v>5.5833333333333304</c:v>
                </c:pt>
                <c:pt idx="67">
                  <c:v>5.6666666666666634</c:v>
                </c:pt>
                <c:pt idx="68">
                  <c:v>5.7499999999999964</c:v>
                </c:pt>
                <c:pt idx="69">
                  <c:v>5.8333333333333295</c:v>
                </c:pt>
                <c:pt idx="70">
                  <c:v>5.9166666666666625</c:v>
                </c:pt>
                <c:pt idx="71">
                  <c:v>5.9999999999999956</c:v>
                </c:pt>
                <c:pt idx="72">
                  <c:v>6.0833333333333286</c:v>
                </c:pt>
                <c:pt idx="73">
                  <c:v>6.1666666666666616</c:v>
                </c:pt>
                <c:pt idx="74">
                  <c:v>6.2499999999999947</c:v>
                </c:pt>
                <c:pt idx="75">
                  <c:v>6.3333333333333277</c:v>
                </c:pt>
                <c:pt idx="76">
                  <c:v>6.4166666666666607</c:v>
                </c:pt>
                <c:pt idx="77">
                  <c:v>6.4999999999999938</c:v>
                </c:pt>
                <c:pt idx="78">
                  <c:v>6.5833333333333268</c:v>
                </c:pt>
                <c:pt idx="79">
                  <c:v>6.6666666666666599</c:v>
                </c:pt>
                <c:pt idx="80">
                  <c:v>6.7499999999999929</c:v>
                </c:pt>
                <c:pt idx="81">
                  <c:v>6.8333333333333259</c:v>
                </c:pt>
                <c:pt idx="82">
                  <c:v>6.916666666666659</c:v>
                </c:pt>
                <c:pt idx="83">
                  <c:v>6.999999999999992</c:v>
                </c:pt>
                <c:pt idx="84">
                  <c:v>7.083333333333325</c:v>
                </c:pt>
                <c:pt idx="85">
                  <c:v>7.1666666666666581</c:v>
                </c:pt>
                <c:pt idx="86">
                  <c:v>7.2499999999999911</c:v>
                </c:pt>
                <c:pt idx="87">
                  <c:v>7.3333333333333242</c:v>
                </c:pt>
                <c:pt idx="88">
                  <c:v>7.4166666666666572</c:v>
                </c:pt>
                <c:pt idx="89">
                  <c:v>7.4999999999999902</c:v>
                </c:pt>
                <c:pt idx="90">
                  <c:v>7.5833333333333233</c:v>
                </c:pt>
                <c:pt idx="91">
                  <c:v>7.6666666666666563</c:v>
                </c:pt>
                <c:pt idx="92">
                  <c:v>7.7499999999999893</c:v>
                </c:pt>
                <c:pt idx="93">
                  <c:v>7.8333333333333224</c:v>
                </c:pt>
                <c:pt idx="94">
                  <c:v>7.9166666666666554</c:v>
                </c:pt>
                <c:pt idx="95">
                  <c:v>7.9999999999999885</c:v>
                </c:pt>
                <c:pt idx="96">
                  <c:v>8.0833333333333215</c:v>
                </c:pt>
                <c:pt idx="97">
                  <c:v>8.1666666666666554</c:v>
                </c:pt>
                <c:pt idx="98">
                  <c:v>8.2499999999999893</c:v>
                </c:pt>
                <c:pt idx="99">
                  <c:v>8.3333333333333233</c:v>
                </c:pt>
                <c:pt idx="100">
                  <c:v>8.4166666666666572</c:v>
                </c:pt>
                <c:pt idx="101">
                  <c:v>8.4999999999999911</c:v>
                </c:pt>
                <c:pt idx="102">
                  <c:v>8.583333333333325</c:v>
                </c:pt>
                <c:pt idx="103">
                  <c:v>8.666666666666659</c:v>
                </c:pt>
                <c:pt idx="104">
                  <c:v>8.7499999999999929</c:v>
                </c:pt>
                <c:pt idx="105">
                  <c:v>8.8333333333333268</c:v>
                </c:pt>
                <c:pt idx="106">
                  <c:v>8.9166666666666607</c:v>
                </c:pt>
                <c:pt idx="107">
                  <c:v>8.9999999999999947</c:v>
                </c:pt>
                <c:pt idx="108">
                  <c:v>9.0833333333333286</c:v>
                </c:pt>
                <c:pt idx="109">
                  <c:v>9.1666666666666625</c:v>
                </c:pt>
                <c:pt idx="110">
                  <c:v>9.2499999999999964</c:v>
                </c:pt>
                <c:pt idx="111">
                  <c:v>9.3333333333333304</c:v>
                </c:pt>
                <c:pt idx="112">
                  <c:v>9.4166666666666643</c:v>
                </c:pt>
                <c:pt idx="113">
                  <c:v>9.4999999999999982</c:v>
                </c:pt>
                <c:pt idx="114">
                  <c:v>9.5833333333333321</c:v>
                </c:pt>
                <c:pt idx="115">
                  <c:v>9.6666666666666661</c:v>
                </c:pt>
                <c:pt idx="116">
                  <c:v>9.75</c:v>
                </c:pt>
                <c:pt idx="117">
                  <c:v>9.8333333333333339</c:v>
                </c:pt>
                <c:pt idx="118">
                  <c:v>9.9166666666666679</c:v>
                </c:pt>
                <c:pt idx="119">
                  <c:v>10.000000000000002</c:v>
                </c:pt>
                <c:pt idx="120">
                  <c:v>10.083333333333336</c:v>
                </c:pt>
                <c:pt idx="121">
                  <c:v>10.16666666666667</c:v>
                </c:pt>
                <c:pt idx="122">
                  <c:v>10.250000000000004</c:v>
                </c:pt>
                <c:pt idx="123">
                  <c:v>10.333333333333337</c:v>
                </c:pt>
                <c:pt idx="124">
                  <c:v>10.416666666666671</c:v>
                </c:pt>
                <c:pt idx="125">
                  <c:v>10.500000000000005</c:v>
                </c:pt>
                <c:pt idx="126">
                  <c:v>10.583333333333339</c:v>
                </c:pt>
                <c:pt idx="127">
                  <c:v>10.666666666666673</c:v>
                </c:pt>
                <c:pt idx="128">
                  <c:v>10.750000000000007</c:v>
                </c:pt>
                <c:pt idx="129">
                  <c:v>10.833333333333341</c:v>
                </c:pt>
                <c:pt idx="130">
                  <c:v>10.916666666666675</c:v>
                </c:pt>
                <c:pt idx="131">
                  <c:v>11.000000000000009</c:v>
                </c:pt>
                <c:pt idx="132">
                  <c:v>11.083333333333343</c:v>
                </c:pt>
                <c:pt idx="133">
                  <c:v>11.166666666666677</c:v>
                </c:pt>
                <c:pt idx="134">
                  <c:v>11.250000000000011</c:v>
                </c:pt>
                <c:pt idx="135">
                  <c:v>11.333333333333345</c:v>
                </c:pt>
                <c:pt idx="136">
                  <c:v>11.416666666666679</c:v>
                </c:pt>
                <c:pt idx="137">
                  <c:v>11.500000000000012</c:v>
                </c:pt>
                <c:pt idx="138">
                  <c:v>11.583333333333346</c:v>
                </c:pt>
                <c:pt idx="139">
                  <c:v>11.66666666666668</c:v>
                </c:pt>
                <c:pt idx="140">
                  <c:v>11.750000000000014</c:v>
                </c:pt>
                <c:pt idx="141">
                  <c:v>11.833333333333348</c:v>
                </c:pt>
                <c:pt idx="142">
                  <c:v>11.916666666666682</c:v>
                </c:pt>
                <c:pt idx="143">
                  <c:v>12.000000000000016</c:v>
                </c:pt>
                <c:pt idx="144">
                  <c:v>12.08333333333335</c:v>
                </c:pt>
                <c:pt idx="145">
                  <c:v>12.166666666666684</c:v>
                </c:pt>
                <c:pt idx="146">
                  <c:v>12.250000000000018</c:v>
                </c:pt>
                <c:pt idx="147">
                  <c:v>12.333333333333352</c:v>
                </c:pt>
                <c:pt idx="148">
                  <c:v>12.416666666666686</c:v>
                </c:pt>
                <c:pt idx="149">
                  <c:v>12.50000000000002</c:v>
                </c:pt>
                <c:pt idx="150">
                  <c:v>12.583333333333353</c:v>
                </c:pt>
                <c:pt idx="151">
                  <c:v>12.666666666666687</c:v>
                </c:pt>
                <c:pt idx="152">
                  <c:v>12.750000000000021</c:v>
                </c:pt>
                <c:pt idx="153">
                  <c:v>12.833333333333355</c:v>
                </c:pt>
                <c:pt idx="154">
                  <c:v>12.916666666666689</c:v>
                </c:pt>
                <c:pt idx="155">
                  <c:v>13.000000000000023</c:v>
                </c:pt>
                <c:pt idx="156">
                  <c:v>13.083333333333357</c:v>
                </c:pt>
                <c:pt idx="157">
                  <c:v>13.166666666666691</c:v>
                </c:pt>
                <c:pt idx="158">
                  <c:v>13.250000000000025</c:v>
                </c:pt>
                <c:pt idx="159">
                  <c:v>13.333333333333359</c:v>
                </c:pt>
                <c:pt idx="160">
                  <c:v>13.416666666666693</c:v>
                </c:pt>
                <c:pt idx="161">
                  <c:v>13.500000000000027</c:v>
                </c:pt>
                <c:pt idx="162">
                  <c:v>13.583333333333361</c:v>
                </c:pt>
                <c:pt idx="163">
                  <c:v>13.666666666666694</c:v>
                </c:pt>
                <c:pt idx="164">
                  <c:v>13.750000000000028</c:v>
                </c:pt>
                <c:pt idx="165">
                  <c:v>13.833333333333362</c:v>
                </c:pt>
                <c:pt idx="166">
                  <c:v>13.916666666666696</c:v>
                </c:pt>
                <c:pt idx="167">
                  <c:v>14.00000000000003</c:v>
                </c:pt>
                <c:pt idx="168">
                  <c:v>14.083333333333364</c:v>
                </c:pt>
                <c:pt idx="169">
                  <c:v>14.166666666666698</c:v>
                </c:pt>
                <c:pt idx="170">
                  <c:v>14.250000000000032</c:v>
                </c:pt>
                <c:pt idx="171">
                  <c:v>14.333333333333366</c:v>
                </c:pt>
                <c:pt idx="172">
                  <c:v>14.4166666666667</c:v>
                </c:pt>
                <c:pt idx="173">
                  <c:v>14.500000000000034</c:v>
                </c:pt>
                <c:pt idx="174">
                  <c:v>14.583333333333368</c:v>
                </c:pt>
                <c:pt idx="175">
                  <c:v>14.666666666666702</c:v>
                </c:pt>
                <c:pt idx="176">
                  <c:v>14.750000000000036</c:v>
                </c:pt>
                <c:pt idx="177">
                  <c:v>14.833333333333369</c:v>
                </c:pt>
                <c:pt idx="178">
                  <c:v>14.916666666666703</c:v>
                </c:pt>
                <c:pt idx="179">
                  <c:v>15.000000000000037</c:v>
                </c:pt>
                <c:pt idx="180">
                  <c:v>15.083333333333371</c:v>
                </c:pt>
                <c:pt idx="181">
                  <c:v>15.166666666666705</c:v>
                </c:pt>
                <c:pt idx="182">
                  <c:v>15.250000000000039</c:v>
                </c:pt>
                <c:pt idx="183">
                  <c:v>15.333333333333373</c:v>
                </c:pt>
                <c:pt idx="184">
                  <c:v>15.416666666666707</c:v>
                </c:pt>
                <c:pt idx="185">
                  <c:v>15.500000000000041</c:v>
                </c:pt>
                <c:pt idx="186">
                  <c:v>15.583333333333375</c:v>
                </c:pt>
                <c:pt idx="187">
                  <c:v>15.666666666666709</c:v>
                </c:pt>
                <c:pt idx="188">
                  <c:v>15.750000000000043</c:v>
                </c:pt>
                <c:pt idx="189">
                  <c:v>15.833333333333377</c:v>
                </c:pt>
                <c:pt idx="190">
                  <c:v>15.91666666666671</c:v>
                </c:pt>
                <c:pt idx="191">
                  <c:v>16.000000000000043</c:v>
                </c:pt>
                <c:pt idx="192">
                  <c:v>16.083333333333375</c:v>
                </c:pt>
                <c:pt idx="193">
                  <c:v>16.166666666666707</c:v>
                </c:pt>
                <c:pt idx="194">
                  <c:v>16.250000000000039</c:v>
                </c:pt>
                <c:pt idx="195">
                  <c:v>16.333333333333371</c:v>
                </c:pt>
                <c:pt idx="196">
                  <c:v>16.416666666666703</c:v>
                </c:pt>
                <c:pt idx="197">
                  <c:v>16.500000000000036</c:v>
                </c:pt>
                <c:pt idx="198">
                  <c:v>16.583333333333368</c:v>
                </c:pt>
                <c:pt idx="199">
                  <c:v>16.6666666666667</c:v>
                </c:pt>
                <c:pt idx="200">
                  <c:v>16.750000000000032</c:v>
                </c:pt>
                <c:pt idx="201">
                  <c:v>16.833333333333364</c:v>
                </c:pt>
                <c:pt idx="202">
                  <c:v>16.916666666666696</c:v>
                </c:pt>
                <c:pt idx="203">
                  <c:v>17.000000000000028</c:v>
                </c:pt>
                <c:pt idx="204">
                  <c:v>17.083333333333361</c:v>
                </c:pt>
                <c:pt idx="205">
                  <c:v>17.166666666666693</c:v>
                </c:pt>
                <c:pt idx="206">
                  <c:v>17.250000000000025</c:v>
                </c:pt>
                <c:pt idx="207">
                  <c:v>17.333333333333357</c:v>
                </c:pt>
                <c:pt idx="208">
                  <c:v>17.416666666666689</c:v>
                </c:pt>
                <c:pt idx="209">
                  <c:v>17.500000000000021</c:v>
                </c:pt>
                <c:pt idx="210">
                  <c:v>17.583333333333353</c:v>
                </c:pt>
                <c:pt idx="211">
                  <c:v>17.666666666666686</c:v>
                </c:pt>
                <c:pt idx="212">
                  <c:v>17.750000000000018</c:v>
                </c:pt>
                <c:pt idx="213">
                  <c:v>17.83333333333335</c:v>
                </c:pt>
                <c:pt idx="214">
                  <c:v>17.916666666666682</c:v>
                </c:pt>
                <c:pt idx="215">
                  <c:v>18.000000000000014</c:v>
                </c:pt>
                <c:pt idx="216">
                  <c:v>18.083333333333346</c:v>
                </c:pt>
                <c:pt idx="217">
                  <c:v>18.166666666666679</c:v>
                </c:pt>
                <c:pt idx="218">
                  <c:v>18.250000000000011</c:v>
                </c:pt>
                <c:pt idx="219">
                  <c:v>18.333333333333343</c:v>
                </c:pt>
                <c:pt idx="220">
                  <c:v>18.416666666666675</c:v>
                </c:pt>
                <c:pt idx="221">
                  <c:v>18.500000000000007</c:v>
                </c:pt>
                <c:pt idx="222">
                  <c:v>18.583333333333339</c:v>
                </c:pt>
                <c:pt idx="223">
                  <c:v>18.666666666666671</c:v>
                </c:pt>
                <c:pt idx="224">
                  <c:v>18.750000000000004</c:v>
                </c:pt>
                <c:pt idx="225">
                  <c:v>18.833333333333336</c:v>
                </c:pt>
                <c:pt idx="226">
                  <c:v>18.916666666666668</c:v>
                </c:pt>
                <c:pt idx="227">
                  <c:v>19</c:v>
                </c:pt>
                <c:pt idx="228">
                  <c:v>19.083333333333332</c:v>
                </c:pt>
                <c:pt idx="229">
                  <c:v>19.166666666666664</c:v>
                </c:pt>
                <c:pt idx="230">
                  <c:v>19.249999999999996</c:v>
                </c:pt>
                <c:pt idx="231">
                  <c:v>19.333333333333329</c:v>
                </c:pt>
                <c:pt idx="232">
                  <c:v>19.416666666666661</c:v>
                </c:pt>
                <c:pt idx="233">
                  <c:v>19.499999999999993</c:v>
                </c:pt>
                <c:pt idx="234">
                  <c:v>19.583333333333325</c:v>
                </c:pt>
                <c:pt idx="235">
                  <c:v>19.666666666666657</c:v>
                </c:pt>
                <c:pt idx="236">
                  <c:v>19.749999999999989</c:v>
                </c:pt>
                <c:pt idx="237">
                  <c:v>19.833333333333321</c:v>
                </c:pt>
                <c:pt idx="238">
                  <c:v>19.916666666666654</c:v>
                </c:pt>
                <c:pt idx="239">
                  <c:v>19.999999999999986</c:v>
                </c:pt>
                <c:pt idx="240">
                  <c:v>20.083333333333318</c:v>
                </c:pt>
                <c:pt idx="241">
                  <c:v>20.16666666666665</c:v>
                </c:pt>
                <c:pt idx="242">
                  <c:v>20.249999999999982</c:v>
                </c:pt>
                <c:pt idx="243">
                  <c:v>20.333333333333314</c:v>
                </c:pt>
                <c:pt idx="244">
                  <c:v>20.416666666666647</c:v>
                </c:pt>
                <c:pt idx="245">
                  <c:v>20.499999999999979</c:v>
                </c:pt>
                <c:pt idx="246">
                  <c:v>20.583333333333311</c:v>
                </c:pt>
                <c:pt idx="247">
                  <c:v>20.666666666666643</c:v>
                </c:pt>
                <c:pt idx="248">
                  <c:v>20.749999999999975</c:v>
                </c:pt>
                <c:pt idx="249">
                  <c:v>20.833333333333307</c:v>
                </c:pt>
                <c:pt idx="250">
                  <c:v>20.916666666666639</c:v>
                </c:pt>
                <c:pt idx="251">
                  <c:v>20.999999999999972</c:v>
                </c:pt>
                <c:pt idx="252">
                  <c:v>21.083333333333304</c:v>
                </c:pt>
                <c:pt idx="253">
                  <c:v>21.166666666666636</c:v>
                </c:pt>
                <c:pt idx="254">
                  <c:v>21.249999999999968</c:v>
                </c:pt>
                <c:pt idx="255">
                  <c:v>21.3333333333333</c:v>
                </c:pt>
                <c:pt idx="256">
                  <c:v>21.416666666666632</c:v>
                </c:pt>
                <c:pt idx="257">
                  <c:v>21.499999999999964</c:v>
                </c:pt>
                <c:pt idx="258">
                  <c:v>21.583333333333297</c:v>
                </c:pt>
                <c:pt idx="259">
                  <c:v>21.666666666666629</c:v>
                </c:pt>
                <c:pt idx="260">
                  <c:v>21.749999999999961</c:v>
                </c:pt>
                <c:pt idx="261">
                  <c:v>21.833333333333293</c:v>
                </c:pt>
                <c:pt idx="262">
                  <c:v>21.916666666666625</c:v>
                </c:pt>
                <c:pt idx="263">
                  <c:v>21.999999999999957</c:v>
                </c:pt>
                <c:pt idx="264">
                  <c:v>22.08333333333329</c:v>
                </c:pt>
                <c:pt idx="265">
                  <c:v>22.166666666666622</c:v>
                </c:pt>
                <c:pt idx="266">
                  <c:v>22.249999999999954</c:v>
                </c:pt>
                <c:pt idx="267">
                  <c:v>22.333333333333286</c:v>
                </c:pt>
                <c:pt idx="268">
                  <c:v>22.416666666666618</c:v>
                </c:pt>
                <c:pt idx="269">
                  <c:v>22.49999999999995</c:v>
                </c:pt>
                <c:pt idx="270">
                  <c:v>22.583333333333282</c:v>
                </c:pt>
                <c:pt idx="271">
                  <c:v>22.666666666666615</c:v>
                </c:pt>
                <c:pt idx="272">
                  <c:v>22.749999999999947</c:v>
                </c:pt>
                <c:pt idx="273">
                  <c:v>22.833333333333279</c:v>
                </c:pt>
                <c:pt idx="274">
                  <c:v>22.916666666666611</c:v>
                </c:pt>
                <c:pt idx="275">
                  <c:v>22.999999999999943</c:v>
                </c:pt>
                <c:pt idx="276">
                  <c:v>23.083333333333275</c:v>
                </c:pt>
                <c:pt idx="277">
                  <c:v>23.166666666666607</c:v>
                </c:pt>
                <c:pt idx="278">
                  <c:v>23.24999999999994</c:v>
                </c:pt>
                <c:pt idx="279">
                  <c:v>23.333333333333272</c:v>
                </c:pt>
                <c:pt idx="280">
                  <c:v>23.416666666666604</c:v>
                </c:pt>
                <c:pt idx="281">
                  <c:v>23.499999999999936</c:v>
                </c:pt>
                <c:pt idx="282">
                  <c:v>23.583333333333268</c:v>
                </c:pt>
                <c:pt idx="283">
                  <c:v>23.6666666666666</c:v>
                </c:pt>
                <c:pt idx="284">
                  <c:v>23.749999999999932</c:v>
                </c:pt>
                <c:pt idx="285">
                  <c:v>23.833333333333265</c:v>
                </c:pt>
                <c:pt idx="286">
                  <c:v>23.916666666666597</c:v>
                </c:pt>
                <c:pt idx="287">
                  <c:v>23.999999999999929</c:v>
                </c:pt>
                <c:pt idx="288">
                  <c:v>24.083333333333261</c:v>
                </c:pt>
                <c:pt idx="289">
                  <c:v>24.166666666666593</c:v>
                </c:pt>
                <c:pt idx="290">
                  <c:v>24.249999999999925</c:v>
                </c:pt>
                <c:pt idx="291">
                  <c:v>24.333333333333258</c:v>
                </c:pt>
                <c:pt idx="292">
                  <c:v>24.41666666666659</c:v>
                </c:pt>
                <c:pt idx="293">
                  <c:v>24.499999999999922</c:v>
                </c:pt>
                <c:pt idx="294">
                  <c:v>24.583333333333254</c:v>
                </c:pt>
                <c:pt idx="295">
                  <c:v>24.666666666666586</c:v>
                </c:pt>
                <c:pt idx="296">
                  <c:v>24.749999999999918</c:v>
                </c:pt>
                <c:pt idx="297">
                  <c:v>24.83333333333325</c:v>
                </c:pt>
                <c:pt idx="298">
                  <c:v>24.916666666666583</c:v>
                </c:pt>
                <c:pt idx="299">
                  <c:v>24.999999999999915</c:v>
                </c:pt>
                <c:pt idx="300">
                  <c:v>25.083333333333247</c:v>
                </c:pt>
                <c:pt idx="301">
                  <c:v>25.166666666666579</c:v>
                </c:pt>
                <c:pt idx="302">
                  <c:v>25.249999999999911</c:v>
                </c:pt>
                <c:pt idx="303">
                  <c:v>25.333333333333243</c:v>
                </c:pt>
                <c:pt idx="304">
                  <c:v>25.416666666666575</c:v>
                </c:pt>
                <c:pt idx="305">
                  <c:v>25.499999999999908</c:v>
                </c:pt>
                <c:pt idx="306">
                  <c:v>25.58333333333324</c:v>
                </c:pt>
                <c:pt idx="307">
                  <c:v>25.666666666666572</c:v>
                </c:pt>
                <c:pt idx="308">
                  <c:v>25.749999999999904</c:v>
                </c:pt>
                <c:pt idx="309">
                  <c:v>25.833333333333236</c:v>
                </c:pt>
                <c:pt idx="310">
                  <c:v>25.916666666666568</c:v>
                </c:pt>
                <c:pt idx="311">
                  <c:v>25.999999999999901</c:v>
                </c:pt>
                <c:pt idx="312">
                  <c:v>26.083333333333233</c:v>
                </c:pt>
                <c:pt idx="313">
                  <c:v>26.166666666666565</c:v>
                </c:pt>
                <c:pt idx="314">
                  <c:v>26.249999999999897</c:v>
                </c:pt>
                <c:pt idx="315">
                  <c:v>26.333333333333229</c:v>
                </c:pt>
                <c:pt idx="316">
                  <c:v>26.416666666666561</c:v>
                </c:pt>
                <c:pt idx="317">
                  <c:v>26.499999999999893</c:v>
                </c:pt>
                <c:pt idx="318">
                  <c:v>26.583333333333226</c:v>
                </c:pt>
                <c:pt idx="319">
                  <c:v>26.666666666666558</c:v>
                </c:pt>
                <c:pt idx="320">
                  <c:v>26.74999999999989</c:v>
                </c:pt>
                <c:pt idx="321">
                  <c:v>26.833333333333222</c:v>
                </c:pt>
                <c:pt idx="322">
                  <c:v>26.916666666666554</c:v>
                </c:pt>
                <c:pt idx="323">
                  <c:v>26.999999999999886</c:v>
                </c:pt>
                <c:pt idx="324">
                  <c:v>27.083333333333218</c:v>
                </c:pt>
                <c:pt idx="325">
                  <c:v>27.166666666666551</c:v>
                </c:pt>
                <c:pt idx="326">
                  <c:v>27.249999999999883</c:v>
                </c:pt>
                <c:pt idx="327">
                  <c:v>27.333333333333215</c:v>
                </c:pt>
                <c:pt idx="328">
                  <c:v>27.416666666666547</c:v>
                </c:pt>
                <c:pt idx="329">
                  <c:v>27.499999999999879</c:v>
                </c:pt>
                <c:pt idx="330">
                  <c:v>27.583333333333211</c:v>
                </c:pt>
                <c:pt idx="331">
                  <c:v>27.666666666666544</c:v>
                </c:pt>
                <c:pt idx="332">
                  <c:v>27.749999999999876</c:v>
                </c:pt>
                <c:pt idx="333">
                  <c:v>27.833333333333208</c:v>
                </c:pt>
                <c:pt idx="334">
                  <c:v>27.91666666666654</c:v>
                </c:pt>
                <c:pt idx="335">
                  <c:v>27.999999999999872</c:v>
                </c:pt>
                <c:pt idx="336">
                  <c:v>28.083333333333204</c:v>
                </c:pt>
                <c:pt idx="337">
                  <c:v>28.166666666666536</c:v>
                </c:pt>
                <c:pt idx="338">
                  <c:v>28.249999999999869</c:v>
                </c:pt>
                <c:pt idx="339">
                  <c:v>28.333333333333201</c:v>
                </c:pt>
                <c:pt idx="340">
                  <c:v>28.416666666666533</c:v>
                </c:pt>
                <c:pt idx="341">
                  <c:v>28.499999999999865</c:v>
                </c:pt>
                <c:pt idx="342">
                  <c:v>28.583333333333197</c:v>
                </c:pt>
                <c:pt idx="343">
                  <c:v>28.666666666666529</c:v>
                </c:pt>
                <c:pt idx="344">
                  <c:v>28.749999999999861</c:v>
                </c:pt>
                <c:pt idx="345">
                  <c:v>28.833333333333194</c:v>
                </c:pt>
                <c:pt idx="346">
                  <c:v>28.916666666666526</c:v>
                </c:pt>
                <c:pt idx="347">
                  <c:v>28.999999999999858</c:v>
                </c:pt>
                <c:pt idx="348">
                  <c:v>29.08333333333319</c:v>
                </c:pt>
                <c:pt idx="349">
                  <c:v>29.166666666666522</c:v>
                </c:pt>
                <c:pt idx="350">
                  <c:v>29.249999999999854</c:v>
                </c:pt>
                <c:pt idx="351">
                  <c:v>29.333333333333186</c:v>
                </c:pt>
                <c:pt idx="352">
                  <c:v>29.416666666666519</c:v>
                </c:pt>
                <c:pt idx="353">
                  <c:v>29.499999999999851</c:v>
                </c:pt>
                <c:pt idx="354">
                  <c:v>29.583333333333183</c:v>
                </c:pt>
                <c:pt idx="355">
                  <c:v>29.666666666666515</c:v>
                </c:pt>
                <c:pt idx="356">
                  <c:v>29.749999999999847</c:v>
                </c:pt>
                <c:pt idx="357">
                  <c:v>29.833333333333179</c:v>
                </c:pt>
                <c:pt idx="358">
                  <c:v>29.916666666666512</c:v>
                </c:pt>
                <c:pt idx="359">
                  <c:v>29.999999999999844</c:v>
                </c:pt>
                <c:pt idx="360">
                  <c:v>30.083333333333176</c:v>
                </c:pt>
                <c:pt idx="361">
                  <c:v>30.166666666666508</c:v>
                </c:pt>
                <c:pt idx="362">
                  <c:v>30.24999999999984</c:v>
                </c:pt>
                <c:pt idx="363">
                  <c:v>30.333333333333172</c:v>
                </c:pt>
                <c:pt idx="364">
                  <c:v>30.416666666666504</c:v>
                </c:pt>
                <c:pt idx="365">
                  <c:v>30.499999999999837</c:v>
                </c:pt>
                <c:pt idx="366">
                  <c:v>30.583333333333169</c:v>
                </c:pt>
                <c:pt idx="367">
                  <c:v>30.666666666666501</c:v>
                </c:pt>
                <c:pt idx="368">
                  <c:v>30.749999999999833</c:v>
                </c:pt>
                <c:pt idx="369">
                  <c:v>30.833333333333165</c:v>
                </c:pt>
                <c:pt idx="370">
                  <c:v>30.916666666666497</c:v>
                </c:pt>
                <c:pt idx="371">
                  <c:v>30.999999999999829</c:v>
                </c:pt>
                <c:pt idx="372">
                  <c:v>31.083333333333162</c:v>
                </c:pt>
                <c:pt idx="373">
                  <c:v>31.166666666666494</c:v>
                </c:pt>
                <c:pt idx="374">
                  <c:v>31.249999999999826</c:v>
                </c:pt>
                <c:pt idx="375">
                  <c:v>31.333333333333158</c:v>
                </c:pt>
                <c:pt idx="376">
                  <c:v>31.41666666666649</c:v>
                </c:pt>
                <c:pt idx="377">
                  <c:v>31.499999999999822</c:v>
                </c:pt>
                <c:pt idx="378">
                  <c:v>31.583333333333155</c:v>
                </c:pt>
                <c:pt idx="379">
                  <c:v>31.666666666666487</c:v>
                </c:pt>
                <c:pt idx="380">
                  <c:v>31.749999999999819</c:v>
                </c:pt>
                <c:pt idx="381">
                  <c:v>31.833333333333151</c:v>
                </c:pt>
                <c:pt idx="382">
                  <c:v>31.916666666666483</c:v>
                </c:pt>
                <c:pt idx="383">
                  <c:v>31.999999999999815</c:v>
                </c:pt>
                <c:pt idx="384">
                  <c:v>32.083333333333151</c:v>
                </c:pt>
                <c:pt idx="385">
                  <c:v>32.166666666666487</c:v>
                </c:pt>
                <c:pt idx="386">
                  <c:v>32.249999999999822</c:v>
                </c:pt>
                <c:pt idx="387">
                  <c:v>32.333333333333158</c:v>
                </c:pt>
                <c:pt idx="388">
                  <c:v>32.416666666666494</c:v>
                </c:pt>
                <c:pt idx="389">
                  <c:v>32.499999999999829</c:v>
                </c:pt>
                <c:pt idx="390">
                  <c:v>32.583333333333165</c:v>
                </c:pt>
                <c:pt idx="391">
                  <c:v>32.666666666666501</c:v>
                </c:pt>
                <c:pt idx="392">
                  <c:v>32.749999999999837</c:v>
                </c:pt>
                <c:pt idx="393">
                  <c:v>32.833333333333172</c:v>
                </c:pt>
                <c:pt idx="394">
                  <c:v>32.916666666666508</c:v>
                </c:pt>
                <c:pt idx="395">
                  <c:v>32.999999999999844</c:v>
                </c:pt>
                <c:pt idx="396">
                  <c:v>33.083333333333179</c:v>
                </c:pt>
                <c:pt idx="397">
                  <c:v>33.166666666666515</c:v>
                </c:pt>
                <c:pt idx="398">
                  <c:v>33.249999999999851</c:v>
                </c:pt>
                <c:pt idx="399">
                  <c:v>33.333333333333186</c:v>
                </c:pt>
                <c:pt idx="400">
                  <c:v>33.416666666666522</c:v>
                </c:pt>
                <c:pt idx="401">
                  <c:v>33.499999999999858</c:v>
                </c:pt>
                <c:pt idx="402">
                  <c:v>33.583333333333194</c:v>
                </c:pt>
                <c:pt idx="403">
                  <c:v>33.666666666666529</c:v>
                </c:pt>
                <c:pt idx="404">
                  <c:v>33.749999999999865</c:v>
                </c:pt>
                <c:pt idx="405">
                  <c:v>33.833333333333201</c:v>
                </c:pt>
                <c:pt idx="406">
                  <c:v>33.916666666666536</c:v>
                </c:pt>
                <c:pt idx="407">
                  <c:v>33.999999999999872</c:v>
                </c:pt>
                <c:pt idx="408">
                  <c:v>34.083333333333208</c:v>
                </c:pt>
                <c:pt idx="409">
                  <c:v>34.166666666666544</c:v>
                </c:pt>
                <c:pt idx="410">
                  <c:v>34.249999999999879</c:v>
                </c:pt>
                <c:pt idx="411">
                  <c:v>34.333333333333215</c:v>
                </c:pt>
                <c:pt idx="412">
                  <c:v>34.416666666666551</c:v>
                </c:pt>
                <c:pt idx="413">
                  <c:v>34.499999999999886</c:v>
                </c:pt>
                <c:pt idx="414">
                  <c:v>34.583333333333222</c:v>
                </c:pt>
                <c:pt idx="415">
                  <c:v>34.666666666666558</c:v>
                </c:pt>
                <c:pt idx="416">
                  <c:v>34.749999999999893</c:v>
                </c:pt>
                <c:pt idx="417">
                  <c:v>34.833333333333229</c:v>
                </c:pt>
                <c:pt idx="418">
                  <c:v>34.916666666666565</c:v>
                </c:pt>
                <c:pt idx="419">
                  <c:v>34.999999999999901</c:v>
                </c:pt>
                <c:pt idx="420">
                  <c:v>35.083333333333236</c:v>
                </c:pt>
                <c:pt idx="421">
                  <c:v>35.166666666666572</c:v>
                </c:pt>
                <c:pt idx="422">
                  <c:v>35.249999999999908</c:v>
                </c:pt>
                <c:pt idx="423">
                  <c:v>35.333333333333243</c:v>
                </c:pt>
                <c:pt idx="424">
                  <c:v>35.416666666666579</c:v>
                </c:pt>
                <c:pt idx="425">
                  <c:v>35.499999999999915</c:v>
                </c:pt>
                <c:pt idx="426">
                  <c:v>35.58333333333325</c:v>
                </c:pt>
                <c:pt idx="427">
                  <c:v>35.666666666666586</c:v>
                </c:pt>
                <c:pt idx="428">
                  <c:v>35.749999999999922</c:v>
                </c:pt>
                <c:pt idx="429">
                  <c:v>35.833333333333258</c:v>
                </c:pt>
                <c:pt idx="430">
                  <c:v>35.916666666666593</c:v>
                </c:pt>
                <c:pt idx="431">
                  <c:v>35.999999999999929</c:v>
                </c:pt>
                <c:pt idx="432">
                  <c:v>36.083333333333265</c:v>
                </c:pt>
                <c:pt idx="433">
                  <c:v>36.1666666666666</c:v>
                </c:pt>
                <c:pt idx="434">
                  <c:v>36.249999999999936</c:v>
                </c:pt>
                <c:pt idx="435">
                  <c:v>36.333333333333272</c:v>
                </c:pt>
                <c:pt idx="436">
                  <c:v>36.416666666666607</c:v>
                </c:pt>
                <c:pt idx="437">
                  <c:v>36.499999999999943</c:v>
                </c:pt>
                <c:pt idx="438">
                  <c:v>36.583333333333279</c:v>
                </c:pt>
                <c:pt idx="439">
                  <c:v>36.666666666666615</c:v>
                </c:pt>
                <c:pt idx="440">
                  <c:v>36.74999999999995</c:v>
                </c:pt>
                <c:pt idx="441">
                  <c:v>36.833333333333286</c:v>
                </c:pt>
                <c:pt idx="442">
                  <c:v>36.916666666666622</c:v>
                </c:pt>
                <c:pt idx="443">
                  <c:v>36.999999999999957</c:v>
                </c:pt>
                <c:pt idx="444">
                  <c:v>37.083333333333293</c:v>
                </c:pt>
                <c:pt idx="445">
                  <c:v>37.166666666666629</c:v>
                </c:pt>
                <c:pt idx="446">
                  <c:v>37.249999999999964</c:v>
                </c:pt>
                <c:pt idx="447">
                  <c:v>37.3333333333333</c:v>
                </c:pt>
                <c:pt idx="448">
                  <c:v>37.416666666666636</c:v>
                </c:pt>
                <c:pt idx="449">
                  <c:v>37.499999999999972</c:v>
                </c:pt>
                <c:pt idx="450">
                  <c:v>37.583333333333307</c:v>
                </c:pt>
                <c:pt idx="451">
                  <c:v>37.666666666666643</c:v>
                </c:pt>
                <c:pt idx="452">
                  <c:v>37.749999999999979</c:v>
                </c:pt>
                <c:pt idx="453">
                  <c:v>37.833333333333314</c:v>
                </c:pt>
                <c:pt idx="454">
                  <c:v>37.91666666666665</c:v>
                </c:pt>
                <c:pt idx="455">
                  <c:v>37.999999999999986</c:v>
                </c:pt>
                <c:pt idx="456">
                  <c:v>38.083333333333321</c:v>
                </c:pt>
                <c:pt idx="457">
                  <c:v>38.166666666666657</c:v>
                </c:pt>
                <c:pt idx="458">
                  <c:v>38.249999999999993</c:v>
                </c:pt>
                <c:pt idx="459">
                  <c:v>38.333333333333329</c:v>
                </c:pt>
                <c:pt idx="460">
                  <c:v>38.416666666666664</c:v>
                </c:pt>
                <c:pt idx="461">
                  <c:v>38.5</c:v>
                </c:pt>
                <c:pt idx="462">
                  <c:v>38.583333333333336</c:v>
                </c:pt>
                <c:pt idx="463">
                  <c:v>38.666666666666671</c:v>
                </c:pt>
                <c:pt idx="464">
                  <c:v>38.750000000000007</c:v>
                </c:pt>
                <c:pt idx="465">
                  <c:v>38.833333333333343</c:v>
                </c:pt>
                <c:pt idx="466">
                  <c:v>38.916666666666679</c:v>
                </c:pt>
                <c:pt idx="467">
                  <c:v>39.000000000000014</c:v>
                </c:pt>
                <c:pt idx="468">
                  <c:v>39.08333333333335</c:v>
                </c:pt>
                <c:pt idx="469">
                  <c:v>39.166666666666686</c:v>
                </c:pt>
                <c:pt idx="470">
                  <c:v>39.250000000000021</c:v>
                </c:pt>
                <c:pt idx="471">
                  <c:v>39.333333333333357</c:v>
                </c:pt>
                <c:pt idx="472">
                  <c:v>39.416666666666693</c:v>
                </c:pt>
                <c:pt idx="473">
                  <c:v>39.500000000000028</c:v>
                </c:pt>
                <c:pt idx="474">
                  <c:v>39.583333333333364</c:v>
                </c:pt>
                <c:pt idx="475">
                  <c:v>39.6666666666667</c:v>
                </c:pt>
                <c:pt idx="476">
                  <c:v>39.750000000000036</c:v>
                </c:pt>
                <c:pt idx="477">
                  <c:v>39.833333333333371</c:v>
                </c:pt>
                <c:pt idx="478">
                  <c:v>39.916666666666707</c:v>
                </c:pt>
                <c:pt idx="479">
                  <c:v>40.000000000000043</c:v>
                </c:pt>
                <c:pt idx="480">
                  <c:v>40.083333333333378</c:v>
                </c:pt>
                <c:pt idx="481">
                  <c:v>40.166666666666714</c:v>
                </c:pt>
                <c:pt idx="482">
                  <c:v>40.25000000000005</c:v>
                </c:pt>
                <c:pt idx="483">
                  <c:v>40.333333333333385</c:v>
                </c:pt>
                <c:pt idx="484">
                  <c:v>40.416666666666721</c:v>
                </c:pt>
                <c:pt idx="485">
                  <c:v>40.500000000000057</c:v>
                </c:pt>
                <c:pt idx="486">
                  <c:v>40.583333333333393</c:v>
                </c:pt>
                <c:pt idx="487">
                  <c:v>40.666666666666728</c:v>
                </c:pt>
                <c:pt idx="488">
                  <c:v>40.750000000000064</c:v>
                </c:pt>
                <c:pt idx="489">
                  <c:v>40.8333333333334</c:v>
                </c:pt>
                <c:pt idx="490">
                  <c:v>40.916666666666735</c:v>
                </c:pt>
                <c:pt idx="491">
                  <c:v>41.000000000000071</c:v>
                </c:pt>
                <c:pt idx="492">
                  <c:v>41.083333333333407</c:v>
                </c:pt>
                <c:pt idx="493">
                  <c:v>41.166666666666742</c:v>
                </c:pt>
                <c:pt idx="494">
                  <c:v>41.250000000000078</c:v>
                </c:pt>
                <c:pt idx="495">
                  <c:v>41.333333333333414</c:v>
                </c:pt>
                <c:pt idx="496">
                  <c:v>41.41666666666675</c:v>
                </c:pt>
                <c:pt idx="497">
                  <c:v>41.500000000000085</c:v>
                </c:pt>
                <c:pt idx="498">
                  <c:v>41.583333333333421</c:v>
                </c:pt>
                <c:pt idx="499">
                  <c:v>41.666666666666757</c:v>
                </c:pt>
                <c:pt idx="500">
                  <c:v>41.750000000000092</c:v>
                </c:pt>
                <c:pt idx="501">
                  <c:v>41.833333333333428</c:v>
                </c:pt>
                <c:pt idx="502">
                  <c:v>41.916666666666764</c:v>
                </c:pt>
                <c:pt idx="503">
                  <c:v>42.000000000000099</c:v>
                </c:pt>
                <c:pt idx="504">
                  <c:v>42.083333333333435</c:v>
                </c:pt>
                <c:pt idx="505">
                  <c:v>42.166666666666771</c:v>
                </c:pt>
                <c:pt idx="506">
                  <c:v>42.250000000000107</c:v>
                </c:pt>
                <c:pt idx="507">
                  <c:v>42.333333333333442</c:v>
                </c:pt>
                <c:pt idx="508">
                  <c:v>42.416666666666778</c:v>
                </c:pt>
                <c:pt idx="509">
                  <c:v>42.500000000000114</c:v>
                </c:pt>
                <c:pt idx="510">
                  <c:v>42.583333333333449</c:v>
                </c:pt>
                <c:pt idx="511">
                  <c:v>42.666666666666785</c:v>
                </c:pt>
                <c:pt idx="512">
                  <c:v>42.750000000000121</c:v>
                </c:pt>
                <c:pt idx="513">
                  <c:v>42.833333333333456</c:v>
                </c:pt>
                <c:pt idx="514">
                  <c:v>42.916666666666792</c:v>
                </c:pt>
                <c:pt idx="515">
                  <c:v>43.000000000000128</c:v>
                </c:pt>
                <c:pt idx="516">
                  <c:v>43.083333333333464</c:v>
                </c:pt>
                <c:pt idx="517">
                  <c:v>43.166666666666799</c:v>
                </c:pt>
                <c:pt idx="518">
                  <c:v>43.250000000000135</c:v>
                </c:pt>
                <c:pt idx="519">
                  <c:v>43.333333333333471</c:v>
                </c:pt>
                <c:pt idx="520">
                  <c:v>43.416666666666806</c:v>
                </c:pt>
                <c:pt idx="521">
                  <c:v>43.500000000000142</c:v>
                </c:pt>
                <c:pt idx="522">
                  <c:v>43.583333333333478</c:v>
                </c:pt>
                <c:pt idx="523">
                  <c:v>43.666666666666814</c:v>
                </c:pt>
                <c:pt idx="524">
                  <c:v>43.750000000000149</c:v>
                </c:pt>
                <c:pt idx="525">
                  <c:v>43.833333333333485</c:v>
                </c:pt>
                <c:pt idx="526">
                  <c:v>43.916666666666821</c:v>
                </c:pt>
                <c:pt idx="527">
                  <c:v>44.000000000000156</c:v>
                </c:pt>
                <c:pt idx="528">
                  <c:v>44.083333333333492</c:v>
                </c:pt>
                <c:pt idx="529">
                  <c:v>44.166666666666828</c:v>
                </c:pt>
                <c:pt idx="530">
                  <c:v>44.250000000000163</c:v>
                </c:pt>
                <c:pt idx="531">
                  <c:v>44.333333333333499</c:v>
                </c:pt>
                <c:pt idx="532">
                  <c:v>44.416666666666835</c:v>
                </c:pt>
                <c:pt idx="533">
                  <c:v>44.500000000000171</c:v>
                </c:pt>
                <c:pt idx="534">
                  <c:v>44.583333333333506</c:v>
                </c:pt>
                <c:pt idx="535">
                  <c:v>44.666666666666842</c:v>
                </c:pt>
                <c:pt idx="536">
                  <c:v>44.750000000000178</c:v>
                </c:pt>
                <c:pt idx="537">
                  <c:v>44.833333333333513</c:v>
                </c:pt>
                <c:pt idx="538">
                  <c:v>44.916666666666849</c:v>
                </c:pt>
                <c:pt idx="539">
                  <c:v>45.000000000000185</c:v>
                </c:pt>
                <c:pt idx="540">
                  <c:v>45.08333333333352</c:v>
                </c:pt>
                <c:pt idx="541">
                  <c:v>45.166666666666856</c:v>
                </c:pt>
                <c:pt idx="542">
                  <c:v>45.250000000000192</c:v>
                </c:pt>
                <c:pt idx="543">
                  <c:v>45.333333333333528</c:v>
                </c:pt>
                <c:pt idx="544">
                  <c:v>45.416666666666863</c:v>
                </c:pt>
                <c:pt idx="545">
                  <c:v>45.500000000000199</c:v>
                </c:pt>
                <c:pt idx="546">
                  <c:v>45.583333333333535</c:v>
                </c:pt>
                <c:pt idx="547">
                  <c:v>45.66666666666687</c:v>
                </c:pt>
                <c:pt idx="548">
                  <c:v>45.750000000000206</c:v>
                </c:pt>
                <c:pt idx="549">
                  <c:v>45.833333333333542</c:v>
                </c:pt>
                <c:pt idx="550">
                  <c:v>45.916666666666877</c:v>
                </c:pt>
                <c:pt idx="551">
                  <c:v>46.000000000000213</c:v>
                </c:pt>
                <c:pt idx="552">
                  <c:v>46.083333333333549</c:v>
                </c:pt>
                <c:pt idx="553">
                  <c:v>46.166666666666885</c:v>
                </c:pt>
                <c:pt idx="554">
                  <c:v>46.25000000000022</c:v>
                </c:pt>
                <c:pt idx="555">
                  <c:v>46.333333333333556</c:v>
                </c:pt>
                <c:pt idx="556">
                  <c:v>46.416666666666892</c:v>
                </c:pt>
                <c:pt idx="557">
                  <c:v>46.500000000000227</c:v>
                </c:pt>
                <c:pt idx="558">
                  <c:v>46.583333333333563</c:v>
                </c:pt>
                <c:pt idx="559">
                  <c:v>46.666666666666899</c:v>
                </c:pt>
                <c:pt idx="560">
                  <c:v>46.750000000000234</c:v>
                </c:pt>
                <c:pt idx="561">
                  <c:v>46.83333333333357</c:v>
                </c:pt>
                <c:pt idx="562">
                  <c:v>46.916666666666906</c:v>
                </c:pt>
                <c:pt idx="563">
                  <c:v>47.000000000000242</c:v>
                </c:pt>
                <c:pt idx="564">
                  <c:v>47.083333333333577</c:v>
                </c:pt>
                <c:pt idx="565">
                  <c:v>47.166666666666913</c:v>
                </c:pt>
                <c:pt idx="566">
                  <c:v>47.250000000000249</c:v>
                </c:pt>
                <c:pt idx="567">
                  <c:v>47.333333333333584</c:v>
                </c:pt>
                <c:pt idx="568">
                  <c:v>47.41666666666692</c:v>
                </c:pt>
                <c:pt idx="569">
                  <c:v>47.500000000000256</c:v>
                </c:pt>
                <c:pt idx="570">
                  <c:v>47.583333333333591</c:v>
                </c:pt>
                <c:pt idx="571">
                  <c:v>47.666666666666927</c:v>
                </c:pt>
                <c:pt idx="572">
                  <c:v>47.750000000000263</c:v>
                </c:pt>
                <c:pt idx="573">
                  <c:v>47.833333333333599</c:v>
                </c:pt>
                <c:pt idx="574">
                  <c:v>47.916666666666934</c:v>
                </c:pt>
                <c:pt idx="575">
                  <c:v>48.00000000000027</c:v>
                </c:pt>
                <c:pt idx="576">
                  <c:v>48.083333333333606</c:v>
                </c:pt>
                <c:pt idx="577">
                  <c:v>48.166666666666941</c:v>
                </c:pt>
                <c:pt idx="578">
                  <c:v>48.250000000000277</c:v>
                </c:pt>
                <c:pt idx="579">
                  <c:v>48.333333333333613</c:v>
                </c:pt>
                <c:pt idx="580">
                  <c:v>48.416666666666949</c:v>
                </c:pt>
                <c:pt idx="581">
                  <c:v>48.500000000000284</c:v>
                </c:pt>
                <c:pt idx="582">
                  <c:v>48.58333333333362</c:v>
                </c:pt>
                <c:pt idx="583">
                  <c:v>48.666666666666956</c:v>
                </c:pt>
                <c:pt idx="584">
                  <c:v>48.750000000000291</c:v>
                </c:pt>
                <c:pt idx="585">
                  <c:v>48.833333333333627</c:v>
                </c:pt>
                <c:pt idx="586">
                  <c:v>48.916666666666963</c:v>
                </c:pt>
                <c:pt idx="587">
                  <c:v>49.000000000000298</c:v>
                </c:pt>
                <c:pt idx="588">
                  <c:v>49.083333333333634</c:v>
                </c:pt>
                <c:pt idx="589">
                  <c:v>49.16666666666697</c:v>
                </c:pt>
                <c:pt idx="590">
                  <c:v>49.250000000000306</c:v>
                </c:pt>
                <c:pt idx="591">
                  <c:v>49.333333333333641</c:v>
                </c:pt>
                <c:pt idx="592">
                  <c:v>49.416666666666977</c:v>
                </c:pt>
                <c:pt idx="593">
                  <c:v>49.500000000000313</c:v>
                </c:pt>
                <c:pt idx="594">
                  <c:v>49.583333333333648</c:v>
                </c:pt>
                <c:pt idx="595">
                  <c:v>49.666666666666984</c:v>
                </c:pt>
                <c:pt idx="596">
                  <c:v>49.75000000000032</c:v>
                </c:pt>
                <c:pt idx="597">
                  <c:v>49.833333333333655</c:v>
                </c:pt>
                <c:pt idx="598">
                  <c:v>49.916666666666991</c:v>
                </c:pt>
                <c:pt idx="599">
                  <c:v>50.000000000000327</c:v>
                </c:pt>
                <c:pt idx="600">
                  <c:v>50.083333333333663</c:v>
                </c:pt>
                <c:pt idx="601">
                  <c:v>50.166666666666998</c:v>
                </c:pt>
                <c:pt idx="602">
                  <c:v>50.250000000000334</c:v>
                </c:pt>
                <c:pt idx="603">
                  <c:v>50.33333333333367</c:v>
                </c:pt>
                <c:pt idx="604">
                  <c:v>50.416666666667005</c:v>
                </c:pt>
                <c:pt idx="605">
                  <c:v>50.500000000000341</c:v>
                </c:pt>
                <c:pt idx="606">
                  <c:v>50.583333333333677</c:v>
                </c:pt>
                <c:pt idx="607">
                  <c:v>50.666666666667012</c:v>
                </c:pt>
                <c:pt idx="608">
                  <c:v>50.750000000000348</c:v>
                </c:pt>
                <c:pt idx="609">
                  <c:v>50.833333333333684</c:v>
                </c:pt>
                <c:pt idx="610">
                  <c:v>50.91666666666702</c:v>
                </c:pt>
                <c:pt idx="611">
                  <c:v>51.000000000000355</c:v>
                </c:pt>
                <c:pt idx="612">
                  <c:v>51.083333333333691</c:v>
                </c:pt>
                <c:pt idx="613">
                  <c:v>51.166666666667027</c:v>
                </c:pt>
                <c:pt idx="614">
                  <c:v>51.250000000000362</c:v>
                </c:pt>
                <c:pt idx="615">
                  <c:v>51.333333333333698</c:v>
                </c:pt>
                <c:pt idx="616">
                  <c:v>51.416666666667034</c:v>
                </c:pt>
                <c:pt idx="617">
                  <c:v>51.500000000000369</c:v>
                </c:pt>
                <c:pt idx="618">
                  <c:v>51.583333333333705</c:v>
                </c:pt>
                <c:pt idx="619">
                  <c:v>51.666666666667041</c:v>
                </c:pt>
                <c:pt idx="620">
                  <c:v>51.750000000000377</c:v>
                </c:pt>
                <c:pt idx="621">
                  <c:v>51.833333333333712</c:v>
                </c:pt>
                <c:pt idx="622">
                  <c:v>51.916666666667048</c:v>
                </c:pt>
                <c:pt idx="623">
                  <c:v>52.000000000000384</c:v>
                </c:pt>
                <c:pt idx="624">
                  <c:v>52.083333333333719</c:v>
                </c:pt>
                <c:pt idx="625">
                  <c:v>52.166666666667055</c:v>
                </c:pt>
                <c:pt idx="626">
                  <c:v>52.250000000000391</c:v>
                </c:pt>
                <c:pt idx="627">
                  <c:v>52.333333333333727</c:v>
                </c:pt>
                <c:pt idx="628">
                  <c:v>52.416666666667062</c:v>
                </c:pt>
                <c:pt idx="629">
                  <c:v>52.500000000000398</c:v>
                </c:pt>
                <c:pt idx="630">
                  <c:v>52.583333333333734</c:v>
                </c:pt>
                <c:pt idx="631">
                  <c:v>52.666666666667069</c:v>
                </c:pt>
                <c:pt idx="632">
                  <c:v>52.750000000000405</c:v>
                </c:pt>
                <c:pt idx="633">
                  <c:v>52.833333333333741</c:v>
                </c:pt>
                <c:pt idx="634">
                  <c:v>52.916666666667076</c:v>
                </c:pt>
                <c:pt idx="635">
                  <c:v>53.000000000000412</c:v>
                </c:pt>
                <c:pt idx="636">
                  <c:v>53.083333333333748</c:v>
                </c:pt>
                <c:pt idx="637">
                  <c:v>53.166666666667084</c:v>
                </c:pt>
                <c:pt idx="638">
                  <c:v>53.250000000000419</c:v>
                </c:pt>
                <c:pt idx="639">
                  <c:v>53.333333333333755</c:v>
                </c:pt>
                <c:pt idx="640">
                  <c:v>53.416666666667091</c:v>
                </c:pt>
                <c:pt idx="641">
                  <c:v>53.500000000000426</c:v>
                </c:pt>
                <c:pt idx="642">
                  <c:v>53.583333333333762</c:v>
                </c:pt>
                <c:pt idx="643">
                  <c:v>53.666666666667098</c:v>
                </c:pt>
                <c:pt idx="644">
                  <c:v>53.750000000000433</c:v>
                </c:pt>
                <c:pt idx="645">
                  <c:v>53.833333333333769</c:v>
                </c:pt>
                <c:pt idx="646">
                  <c:v>53.916666666667105</c:v>
                </c:pt>
                <c:pt idx="647">
                  <c:v>54.000000000000441</c:v>
                </c:pt>
                <c:pt idx="648">
                  <c:v>54.083333333333776</c:v>
                </c:pt>
                <c:pt idx="649">
                  <c:v>54.166666666667112</c:v>
                </c:pt>
                <c:pt idx="650">
                  <c:v>54.250000000000448</c:v>
                </c:pt>
                <c:pt idx="651">
                  <c:v>54.333333333333783</c:v>
                </c:pt>
                <c:pt idx="652">
                  <c:v>54.416666666667119</c:v>
                </c:pt>
                <c:pt idx="653">
                  <c:v>54.500000000000455</c:v>
                </c:pt>
                <c:pt idx="654">
                  <c:v>54.58333333333379</c:v>
                </c:pt>
                <c:pt idx="655">
                  <c:v>54.666666666667126</c:v>
                </c:pt>
                <c:pt idx="656">
                  <c:v>54.750000000000462</c:v>
                </c:pt>
                <c:pt idx="657">
                  <c:v>54.833333333333798</c:v>
                </c:pt>
                <c:pt idx="658">
                  <c:v>54.916666666667133</c:v>
                </c:pt>
                <c:pt idx="659">
                  <c:v>55.000000000000469</c:v>
                </c:pt>
                <c:pt idx="660">
                  <c:v>55.083333333333805</c:v>
                </c:pt>
                <c:pt idx="661">
                  <c:v>55.16666666666714</c:v>
                </c:pt>
                <c:pt idx="662">
                  <c:v>55.250000000000476</c:v>
                </c:pt>
                <c:pt idx="663">
                  <c:v>55.333333333333812</c:v>
                </c:pt>
                <c:pt idx="664">
                  <c:v>55.416666666667147</c:v>
                </c:pt>
                <c:pt idx="665">
                  <c:v>55.500000000000483</c:v>
                </c:pt>
                <c:pt idx="666">
                  <c:v>55.583333333333819</c:v>
                </c:pt>
                <c:pt idx="667">
                  <c:v>55.666666666667155</c:v>
                </c:pt>
                <c:pt idx="668">
                  <c:v>55.75000000000049</c:v>
                </c:pt>
                <c:pt idx="669">
                  <c:v>55.833333333333826</c:v>
                </c:pt>
                <c:pt idx="670">
                  <c:v>55.916666666667162</c:v>
                </c:pt>
                <c:pt idx="671">
                  <c:v>56.000000000000497</c:v>
                </c:pt>
                <c:pt idx="672">
                  <c:v>56.083333333333833</c:v>
                </c:pt>
                <c:pt idx="673">
                  <c:v>56.166666666667169</c:v>
                </c:pt>
                <c:pt idx="674">
                  <c:v>56.250000000000504</c:v>
                </c:pt>
                <c:pt idx="675">
                  <c:v>56.33333333333384</c:v>
                </c:pt>
                <c:pt idx="676">
                  <c:v>56.416666666667176</c:v>
                </c:pt>
                <c:pt idx="677">
                  <c:v>56.500000000000512</c:v>
                </c:pt>
                <c:pt idx="678">
                  <c:v>56.583333333333847</c:v>
                </c:pt>
                <c:pt idx="679">
                  <c:v>56.666666666667183</c:v>
                </c:pt>
                <c:pt idx="680">
                  <c:v>56.750000000000519</c:v>
                </c:pt>
                <c:pt idx="681">
                  <c:v>56.833333333333854</c:v>
                </c:pt>
                <c:pt idx="682">
                  <c:v>56.91666666666719</c:v>
                </c:pt>
                <c:pt idx="683">
                  <c:v>57.000000000000526</c:v>
                </c:pt>
                <c:pt idx="684">
                  <c:v>57.083333333333862</c:v>
                </c:pt>
                <c:pt idx="685">
                  <c:v>57.166666666667197</c:v>
                </c:pt>
                <c:pt idx="686">
                  <c:v>57.250000000000533</c:v>
                </c:pt>
                <c:pt idx="687">
                  <c:v>57.333333333333869</c:v>
                </c:pt>
                <c:pt idx="688">
                  <c:v>57.416666666667204</c:v>
                </c:pt>
                <c:pt idx="689">
                  <c:v>57.50000000000054</c:v>
                </c:pt>
                <c:pt idx="690">
                  <c:v>57.583333333333876</c:v>
                </c:pt>
                <c:pt idx="691">
                  <c:v>57.666666666667211</c:v>
                </c:pt>
                <c:pt idx="692">
                  <c:v>57.750000000000547</c:v>
                </c:pt>
                <c:pt idx="693">
                  <c:v>57.833333333333883</c:v>
                </c:pt>
                <c:pt idx="694">
                  <c:v>57.916666666667219</c:v>
                </c:pt>
                <c:pt idx="695">
                  <c:v>58.000000000000554</c:v>
                </c:pt>
                <c:pt idx="696">
                  <c:v>58.08333333333389</c:v>
                </c:pt>
                <c:pt idx="697">
                  <c:v>58.166666666667226</c:v>
                </c:pt>
                <c:pt idx="698">
                  <c:v>58.250000000000561</c:v>
                </c:pt>
                <c:pt idx="699">
                  <c:v>58.333333333333897</c:v>
                </c:pt>
                <c:pt idx="700">
                  <c:v>58.416666666667233</c:v>
                </c:pt>
                <c:pt idx="701">
                  <c:v>58.500000000000568</c:v>
                </c:pt>
                <c:pt idx="702">
                  <c:v>58.583333333333904</c:v>
                </c:pt>
                <c:pt idx="703">
                  <c:v>58.66666666666724</c:v>
                </c:pt>
                <c:pt idx="704">
                  <c:v>58.750000000000576</c:v>
                </c:pt>
                <c:pt idx="705">
                  <c:v>58.833333333333911</c:v>
                </c:pt>
                <c:pt idx="706">
                  <c:v>58.916666666667247</c:v>
                </c:pt>
                <c:pt idx="707">
                  <c:v>59.000000000000583</c:v>
                </c:pt>
                <c:pt idx="708">
                  <c:v>59.083333333333918</c:v>
                </c:pt>
                <c:pt idx="709">
                  <c:v>59.166666666667254</c:v>
                </c:pt>
                <c:pt idx="710">
                  <c:v>59.25000000000059</c:v>
                </c:pt>
                <c:pt idx="711">
                  <c:v>59.333333333333925</c:v>
                </c:pt>
                <c:pt idx="712">
                  <c:v>59.416666666667261</c:v>
                </c:pt>
                <c:pt idx="713">
                  <c:v>59.500000000000597</c:v>
                </c:pt>
                <c:pt idx="714">
                  <c:v>59.583333333333933</c:v>
                </c:pt>
                <c:pt idx="715">
                  <c:v>59.666666666667268</c:v>
                </c:pt>
                <c:pt idx="716">
                  <c:v>59.750000000000604</c:v>
                </c:pt>
                <c:pt idx="717">
                  <c:v>59.83333333333394</c:v>
                </c:pt>
                <c:pt idx="718">
                  <c:v>59.916666666667275</c:v>
                </c:pt>
                <c:pt idx="719">
                  <c:v>60.000000000000611</c:v>
                </c:pt>
                <c:pt idx="720">
                  <c:v>60.083333333333947</c:v>
                </c:pt>
                <c:pt idx="721">
                  <c:v>60.166666666667282</c:v>
                </c:pt>
                <c:pt idx="722">
                  <c:v>60.250000000000618</c:v>
                </c:pt>
                <c:pt idx="723">
                  <c:v>60.333333333333954</c:v>
                </c:pt>
                <c:pt idx="724">
                  <c:v>60.41666666666729</c:v>
                </c:pt>
                <c:pt idx="725">
                  <c:v>60.500000000000625</c:v>
                </c:pt>
                <c:pt idx="726">
                  <c:v>60.583333333333961</c:v>
                </c:pt>
                <c:pt idx="727">
                  <c:v>60.666666666667297</c:v>
                </c:pt>
                <c:pt idx="728">
                  <c:v>60.750000000000632</c:v>
                </c:pt>
                <c:pt idx="729">
                  <c:v>60.833333333333968</c:v>
                </c:pt>
                <c:pt idx="730">
                  <c:v>60.916666666667304</c:v>
                </c:pt>
                <c:pt idx="731">
                  <c:v>61.000000000000639</c:v>
                </c:pt>
                <c:pt idx="732">
                  <c:v>61.083333333333975</c:v>
                </c:pt>
                <c:pt idx="733">
                  <c:v>61.166666666667311</c:v>
                </c:pt>
                <c:pt idx="734">
                  <c:v>61.250000000000647</c:v>
                </c:pt>
                <c:pt idx="735">
                  <c:v>61.333333333333982</c:v>
                </c:pt>
                <c:pt idx="736">
                  <c:v>61.416666666667318</c:v>
                </c:pt>
                <c:pt idx="737">
                  <c:v>61.500000000000654</c:v>
                </c:pt>
                <c:pt idx="738">
                  <c:v>61.583333333333989</c:v>
                </c:pt>
                <c:pt idx="739">
                  <c:v>61.666666666667325</c:v>
                </c:pt>
                <c:pt idx="740">
                  <c:v>61.750000000000661</c:v>
                </c:pt>
                <c:pt idx="741">
                  <c:v>61.833333333333997</c:v>
                </c:pt>
                <c:pt idx="742">
                  <c:v>61.916666666667332</c:v>
                </c:pt>
                <c:pt idx="743">
                  <c:v>62.000000000000668</c:v>
                </c:pt>
                <c:pt idx="744">
                  <c:v>62.083333333334004</c:v>
                </c:pt>
                <c:pt idx="745">
                  <c:v>62.166666666667339</c:v>
                </c:pt>
                <c:pt idx="746">
                  <c:v>62.250000000000675</c:v>
                </c:pt>
                <c:pt idx="747">
                  <c:v>62.333333333334011</c:v>
                </c:pt>
                <c:pt idx="748">
                  <c:v>62.416666666667346</c:v>
                </c:pt>
                <c:pt idx="749">
                  <c:v>62.500000000000682</c:v>
                </c:pt>
                <c:pt idx="750">
                  <c:v>62.583333333334018</c:v>
                </c:pt>
                <c:pt idx="751">
                  <c:v>62.666666666667354</c:v>
                </c:pt>
                <c:pt idx="752">
                  <c:v>62.750000000000689</c:v>
                </c:pt>
                <c:pt idx="753">
                  <c:v>62.833333333334025</c:v>
                </c:pt>
                <c:pt idx="754">
                  <c:v>62.916666666667361</c:v>
                </c:pt>
                <c:pt idx="755">
                  <c:v>63.000000000000696</c:v>
                </c:pt>
                <c:pt idx="756">
                  <c:v>63.083333333334032</c:v>
                </c:pt>
                <c:pt idx="757">
                  <c:v>63.166666666667368</c:v>
                </c:pt>
                <c:pt idx="758">
                  <c:v>63.250000000000703</c:v>
                </c:pt>
                <c:pt idx="759">
                  <c:v>63.333333333334039</c:v>
                </c:pt>
                <c:pt idx="760">
                  <c:v>63.416666666667375</c:v>
                </c:pt>
                <c:pt idx="761">
                  <c:v>63.500000000000711</c:v>
                </c:pt>
                <c:pt idx="762">
                  <c:v>63.583333333334046</c:v>
                </c:pt>
                <c:pt idx="763">
                  <c:v>63.666666666667382</c:v>
                </c:pt>
                <c:pt idx="764">
                  <c:v>63.750000000000718</c:v>
                </c:pt>
                <c:pt idx="765">
                  <c:v>63.833333333334053</c:v>
                </c:pt>
                <c:pt idx="766">
                  <c:v>63.916666666667389</c:v>
                </c:pt>
                <c:pt idx="767">
                  <c:v>64.000000000000725</c:v>
                </c:pt>
                <c:pt idx="768">
                  <c:v>64.083333333334053</c:v>
                </c:pt>
                <c:pt idx="769">
                  <c:v>64.166666666667382</c:v>
                </c:pt>
                <c:pt idx="770">
                  <c:v>64.250000000000711</c:v>
                </c:pt>
                <c:pt idx="771">
                  <c:v>64.333333333334039</c:v>
                </c:pt>
                <c:pt idx="772">
                  <c:v>64.416666666667368</c:v>
                </c:pt>
                <c:pt idx="773">
                  <c:v>64.500000000000696</c:v>
                </c:pt>
                <c:pt idx="774">
                  <c:v>64.583333333334025</c:v>
                </c:pt>
                <c:pt idx="775">
                  <c:v>64.666666666667354</c:v>
                </c:pt>
                <c:pt idx="776">
                  <c:v>64.750000000000682</c:v>
                </c:pt>
                <c:pt idx="777">
                  <c:v>64.833333333334011</c:v>
                </c:pt>
                <c:pt idx="778">
                  <c:v>64.916666666667339</c:v>
                </c:pt>
                <c:pt idx="779">
                  <c:v>65.000000000000668</c:v>
                </c:pt>
                <c:pt idx="780">
                  <c:v>65.083333333333997</c:v>
                </c:pt>
                <c:pt idx="781">
                  <c:v>65.166666666667325</c:v>
                </c:pt>
                <c:pt idx="782">
                  <c:v>65.250000000000654</c:v>
                </c:pt>
                <c:pt idx="783">
                  <c:v>65.333333333333982</c:v>
                </c:pt>
                <c:pt idx="784">
                  <c:v>65.416666666667311</c:v>
                </c:pt>
                <c:pt idx="785">
                  <c:v>65.500000000000639</c:v>
                </c:pt>
                <c:pt idx="786">
                  <c:v>65.583333333333968</c:v>
                </c:pt>
                <c:pt idx="787">
                  <c:v>65.666666666667297</c:v>
                </c:pt>
                <c:pt idx="788">
                  <c:v>65.750000000000625</c:v>
                </c:pt>
                <c:pt idx="789">
                  <c:v>65.833333333333954</c:v>
                </c:pt>
                <c:pt idx="790">
                  <c:v>65.916666666667282</c:v>
                </c:pt>
                <c:pt idx="791">
                  <c:v>66.000000000000611</c:v>
                </c:pt>
                <c:pt idx="792">
                  <c:v>66.08333333333394</c:v>
                </c:pt>
                <c:pt idx="793">
                  <c:v>66.166666666667268</c:v>
                </c:pt>
                <c:pt idx="794">
                  <c:v>66.250000000000597</c:v>
                </c:pt>
                <c:pt idx="795">
                  <c:v>66.333333333333925</c:v>
                </c:pt>
                <c:pt idx="796">
                  <c:v>66.416666666667254</c:v>
                </c:pt>
                <c:pt idx="797">
                  <c:v>66.500000000000583</c:v>
                </c:pt>
                <c:pt idx="798">
                  <c:v>66.583333333333911</c:v>
                </c:pt>
                <c:pt idx="799">
                  <c:v>66.66666666666724</c:v>
                </c:pt>
                <c:pt idx="800">
                  <c:v>66.750000000000568</c:v>
                </c:pt>
                <c:pt idx="801">
                  <c:v>66.833333333333897</c:v>
                </c:pt>
                <c:pt idx="802">
                  <c:v>66.916666666667226</c:v>
                </c:pt>
                <c:pt idx="803">
                  <c:v>67.000000000000554</c:v>
                </c:pt>
                <c:pt idx="804">
                  <c:v>67.083333333333883</c:v>
                </c:pt>
                <c:pt idx="805">
                  <c:v>67.166666666667211</c:v>
                </c:pt>
                <c:pt idx="806">
                  <c:v>67.25000000000054</c:v>
                </c:pt>
                <c:pt idx="807">
                  <c:v>67.333333333333869</c:v>
                </c:pt>
                <c:pt idx="808">
                  <c:v>67.416666666667197</c:v>
                </c:pt>
                <c:pt idx="809">
                  <c:v>67.500000000000526</c:v>
                </c:pt>
                <c:pt idx="810">
                  <c:v>67.583333333333854</c:v>
                </c:pt>
                <c:pt idx="811">
                  <c:v>67.666666666667183</c:v>
                </c:pt>
                <c:pt idx="812">
                  <c:v>67.750000000000512</c:v>
                </c:pt>
                <c:pt idx="813">
                  <c:v>67.83333333333384</c:v>
                </c:pt>
                <c:pt idx="814">
                  <c:v>67.916666666667169</c:v>
                </c:pt>
                <c:pt idx="815">
                  <c:v>68.000000000000497</c:v>
                </c:pt>
                <c:pt idx="816">
                  <c:v>68.083333333333826</c:v>
                </c:pt>
                <c:pt idx="817">
                  <c:v>68.166666666667155</c:v>
                </c:pt>
                <c:pt idx="818">
                  <c:v>68.250000000000483</c:v>
                </c:pt>
                <c:pt idx="819">
                  <c:v>68.333333333333812</c:v>
                </c:pt>
                <c:pt idx="820">
                  <c:v>68.41666666666714</c:v>
                </c:pt>
                <c:pt idx="821">
                  <c:v>68.500000000000469</c:v>
                </c:pt>
                <c:pt idx="822">
                  <c:v>68.583333333333798</c:v>
                </c:pt>
                <c:pt idx="823">
                  <c:v>68.666666666667126</c:v>
                </c:pt>
                <c:pt idx="824">
                  <c:v>68.750000000000455</c:v>
                </c:pt>
                <c:pt idx="825">
                  <c:v>68.833333333333783</c:v>
                </c:pt>
                <c:pt idx="826">
                  <c:v>68.916666666667112</c:v>
                </c:pt>
                <c:pt idx="827">
                  <c:v>69.000000000000441</c:v>
                </c:pt>
                <c:pt idx="828">
                  <c:v>69.083333333333769</c:v>
                </c:pt>
                <c:pt idx="829">
                  <c:v>69.166666666667098</c:v>
                </c:pt>
                <c:pt idx="830">
                  <c:v>69.250000000000426</c:v>
                </c:pt>
                <c:pt idx="831">
                  <c:v>69.333333333333755</c:v>
                </c:pt>
                <c:pt idx="832">
                  <c:v>69.416666666667084</c:v>
                </c:pt>
                <c:pt idx="833">
                  <c:v>69.500000000000412</c:v>
                </c:pt>
                <c:pt idx="834">
                  <c:v>69.583333333333741</c:v>
                </c:pt>
                <c:pt idx="835">
                  <c:v>69.666666666667069</c:v>
                </c:pt>
                <c:pt idx="836">
                  <c:v>69.750000000000398</c:v>
                </c:pt>
                <c:pt idx="837">
                  <c:v>69.833333333333727</c:v>
                </c:pt>
                <c:pt idx="838">
                  <c:v>69.916666666667055</c:v>
                </c:pt>
                <c:pt idx="839">
                  <c:v>70.000000000000384</c:v>
                </c:pt>
                <c:pt idx="840">
                  <c:v>70.083333333333712</c:v>
                </c:pt>
                <c:pt idx="841">
                  <c:v>70.166666666667041</c:v>
                </c:pt>
                <c:pt idx="842">
                  <c:v>70.250000000000369</c:v>
                </c:pt>
                <c:pt idx="843">
                  <c:v>70.333333333333698</c:v>
                </c:pt>
                <c:pt idx="844">
                  <c:v>70.416666666667027</c:v>
                </c:pt>
                <c:pt idx="845">
                  <c:v>70.500000000000355</c:v>
                </c:pt>
                <c:pt idx="846">
                  <c:v>70.583333333333684</c:v>
                </c:pt>
                <c:pt idx="847">
                  <c:v>70.666666666667012</c:v>
                </c:pt>
                <c:pt idx="848">
                  <c:v>70.750000000000341</c:v>
                </c:pt>
                <c:pt idx="849">
                  <c:v>70.83333333333367</c:v>
                </c:pt>
                <c:pt idx="850">
                  <c:v>70.916666666666998</c:v>
                </c:pt>
                <c:pt idx="851">
                  <c:v>71.000000000000327</c:v>
                </c:pt>
                <c:pt idx="852">
                  <c:v>71.083333333333655</c:v>
                </c:pt>
                <c:pt idx="853">
                  <c:v>71.166666666666984</c:v>
                </c:pt>
                <c:pt idx="854">
                  <c:v>71.250000000000313</c:v>
                </c:pt>
                <c:pt idx="855">
                  <c:v>71.333333333333641</c:v>
                </c:pt>
                <c:pt idx="856">
                  <c:v>71.41666666666697</c:v>
                </c:pt>
                <c:pt idx="857">
                  <c:v>71.500000000000298</c:v>
                </c:pt>
                <c:pt idx="858">
                  <c:v>71.583333333333627</c:v>
                </c:pt>
                <c:pt idx="859">
                  <c:v>71.666666666666956</c:v>
                </c:pt>
                <c:pt idx="860">
                  <c:v>71.750000000000284</c:v>
                </c:pt>
                <c:pt idx="861">
                  <c:v>71.833333333333613</c:v>
                </c:pt>
                <c:pt idx="862">
                  <c:v>71.916666666666941</c:v>
                </c:pt>
                <c:pt idx="863">
                  <c:v>72.00000000000027</c:v>
                </c:pt>
                <c:pt idx="864">
                  <c:v>72.083333333333599</c:v>
                </c:pt>
                <c:pt idx="865">
                  <c:v>72.166666666666927</c:v>
                </c:pt>
                <c:pt idx="866">
                  <c:v>72.250000000000256</c:v>
                </c:pt>
                <c:pt idx="867">
                  <c:v>72.333333333333584</c:v>
                </c:pt>
                <c:pt idx="868">
                  <c:v>72.416666666666913</c:v>
                </c:pt>
                <c:pt idx="869">
                  <c:v>72.500000000000242</c:v>
                </c:pt>
                <c:pt idx="870">
                  <c:v>72.58333333333357</c:v>
                </c:pt>
                <c:pt idx="871">
                  <c:v>72.666666666666899</c:v>
                </c:pt>
                <c:pt idx="872">
                  <c:v>72.750000000000227</c:v>
                </c:pt>
                <c:pt idx="873">
                  <c:v>72.833333333333556</c:v>
                </c:pt>
                <c:pt idx="874">
                  <c:v>72.916666666666885</c:v>
                </c:pt>
                <c:pt idx="875">
                  <c:v>73.000000000000213</c:v>
                </c:pt>
                <c:pt idx="876">
                  <c:v>73.083333333333542</c:v>
                </c:pt>
                <c:pt idx="877">
                  <c:v>73.16666666666687</c:v>
                </c:pt>
                <c:pt idx="878">
                  <c:v>73.250000000000199</c:v>
                </c:pt>
                <c:pt idx="879">
                  <c:v>73.333333333333528</c:v>
                </c:pt>
                <c:pt idx="880">
                  <c:v>73.416666666666856</c:v>
                </c:pt>
                <c:pt idx="881">
                  <c:v>73.500000000000185</c:v>
                </c:pt>
                <c:pt idx="882">
                  <c:v>73.583333333333513</c:v>
                </c:pt>
                <c:pt idx="883">
                  <c:v>73.666666666666842</c:v>
                </c:pt>
                <c:pt idx="884">
                  <c:v>73.750000000000171</c:v>
                </c:pt>
                <c:pt idx="885">
                  <c:v>73.833333333333499</c:v>
                </c:pt>
                <c:pt idx="886">
                  <c:v>73.916666666666828</c:v>
                </c:pt>
                <c:pt idx="887">
                  <c:v>74.000000000000156</c:v>
                </c:pt>
                <c:pt idx="888">
                  <c:v>74.083333333333485</c:v>
                </c:pt>
                <c:pt idx="889">
                  <c:v>74.166666666666814</c:v>
                </c:pt>
                <c:pt idx="890">
                  <c:v>74.250000000000142</c:v>
                </c:pt>
                <c:pt idx="891">
                  <c:v>74.333333333333471</c:v>
                </c:pt>
                <c:pt idx="892">
                  <c:v>74.416666666666799</c:v>
                </c:pt>
                <c:pt idx="893">
                  <c:v>74.500000000000128</c:v>
                </c:pt>
                <c:pt idx="894">
                  <c:v>74.583333333333456</c:v>
                </c:pt>
                <c:pt idx="895">
                  <c:v>74.666666666666785</c:v>
                </c:pt>
                <c:pt idx="896">
                  <c:v>74.750000000000114</c:v>
                </c:pt>
                <c:pt idx="897">
                  <c:v>74.833333333333442</c:v>
                </c:pt>
                <c:pt idx="898">
                  <c:v>74.916666666666771</c:v>
                </c:pt>
                <c:pt idx="899">
                  <c:v>75.000000000000099</c:v>
                </c:pt>
                <c:pt idx="900">
                  <c:v>75.083333333333428</c:v>
                </c:pt>
                <c:pt idx="901">
                  <c:v>75.166666666666757</c:v>
                </c:pt>
                <c:pt idx="902">
                  <c:v>75.250000000000085</c:v>
                </c:pt>
                <c:pt idx="903">
                  <c:v>75.333333333333414</c:v>
                </c:pt>
                <c:pt idx="904">
                  <c:v>75.416666666666742</c:v>
                </c:pt>
                <c:pt idx="905">
                  <c:v>75.500000000000071</c:v>
                </c:pt>
                <c:pt idx="906">
                  <c:v>75.5833333333334</c:v>
                </c:pt>
                <c:pt idx="907">
                  <c:v>75.666666666666728</c:v>
                </c:pt>
                <c:pt idx="908">
                  <c:v>75.750000000000057</c:v>
                </c:pt>
                <c:pt idx="909">
                  <c:v>75.833333333333385</c:v>
                </c:pt>
                <c:pt idx="910">
                  <c:v>75.916666666666714</c:v>
                </c:pt>
                <c:pt idx="911">
                  <c:v>76.000000000000043</c:v>
                </c:pt>
                <c:pt idx="912">
                  <c:v>76.083333333333371</c:v>
                </c:pt>
                <c:pt idx="913">
                  <c:v>76.1666666666667</c:v>
                </c:pt>
                <c:pt idx="914">
                  <c:v>76.250000000000028</c:v>
                </c:pt>
                <c:pt idx="915">
                  <c:v>76.333333333333357</c:v>
                </c:pt>
                <c:pt idx="916">
                  <c:v>76.416666666666686</c:v>
                </c:pt>
                <c:pt idx="917">
                  <c:v>76.500000000000014</c:v>
                </c:pt>
                <c:pt idx="918">
                  <c:v>76.583333333333343</c:v>
                </c:pt>
                <c:pt idx="919">
                  <c:v>76.666666666666671</c:v>
                </c:pt>
                <c:pt idx="920">
                  <c:v>76.75</c:v>
                </c:pt>
                <c:pt idx="921">
                  <c:v>76.833333333333329</c:v>
                </c:pt>
                <c:pt idx="922">
                  <c:v>76.916666666666657</c:v>
                </c:pt>
                <c:pt idx="923">
                  <c:v>76.999999999999986</c:v>
                </c:pt>
                <c:pt idx="924">
                  <c:v>77.083333333333314</c:v>
                </c:pt>
                <c:pt idx="925">
                  <c:v>77.166666666666643</c:v>
                </c:pt>
                <c:pt idx="926">
                  <c:v>77.249999999999972</c:v>
                </c:pt>
                <c:pt idx="927">
                  <c:v>77.3333333333333</c:v>
                </c:pt>
                <c:pt idx="928">
                  <c:v>77.416666666666629</c:v>
                </c:pt>
                <c:pt idx="929">
                  <c:v>77.499999999999957</c:v>
                </c:pt>
                <c:pt idx="930">
                  <c:v>77.583333333333286</c:v>
                </c:pt>
                <c:pt idx="931">
                  <c:v>77.666666666666615</c:v>
                </c:pt>
                <c:pt idx="932">
                  <c:v>77.749999999999943</c:v>
                </c:pt>
                <c:pt idx="933">
                  <c:v>77.833333333333272</c:v>
                </c:pt>
                <c:pt idx="934">
                  <c:v>77.9166666666666</c:v>
                </c:pt>
                <c:pt idx="935">
                  <c:v>77.999999999999929</c:v>
                </c:pt>
                <c:pt idx="936">
                  <c:v>78.083333333333258</c:v>
                </c:pt>
                <c:pt idx="937">
                  <c:v>78.166666666666586</c:v>
                </c:pt>
                <c:pt idx="938">
                  <c:v>78.249999999999915</c:v>
                </c:pt>
                <c:pt idx="939">
                  <c:v>78.333333333333243</c:v>
                </c:pt>
                <c:pt idx="940">
                  <c:v>78.416666666666572</c:v>
                </c:pt>
                <c:pt idx="941">
                  <c:v>78.499999999999901</c:v>
                </c:pt>
                <c:pt idx="942">
                  <c:v>78.583333333333229</c:v>
                </c:pt>
                <c:pt idx="943">
                  <c:v>78.666666666666558</c:v>
                </c:pt>
                <c:pt idx="944">
                  <c:v>78.749999999999886</c:v>
                </c:pt>
                <c:pt idx="945">
                  <c:v>78.833333333333215</c:v>
                </c:pt>
                <c:pt idx="946">
                  <c:v>78.916666666666544</c:v>
                </c:pt>
                <c:pt idx="947">
                  <c:v>78.999999999999872</c:v>
                </c:pt>
                <c:pt idx="948">
                  <c:v>79.083333333333201</c:v>
                </c:pt>
                <c:pt idx="949">
                  <c:v>79.166666666666529</c:v>
                </c:pt>
                <c:pt idx="950">
                  <c:v>79.249999999999858</c:v>
                </c:pt>
                <c:pt idx="951">
                  <c:v>79.333333333333186</c:v>
                </c:pt>
                <c:pt idx="952">
                  <c:v>79.416666666666515</c:v>
                </c:pt>
                <c:pt idx="953">
                  <c:v>79.499999999999844</c:v>
                </c:pt>
                <c:pt idx="954">
                  <c:v>79.583333333333172</c:v>
                </c:pt>
                <c:pt idx="955">
                  <c:v>79.666666666666501</c:v>
                </c:pt>
                <c:pt idx="956">
                  <c:v>79.749999999999829</c:v>
                </c:pt>
                <c:pt idx="957">
                  <c:v>79.833333333333158</c:v>
                </c:pt>
                <c:pt idx="958">
                  <c:v>79.916666666666487</c:v>
                </c:pt>
                <c:pt idx="959">
                  <c:v>79.999999999999815</c:v>
                </c:pt>
                <c:pt idx="960">
                  <c:v>80.083333333333144</c:v>
                </c:pt>
                <c:pt idx="961">
                  <c:v>80.166666666666472</c:v>
                </c:pt>
                <c:pt idx="962">
                  <c:v>80.249999999999801</c:v>
                </c:pt>
                <c:pt idx="963">
                  <c:v>80.33333333333313</c:v>
                </c:pt>
                <c:pt idx="964">
                  <c:v>80.416666666666458</c:v>
                </c:pt>
                <c:pt idx="965">
                  <c:v>80.499999999999787</c:v>
                </c:pt>
                <c:pt idx="966">
                  <c:v>80.583333333333115</c:v>
                </c:pt>
                <c:pt idx="967">
                  <c:v>80.666666666666444</c:v>
                </c:pt>
                <c:pt idx="968">
                  <c:v>80.749999999999773</c:v>
                </c:pt>
                <c:pt idx="969">
                  <c:v>80.833333333333101</c:v>
                </c:pt>
                <c:pt idx="970">
                  <c:v>80.91666666666643</c:v>
                </c:pt>
                <c:pt idx="971">
                  <c:v>80.999999999999758</c:v>
                </c:pt>
                <c:pt idx="972">
                  <c:v>81.083333333333087</c:v>
                </c:pt>
                <c:pt idx="973">
                  <c:v>81.166666666666416</c:v>
                </c:pt>
                <c:pt idx="974">
                  <c:v>81.249999999999744</c:v>
                </c:pt>
                <c:pt idx="975">
                  <c:v>81.333333333333073</c:v>
                </c:pt>
                <c:pt idx="976">
                  <c:v>81.416666666666401</c:v>
                </c:pt>
                <c:pt idx="977">
                  <c:v>81.49999999999973</c:v>
                </c:pt>
                <c:pt idx="978">
                  <c:v>81.583333333333059</c:v>
                </c:pt>
                <c:pt idx="979">
                  <c:v>81.666666666666387</c:v>
                </c:pt>
                <c:pt idx="980">
                  <c:v>81.749999999999716</c:v>
                </c:pt>
                <c:pt idx="981">
                  <c:v>81.833333333333044</c:v>
                </c:pt>
                <c:pt idx="982">
                  <c:v>81.916666666666373</c:v>
                </c:pt>
                <c:pt idx="983">
                  <c:v>81.999999999999702</c:v>
                </c:pt>
                <c:pt idx="984">
                  <c:v>82.08333333333303</c:v>
                </c:pt>
                <c:pt idx="985">
                  <c:v>82.166666666666359</c:v>
                </c:pt>
                <c:pt idx="986">
                  <c:v>82.249999999999687</c:v>
                </c:pt>
                <c:pt idx="987">
                  <c:v>82.333333333333016</c:v>
                </c:pt>
                <c:pt idx="988">
                  <c:v>82.416666666666345</c:v>
                </c:pt>
                <c:pt idx="989">
                  <c:v>82.499999999999673</c:v>
                </c:pt>
                <c:pt idx="990">
                  <c:v>82.583333333333002</c:v>
                </c:pt>
                <c:pt idx="991">
                  <c:v>82.66666666666633</c:v>
                </c:pt>
                <c:pt idx="992">
                  <c:v>82.749999999999659</c:v>
                </c:pt>
                <c:pt idx="993">
                  <c:v>82.833333333332988</c:v>
                </c:pt>
                <c:pt idx="994">
                  <c:v>82.916666666666316</c:v>
                </c:pt>
                <c:pt idx="995">
                  <c:v>82.999999999999645</c:v>
                </c:pt>
                <c:pt idx="996">
                  <c:v>83.083333333332973</c:v>
                </c:pt>
                <c:pt idx="997">
                  <c:v>83.166666666666302</c:v>
                </c:pt>
                <c:pt idx="998">
                  <c:v>83.249999999999631</c:v>
                </c:pt>
                <c:pt idx="999">
                  <c:v>83.333333333332959</c:v>
                </c:pt>
                <c:pt idx="1000">
                  <c:v>83.416666666666288</c:v>
                </c:pt>
                <c:pt idx="1001">
                  <c:v>83.499999999999616</c:v>
                </c:pt>
                <c:pt idx="1002">
                  <c:v>83.583333333332945</c:v>
                </c:pt>
                <c:pt idx="1003">
                  <c:v>83.666666666666273</c:v>
                </c:pt>
                <c:pt idx="1004">
                  <c:v>83.749999999999602</c:v>
                </c:pt>
                <c:pt idx="1005">
                  <c:v>83.833333333332931</c:v>
                </c:pt>
                <c:pt idx="1006">
                  <c:v>83.916666666666259</c:v>
                </c:pt>
                <c:pt idx="1007">
                  <c:v>83.999999999999588</c:v>
                </c:pt>
                <c:pt idx="1008">
                  <c:v>84.083333333332916</c:v>
                </c:pt>
                <c:pt idx="1009">
                  <c:v>84.166666666666245</c:v>
                </c:pt>
                <c:pt idx="1010">
                  <c:v>84.249999999999574</c:v>
                </c:pt>
                <c:pt idx="1011">
                  <c:v>84.333333333332902</c:v>
                </c:pt>
                <c:pt idx="1012">
                  <c:v>84.416666666666231</c:v>
                </c:pt>
                <c:pt idx="1013">
                  <c:v>84.499999999999559</c:v>
                </c:pt>
                <c:pt idx="1014">
                  <c:v>84.583333333332888</c:v>
                </c:pt>
                <c:pt idx="1015">
                  <c:v>84.666666666666217</c:v>
                </c:pt>
                <c:pt idx="1016">
                  <c:v>84.749999999999545</c:v>
                </c:pt>
                <c:pt idx="1017">
                  <c:v>84.833333333332874</c:v>
                </c:pt>
                <c:pt idx="1018">
                  <c:v>84.916666666666202</c:v>
                </c:pt>
                <c:pt idx="1019">
                  <c:v>84.999999999999531</c:v>
                </c:pt>
                <c:pt idx="1020">
                  <c:v>85.08333333333286</c:v>
                </c:pt>
                <c:pt idx="1021">
                  <c:v>85.166666666666188</c:v>
                </c:pt>
                <c:pt idx="1022">
                  <c:v>85.249999999999517</c:v>
                </c:pt>
                <c:pt idx="1023">
                  <c:v>85.333333333332845</c:v>
                </c:pt>
                <c:pt idx="1024">
                  <c:v>85.416666666666174</c:v>
                </c:pt>
                <c:pt idx="1025">
                  <c:v>85.499999999999503</c:v>
                </c:pt>
                <c:pt idx="1026">
                  <c:v>85.583333333332831</c:v>
                </c:pt>
                <c:pt idx="1027">
                  <c:v>85.66666666666616</c:v>
                </c:pt>
                <c:pt idx="1028">
                  <c:v>85.749999999999488</c:v>
                </c:pt>
                <c:pt idx="1029">
                  <c:v>85.833333333332817</c:v>
                </c:pt>
                <c:pt idx="1030">
                  <c:v>85.916666666666146</c:v>
                </c:pt>
                <c:pt idx="1031">
                  <c:v>85.999999999999474</c:v>
                </c:pt>
                <c:pt idx="1032">
                  <c:v>86.083333333332803</c:v>
                </c:pt>
                <c:pt idx="1033">
                  <c:v>86.166666666666131</c:v>
                </c:pt>
                <c:pt idx="1034">
                  <c:v>86.24999999999946</c:v>
                </c:pt>
                <c:pt idx="1035">
                  <c:v>86.333333333332789</c:v>
                </c:pt>
                <c:pt idx="1036">
                  <c:v>86.416666666666117</c:v>
                </c:pt>
                <c:pt idx="1037">
                  <c:v>86.499999999999446</c:v>
                </c:pt>
                <c:pt idx="1038">
                  <c:v>86.583333333332774</c:v>
                </c:pt>
                <c:pt idx="1039">
                  <c:v>86.666666666666103</c:v>
                </c:pt>
                <c:pt idx="1040">
                  <c:v>86.749999999999432</c:v>
                </c:pt>
                <c:pt idx="1041">
                  <c:v>86.83333333333276</c:v>
                </c:pt>
                <c:pt idx="1042">
                  <c:v>86.916666666666089</c:v>
                </c:pt>
                <c:pt idx="1043">
                  <c:v>86.999999999999417</c:v>
                </c:pt>
                <c:pt idx="1044">
                  <c:v>87.083333333332746</c:v>
                </c:pt>
                <c:pt idx="1045">
                  <c:v>87.166666666666075</c:v>
                </c:pt>
                <c:pt idx="1046">
                  <c:v>87.249999999999403</c:v>
                </c:pt>
                <c:pt idx="1047">
                  <c:v>87.333333333332732</c:v>
                </c:pt>
                <c:pt idx="1048">
                  <c:v>87.41666666666606</c:v>
                </c:pt>
                <c:pt idx="1049">
                  <c:v>87.499999999999389</c:v>
                </c:pt>
                <c:pt idx="1050">
                  <c:v>87.583333333332718</c:v>
                </c:pt>
                <c:pt idx="1051">
                  <c:v>87.666666666666046</c:v>
                </c:pt>
                <c:pt idx="1052">
                  <c:v>87.749999999999375</c:v>
                </c:pt>
                <c:pt idx="1053">
                  <c:v>87.833333333332703</c:v>
                </c:pt>
                <c:pt idx="1054">
                  <c:v>87.916666666666032</c:v>
                </c:pt>
                <c:pt idx="1055">
                  <c:v>87.999999999999361</c:v>
                </c:pt>
                <c:pt idx="1056">
                  <c:v>88.083333333332689</c:v>
                </c:pt>
                <c:pt idx="1057">
                  <c:v>88.166666666666018</c:v>
                </c:pt>
                <c:pt idx="1058">
                  <c:v>88.249999999999346</c:v>
                </c:pt>
                <c:pt idx="1059">
                  <c:v>88.333333333332675</c:v>
                </c:pt>
                <c:pt idx="1060">
                  <c:v>88.416666666666003</c:v>
                </c:pt>
                <c:pt idx="1061">
                  <c:v>88.499999999999332</c:v>
                </c:pt>
                <c:pt idx="1062">
                  <c:v>88.583333333332661</c:v>
                </c:pt>
                <c:pt idx="1063">
                  <c:v>88.666666666665989</c:v>
                </c:pt>
                <c:pt idx="1064">
                  <c:v>88.749999999999318</c:v>
                </c:pt>
                <c:pt idx="1065">
                  <c:v>88.833333333332646</c:v>
                </c:pt>
                <c:pt idx="1066">
                  <c:v>88.916666666665975</c:v>
                </c:pt>
                <c:pt idx="1067">
                  <c:v>88.999999999999304</c:v>
                </c:pt>
                <c:pt idx="1068">
                  <c:v>89.083333333332632</c:v>
                </c:pt>
                <c:pt idx="1069">
                  <c:v>89.166666666665961</c:v>
                </c:pt>
                <c:pt idx="1070">
                  <c:v>89.249999999999289</c:v>
                </c:pt>
                <c:pt idx="1071">
                  <c:v>89.333333333332618</c:v>
                </c:pt>
                <c:pt idx="1072">
                  <c:v>89.416666666665947</c:v>
                </c:pt>
                <c:pt idx="1073">
                  <c:v>89.499999999999275</c:v>
                </c:pt>
                <c:pt idx="1074">
                  <c:v>89.583333333332604</c:v>
                </c:pt>
                <c:pt idx="1075">
                  <c:v>89.666666666665932</c:v>
                </c:pt>
                <c:pt idx="1076">
                  <c:v>89.749999999999261</c:v>
                </c:pt>
                <c:pt idx="1077">
                  <c:v>89.83333333333259</c:v>
                </c:pt>
                <c:pt idx="1078">
                  <c:v>89.916666666665918</c:v>
                </c:pt>
                <c:pt idx="1079">
                  <c:v>89.999999999999247</c:v>
                </c:pt>
                <c:pt idx="1080">
                  <c:v>90.083333333332575</c:v>
                </c:pt>
                <c:pt idx="1081">
                  <c:v>90.166666666665904</c:v>
                </c:pt>
                <c:pt idx="1082">
                  <c:v>90.249999999999233</c:v>
                </c:pt>
                <c:pt idx="1083">
                  <c:v>90.333333333332561</c:v>
                </c:pt>
                <c:pt idx="1084">
                  <c:v>90.41666666666589</c:v>
                </c:pt>
                <c:pt idx="1085">
                  <c:v>90.499999999999218</c:v>
                </c:pt>
                <c:pt idx="1086">
                  <c:v>90.583333333332547</c:v>
                </c:pt>
                <c:pt idx="1087">
                  <c:v>90.666666666665876</c:v>
                </c:pt>
                <c:pt idx="1088">
                  <c:v>90.749999999999204</c:v>
                </c:pt>
                <c:pt idx="1089">
                  <c:v>90.833333333332533</c:v>
                </c:pt>
                <c:pt idx="1090">
                  <c:v>90.916666666665861</c:v>
                </c:pt>
                <c:pt idx="1091">
                  <c:v>90.99999999999919</c:v>
                </c:pt>
                <c:pt idx="1092">
                  <c:v>91.083333333332519</c:v>
                </c:pt>
                <c:pt idx="1093">
                  <c:v>91.166666666665847</c:v>
                </c:pt>
                <c:pt idx="1094">
                  <c:v>91.249999999999176</c:v>
                </c:pt>
                <c:pt idx="1095">
                  <c:v>91.333333333332504</c:v>
                </c:pt>
                <c:pt idx="1096">
                  <c:v>91.416666666665833</c:v>
                </c:pt>
                <c:pt idx="1097">
                  <c:v>91.499999999999162</c:v>
                </c:pt>
                <c:pt idx="1098">
                  <c:v>91.58333333333249</c:v>
                </c:pt>
                <c:pt idx="1099">
                  <c:v>91.666666666665819</c:v>
                </c:pt>
                <c:pt idx="1100">
                  <c:v>91.749999999999147</c:v>
                </c:pt>
                <c:pt idx="1101">
                  <c:v>91.833333333332476</c:v>
                </c:pt>
                <c:pt idx="1102">
                  <c:v>91.916666666665805</c:v>
                </c:pt>
                <c:pt idx="1103">
                  <c:v>91.999999999999133</c:v>
                </c:pt>
                <c:pt idx="1104">
                  <c:v>92.083333333332462</c:v>
                </c:pt>
                <c:pt idx="1105">
                  <c:v>92.16666666666579</c:v>
                </c:pt>
                <c:pt idx="1106">
                  <c:v>92.249999999999119</c:v>
                </c:pt>
                <c:pt idx="1107">
                  <c:v>92.333333333332448</c:v>
                </c:pt>
                <c:pt idx="1108">
                  <c:v>92.416666666665776</c:v>
                </c:pt>
                <c:pt idx="1109">
                  <c:v>92.499999999999105</c:v>
                </c:pt>
                <c:pt idx="1110">
                  <c:v>92.583333333332433</c:v>
                </c:pt>
                <c:pt idx="1111">
                  <c:v>92.666666666665762</c:v>
                </c:pt>
                <c:pt idx="1112">
                  <c:v>92.749999999999091</c:v>
                </c:pt>
                <c:pt idx="1113">
                  <c:v>92.833333333332419</c:v>
                </c:pt>
                <c:pt idx="1114">
                  <c:v>92.916666666665748</c:v>
                </c:pt>
                <c:pt idx="1115">
                  <c:v>92.999999999999076</c:v>
                </c:pt>
                <c:pt idx="1116">
                  <c:v>93.083333333332405</c:v>
                </c:pt>
                <c:pt idx="1117">
                  <c:v>93.166666666665733</c:v>
                </c:pt>
                <c:pt idx="1118">
                  <c:v>93.249999999999062</c:v>
                </c:pt>
                <c:pt idx="1119">
                  <c:v>93.333333333332391</c:v>
                </c:pt>
                <c:pt idx="1120">
                  <c:v>93.416666666665719</c:v>
                </c:pt>
                <c:pt idx="1121">
                  <c:v>93.499999999999048</c:v>
                </c:pt>
                <c:pt idx="1122">
                  <c:v>93.583333333332376</c:v>
                </c:pt>
                <c:pt idx="1123">
                  <c:v>93.666666666665705</c:v>
                </c:pt>
                <c:pt idx="1124">
                  <c:v>93.749999999999034</c:v>
                </c:pt>
                <c:pt idx="1125">
                  <c:v>93.833333333332362</c:v>
                </c:pt>
                <c:pt idx="1126">
                  <c:v>93.916666666665691</c:v>
                </c:pt>
                <c:pt idx="1127">
                  <c:v>93.999999999999019</c:v>
                </c:pt>
                <c:pt idx="1128">
                  <c:v>94.083333333332348</c:v>
                </c:pt>
                <c:pt idx="1129">
                  <c:v>94.166666666665677</c:v>
                </c:pt>
                <c:pt idx="1130">
                  <c:v>94.249999999999005</c:v>
                </c:pt>
                <c:pt idx="1131">
                  <c:v>94.333333333332334</c:v>
                </c:pt>
                <c:pt idx="1132">
                  <c:v>94.416666666665662</c:v>
                </c:pt>
                <c:pt idx="1133">
                  <c:v>94.499999999998991</c:v>
                </c:pt>
                <c:pt idx="1134">
                  <c:v>94.58333333333232</c:v>
                </c:pt>
                <c:pt idx="1135">
                  <c:v>94.666666666665648</c:v>
                </c:pt>
                <c:pt idx="1136">
                  <c:v>94.749999999998977</c:v>
                </c:pt>
                <c:pt idx="1137">
                  <c:v>94.833333333332305</c:v>
                </c:pt>
                <c:pt idx="1138">
                  <c:v>94.916666666665634</c:v>
                </c:pt>
                <c:pt idx="1139">
                  <c:v>94.999999999998963</c:v>
                </c:pt>
                <c:pt idx="1140">
                  <c:v>95.083333333332291</c:v>
                </c:pt>
                <c:pt idx="1141">
                  <c:v>95.16666666666562</c:v>
                </c:pt>
                <c:pt idx="1142">
                  <c:v>95.249999999998948</c:v>
                </c:pt>
                <c:pt idx="1143">
                  <c:v>95.333333333332277</c:v>
                </c:pt>
                <c:pt idx="1144">
                  <c:v>95.416666666665606</c:v>
                </c:pt>
                <c:pt idx="1145">
                  <c:v>95.499999999998934</c:v>
                </c:pt>
                <c:pt idx="1146">
                  <c:v>95.583333333332263</c:v>
                </c:pt>
                <c:pt idx="1147">
                  <c:v>95.666666666665591</c:v>
                </c:pt>
                <c:pt idx="1148">
                  <c:v>95.74999999999892</c:v>
                </c:pt>
                <c:pt idx="1149">
                  <c:v>95.833333333332249</c:v>
                </c:pt>
                <c:pt idx="1150">
                  <c:v>95.916666666665577</c:v>
                </c:pt>
                <c:pt idx="1151">
                  <c:v>95.999999999998906</c:v>
                </c:pt>
                <c:pt idx="1152">
                  <c:v>96.083333333332234</c:v>
                </c:pt>
                <c:pt idx="1153">
                  <c:v>96.166666666665563</c:v>
                </c:pt>
                <c:pt idx="1154">
                  <c:v>96.249999999998892</c:v>
                </c:pt>
                <c:pt idx="1155">
                  <c:v>96.33333333333222</c:v>
                </c:pt>
                <c:pt idx="1156">
                  <c:v>96.416666666665549</c:v>
                </c:pt>
                <c:pt idx="1157">
                  <c:v>96.499999999998877</c:v>
                </c:pt>
                <c:pt idx="1158">
                  <c:v>96.583333333332206</c:v>
                </c:pt>
                <c:pt idx="1159">
                  <c:v>96.666666666665535</c:v>
                </c:pt>
                <c:pt idx="1160">
                  <c:v>96.749999999998863</c:v>
                </c:pt>
                <c:pt idx="1161">
                  <c:v>96.833333333332192</c:v>
                </c:pt>
                <c:pt idx="1162">
                  <c:v>96.91666666666552</c:v>
                </c:pt>
                <c:pt idx="1163">
                  <c:v>96.999999999998849</c:v>
                </c:pt>
                <c:pt idx="1164">
                  <c:v>97.083333333332178</c:v>
                </c:pt>
                <c:pt idx="1165">
                  <c:v>97.166666666665506</c:v>
                </c:pt>
                <c:pt idx="1166">
                  <c:v>97.249999999998835</c:v>
                </c:pt>
                <c:pt idx="1167">
                  <c:v>97.333333333332163</c:v>
                </c:pt>
                <c:pt idx="1168">
                  <c:v>97.416666666665492</c:v>
                </c:pt>
                <c:pt idx="1169">
                  <c:v>97.49999999999882</c:v>
                </c:pt>
                <c:pt idx="1170">
                  <c:v>97.583333333332149</c:v>
                </c:pt>
                <c:pt idx="1171">
                  <c:v>97.666666666665478</c:v>
                </c:pt>
                <c:pt idx="1172">
                  <c:v>97.749999999998806</c:v>
                </c:pt>
                <c:pt idx="1173">
                  <c:v>97.833333333332135</c:v>
                </c:pt>
                <c:pt idx="1174">
                  <c:v>97.916666666665463</c:v>
                </c:pt>
                <c:pt idx="1175">
                  <c:v>97.999999999998792</c:v>
                </c:pt>
                <c:pt idx="1176">
                  <c:v>98.083333333332121</c:v>
                </c:pt>
                <c:pt idx="1177">
                  <c:v>98.166666666665449</c:v>
                </c:pt>
                <c:pt idx="1178">
                  <c:v>98.249999999998778</c:v>
                </c:pt>
                <c:pt idx="1179">
                  <c:v>98.333333333332106</c:v>
                </c:pt>
                <c:pt idx="1180">
                  <c:v>98.416666666665435</c:v>
                </c:pt>
                <c:pt idx="1181">
                  <c:v>98.499999999998764</c:v>
                </c:pt>
                <c:pt idx="1182">
                  <c:v>98.583333333332092</c:v>
                </c:pt>
                <c:pt idx="1183">
                  <c:v>98.666666666665421</c:v>
                </c:pt>
                <c:pt idx="1184">
                  <c:v>98.749999999998749</c:v>
                </c:pt>
                <c:pt idx="1185">
                  <c:v>98.833333333332078</c:v>
                </c:pt>
                <c:pt idx="1186">
                  <c:v>98.916666666665407</c:v>
                </c:pt>
                <c:pt idx="1187">
                  <c:v>98.999999999998735</c:v>
                </c:pt>
                <c:pt idx="1188">
                  <c:v>99.083333333332064</c:v>
                </c:pt>
                <c:pt idx="1189">
                  <c:v>99.166666666665392</c:v>
                </c:pt>
                <c:pt idx="1190">
                  <c:v>99.249999999998721</c:v>
                </c:pt>
                <c:pt idx="1191">
                  <c:v>99.33333333333205</c:v>
                </c:pt>
                <c:pt idx="1192">
                  <c:v>99.416666666665378</c:v>
                </c:pt>
                <c:pt idx="1193">
                  <c:v>99.499999999998707</c:v>
                </c:pt>
                <c:pt idx="1194">
                  <c:v>99.583333333332035</c:v>
                </c:pt>
                <c:pt idx="1195">
                  <c:v>99.666666666665364</c:v>
                </c:pt>
                <c:pt idx="1196">
                  <c:v>99.749999999998693</c:v>
                </c:pt>
                <c:pt idx="1197">
                  <c:v>99.833333333332021</c:v>
                </c:pt>
                <c:pt idx="1198">
                  <c:v>99.91666666666535</c:v>
                </c:pt>
                <c:pt idx="1199">
                  <c:v>99.999999999998678</c:v>
                </c:pt>
                <c:pt idx="1200">
                  <c:v>100.08333333333201</c:v>
                </c:pt>
                <c:pt idx="1201">
                  <c:v>100.16666666666534</c:v>
                </c:pt>
                <c:pt idx="1202">
                  <c:v>100.24999999999866</c:v>
                </c:pt>
                <c:pt idx="1203">
                  <c:v>100.33333333333199</c:v>
                </c:pt>
                <c:pt idx="1204">
                  <c:v>100.41666666666532</c:v>
                </c:pt>
                <c:pt idx="1205">
                  <c:v>100.49999999999865</c:v>
                </c:pt>
                <c:pt idx="1206">
                  <c:v>100.58333333333198</c:v>
                </c:pt>
                <c:pt idx="1207">
                  <c:v>100.66666666666531</c:v>
                </c:pt>
                <c:pt idx="1208">
                  <c:v>100.74999999999864</c:v>
                </c:pt>
                <c:pt idx="1209">
                  <c:v>100.83333333333196</c:v>
                </c:pt>
                <c:pt idx="1210">
                  <c:v>100.91666666666529</c:v>
                </c:pt>
                <c:pt idx="1211">
                  <c:v>100.99999999999862</c:v>
                </c:pt>
                <c:pt idx="1212">
                  <c:v>101.08333333333195</c:v>
                </c:pt>
                <c:pt idx="1213">
                  <c:v>101.16666666666528</c:v>
                </c:pt>
                <c:pt idx="1214">
                  <c:v>101.24999999999861</c:v>
                </c:pt>
                <c:pt idx="1215">
                  <c:v>101.33333333333194</c:v>
                </c:pt>
                <c:pt idx="1216">
                  <c:v>101.41666666666526</c:v>
                </c:pt>
                <c:pt idx="1217">
                  <c:v>101.49999999999859</c:v>
                </c:pt>
                <c:pt idx="1218">
                  <c:v>101.58333333333192</c:v>
                </c:pt>
                <c:pt idx="1219">
                  <c:v>101.66666666666525</c:v>
                </c:pt>
                <c:pt idx="1220">
                  <c:v>101.74999999999858</c:v>
                </c:pt>
                <c:pt idx="1221">
                  <c:v>101.83333333333191</c:v>
                </c:pt>
                <c:pt idx="1222">
                  <c:v>101.91666666666524</c:v>
                </c:pt>
                <c:pt idx="1223">
                  <c:v>101.99999999999856</c:v>
                </c:pt>
                <c:pt idx="1224">
                  <c:v>102.08333333333189</c:v>
                </c:pt>
                <c:pt idx="1225">
                  <c:v>102.16666666666522</c:v>
                </c:pt>
                <c:pt idx="1226">
                  <c:v>102.24999999999855</c:v>
                </c:pt>
                <c:pt idx="1227">
                  <c:v>102.33333333333188</c:v>
                </c:pt>
                <c:pt idx="1228">
                  <c:v>102.41666666666521</c:v>
                </c:pt>
                <c:pt idx="1229">
                  <c:v>102.49999999999854</c:v>
                </c:pt>
                <c:pt idx="1230">
                  <c:v>102.58333333333186</c:v>
                </c:pt>
                <c:pt idx="1231">
                  <c:v>102.66666666666519</c:v>
                </c:pt>
                <c:pt idx="1232">
                  <c:v>102.74999999999852</c:v>
                </c:pt>
                <c:pt idx="1233">
                  <c:v>102.83333333333185</c:v>
                </c:pt>
                <c:pt idx="1234">
                  <c:v>102.91666666666518</c:v>
                </c:pt>
                <c:pt idx="1235">
                  <c:v>102.99999999999851</c:v>
                </c:pt>
                <c:pt idx="1236">
                  <c:v>103.08333333333184</c:v>
                </c:pt>
                <c:pt idx="1237">
                  <c:v>103.16666666666517</c:v>
                </c:pt>
                <c:pt idx="1238">
                  <c:v>103.24999999999849</c:v>
                </c:pt>
                <c:pt idx="1239">
                  <c:v>103.33333333333182</c:v>
                </c:pt>
                <c:pt idx="1240">
                  <c:v>103.41666666666515</c:v>
                </c:pt>
                <c:pt idx="1241">
                  <c:v>103.49999999999848</c:v>
                </c:pt>
                <c:pt idx="1242">
                  <c:v>103.58333333333181</c:v>
                </c:pt>
                <c:pt idx="1243">
                  <c:v>103.66666666666514</c:v>
                </c:pt>
                <c:pt idx="1244">
                  <c:v>103.74999999999847</c:v>
                </c:pt>
                <c:pt idx="1245">
                  <c:v>103.83333333333179</c:v>
                </c:pt>
                <c:pt idx="1246">
                  <c:v>103.91666666666512</c:v>
                </c:pt>
                <c:pt idx="1247">
                  <c:v>103.99999999999845</c:v>
                </c:pt>
                <c:pt idx="1248">
                  <c:v>104.08333333333178</c:v>
                </c:pt>
                <c:pt idx="1249">
                  <c:v>104.16666666666511</c:v>
                </c:pt>
                <c:pt idx="1250">
                  <c:v>104.24999999999844</c:v>
                </c:pt>
                <c:pt idx="1251">
                  <c:v>104.33333333333177</c:v>
                </c:pt>
                <c:pt idx="1252">
                  <c:v>104.41666666666509</c:v>
                </c:pt>
                <c:pt idx="1253">
                  <c:v>104.49999999999842</c:v>
                </c:pt>
                <c:pt idx="1254">
                  <c:v>104.58333333333175</c:v>
                </c:pt>
                <c:pt idx="1255">
                  <c:v>104.66666666666508</c:v>
                </c:pt>
                <c:pt idx="1256">
                  <c:v>104.74999999999841</c:v>
                </c:pt>
                <c:pt idx="1257">
                  <c:v>104.83333333333174</c:v>
                </c:pt>
                <c:pt idx="1258">
                  <c:v>104.91666666666507</c:v>
                </c:pt>
                <c:pt idx="1259">
                  <c:v>104.99999999999839</c:v>
                </c:pt>
                <c:pt idx="1260">
                  <c:v>105.08333333333172</c:v>
                </c:pt>
                <c:pt idx="1261">
                  <c:v>105.16666666666505</c:v>
                </c:pt>
                <c:pt idx="1262">
                  <c:v>105.24999999999838</c:v>
                </c:pt>
                <c:pt idx="1263">
                  <c:v>105.33333333333171</c:v>
                </c:pt>
                <c:pt idx="1264">
                  <c:v>105.41666666666504</c:v>
                </c:pt>
                <c:pt idx="1265">
                  <c:v>105.49999999999837</c:v>
                </c:pt>
                <c:pt idx="1266">
                  <c:v>105.58333333333169</c:v>
                </c:pt>
                <c:pt idx="1267">
                  <c:v>105.66666666666502</c:v>
                </c:pt>
                <c:pt idx="1268">
                  <c:v>105.74999999999835</c:v>
                </c:pt>
                <c:pt idx="1269">
                  <c:v>105.83333333333168</c:v>
                </c:pt>
                <c:pt idx="1270">
                  <c:v>105.91666666666501</c:v>
                </c:pt>
                <c:pt idx="1271">
                  <c:v>105.99999999999834</c:v>
                </c:pt>
                <c:pt idx="1272">
                  <c:v>106.08333333333167</c:v>
                </c:pt>
                <c:pt idx="1273">
                  <c:v>106.16666666666499</c:v>
                </c:pt>
                <c:pt idx="1274">
                  <c:v>106.24999999999832</c:v>
                </c:pt>
                <c:pt idx="1275">
                  <c:v>106.33333333333165</c:v>
                </c:pt>
                <c:pt idx="1276">
                  <c:v>106.41666666666498</c:v>
                </c:pt>
                <c:pt idx="1277">
                  <c:v>106.49999999999831</c:v>
                </c:pt>
                <c:pt idx="1278">
                  <c:v>106.58333333333164</c:v>
                </c:pt>
                <c:pt idx="1279">
                  <c:v>106.66666666666497</c:v>
                </c:pt>
                <c:pt idx="1280">
                  <c:v>106.74999999999829</c:v>
                </c:pt>
                <c:pt idx="1281">
                  <c:v>106.83333333333162</c:v>
                </c:pt>
                <c:pt idx="1282">
                  <c:v>106.91666666666495</c:v>
                </c:pt>
                <c:pt idx="1283">
                  <c:v>106.99999999999828</c:v>
                </c:pt>
                <c:pt idx="1284">
                  <c:v>107.08333333333161</c:v>
                </c:pt>
                <c:pt idx="1285">
                  <c:v>107.16666666666494</c:v>
                </c:pt>
                <c:pt idx="1286">
                  <c:v>107.24999999999827</c:v>
                </c:pt>
                <c:pt idx="1287">
                  <c:v>107.33333333333159</c:v>
                </c:pt>
                <c:pt idx="1288">
                  <c:v>107.41666666666492</c:v>
                </c:pt>
                <c:pt idx="1289">
                  <c:v>107.49999999999825</c:v>
                </c:pt>
                <c:pt idx="1290">
                  <c:v>107.58333333333158</c:v>
                </c:pt>
                <c:pt idx="1291">
                  <c:v>107.66666666666491</c:v>
                </c:pt>
                <c:pt idx="1292">
                  <c:v>107.74999999999824</c:v>
                </c:pt>
                <c:pt idx="1293">
                  <c:v>107.83333333333157</c:v>
                </c:pt>
                <c:pt idx="1294">
                  <c:v>107.9166666666649</c:v>
                </c:pt>
                <c:pt idx="1295">
                  <c:v>107.99999999999822</c:v>
                </c:pt>
                <c:pt idx="1296">
                  <c:v>108.08333333333155</c:v>
                </c:pt>
                <c:pt idx="1297">
                  <c:v>108.16666666666488</c:v>
                </c:pt>
                <c:pt idx="1298">
                  <c:v>108.24999999999821</c:v>
                </c:pt>
                <c:pt idx="1299">
                  <c:v>108.33333333333154</c:v>
                </c:pt>
                <c:pt idx="1300">
                  <c:v>108.41666666666487</c:v>
                </c:pt>
                <c:pt idx="1301">
                  <c:v>108.4999999999982</c:v>
                </c:pt>
                <c:pt idx="1302">
                  <c:v>108.58333333333152</c:v>
                </c:pt>
                <c:pt idx="1303">
                  <c:v>108.66666666666485</c:v>
                </c:pt>
                <c:pt idx="1304">
                  <c:v>108.74999999999818</c:v>
                </c:pt>
                <c:pt idx="1305">
                  <c:v>108.83333333333151</c:v>
                </c:pt>
                <c:pt idx="1306">
                  <c:v>108.91666666666484</c:v>
                </c:pt>
                <c:pt idx="1307">
                  <c:v>108.99999999999817</c:v>
                </c:pt>
                <c:pt idx="1308">
                  <c:v>109.0833333333315</c:v>
                </c:pt>
                <c:pt idx="1309">
                  <c:v>109.16666666666482</c:v>
                </c:pt>
                <c:pt idx="1310">
                  <c:v>109.24999999999815</c:v>
                </c:pt>
                <c:pt idx="1311">
                  <c:v>109.33333333333148</c:v>
                </c:pt>
                <c:pt idx="1312">
                  <c:v>109.41666666666481</c:v>
                </c:pt>
                <c:pt idx="1313">
                  <c:v>109.49999999999814</c:v>
                </c:pt>
                <c:pt idx="1314">
                  <c:v>109.58333333333147</c:v>
                </c:pt>
                <c:pt idx="1315">
                  <c:v>109.6666666666648</c:v>
                </c:pt>
                <c:pt idx="1316">
                  <c:v>109.74999999999812</c:v>
                </c:pt>
                <c:pt idx="1317">
                  <c:v>109.83333333333145</c:v>
                </c:pt>
                <c:pt idx="1318">
                  <c:v>109.91666666666478</c:v>
                </c:pt>
                <c:pt idx="1319">
                  <c:v>109.99999999999811</c:v>
                </c:pt>
                <c:pt idx="1320">
                  <c:v>110.08333333333144</c:v>
                </c:pt>
                <c:pt idx="1321">
                  <c:v>110.16666666666477</c:v>
                </c:pt>
                <c:pt idx="1322">
                  <c:v>110.2499999999981</c:v>
                </c:pt>
                <c:pt idx="1323">
                  <c:v>110.33333333333142</c:v>
                </c:pt>
                <c:pt idx="1324">
                  <c:v>110.41666666666475</c:v>
                </c:pt>
                <c:pt idx="1325">
                  <c:v>110.49999999999808</c:v>
                </c:pt>
                <c:pt idx="1326">
                  <c:v>110.58333333333141</c:v>
                </c:pt>
                <c:pt idx="1327">
                  <c:v>110.66666666666474</c:v>
                </c:pt>
                <c:pt idx="1328">
                  <c:v>110.74999999999807</c:v>
                </c:pt>
                <c:pt idx="1329">
                  <c:v>110.8333333333314</c:v>
                </c:pt>
                <c:pt idx="1330">
                  <c:v>110.91666666666472</c:v>
                </c:pt>
                <c:pt idx="1331">
                  <c:v>110.99999999999805</c:v>
                </c:pt>
                <c:pt idx="1332">
                  <c:v>111.08333333333138</c:v>
                </c:pt>
                <c:pt idx="1333">
                  <c:v>111.16666666666471</c:v>
                </c:pt>
                <c:pt idx="1334">
                  <c:v>111.24999999999804</c:v>
                </c:pt>
                <c:pt idx="1335">
                  <c:v>111.33333333333137</c:v>
                </c:pt>
                <c:pt idx="1336">
                  <c:v>111.4166666666647</c:v>
                </c:pt>
                <c:pt idx="1337">
                  <c:v>111.49999999999802</c:v>
                </c:pt>
                <c:pt idx="1338">
                  <c:v>111.58333333333135</c:v>
                </c:pt>
                <c:pt idx="1339">
                  <c:v>111.66666666666468</c:v>
                </c:pt>
                <c:pt idx="1340">
                  <c:v>111.74999999999801</c:v>
                </c:pt>
                <c:pt idx="1341">
                  <c:v>111.83333333333134</c:v>
                </c:pt>
                <c:pt idx="1342">
                  <c:v>111.91666666666467</c:v>
                </c:pt>
                <c:pt idx="1343">
                  <c:v>111.999999999998</c:v>
                </c:pt>
                <c:pt idx="1344">
                  <c:v>112.08333333333132</c:v>
                </c:pt>
                <c:pt idx="1345">
                  <c:v>112.16666666666465</c:v>
                </c:pt>
                <c:pt idx="1346">
                  <c:v>112.24999999999798</c:v>
                </c:pt>
                <c:pt idx="1347">
                  <c:v>112.33333333333131</c:v>
                </c:pt>
                <c:pt idx="1348">
                  <c:v>112.41666666666464</c:v>
                </c:pt>
                <c:pt idx="1349">
                  <c:v>112.49999999999797</c:v>
                </c:pt>
                <c:pt idx="1350">
                  <c:v>112.5833333333313</c:v>
                </c:pt>
                <c:pt idx="1351">
                  <c:v>112.66666666666463</c:v>
                </c:pt>
                <c:pt idx="1352">
                  <c:v>112.74999999999795</c:v>
                </c:pt>
                <c:pt idx="1353">
                  <c:v>112.83333333333128</c:v>
                </c:pt>
                <c:pt idx="1354">
                  <c:v>112.91666666666461</c:v>
                </c:pt>
                <c:pt idx="1355">
                  <c:v>112.99999999999794</c:v>
                </c:pt>
                <c:pt idx="1356">
                  <c:v>113.08333333333127</c:v>
                </c:pt>
                <c:pt idx="1357">
                  <c:v>113.1666666666646</c:v>
                </c:pt>
                <c:pt idx="1358">
                  <c:v>113.24999999999793</c:v>
                </c:pt>
                <c:pt idx="1359">
                  <c:v>113.33333333333125</c:v>
                </c:pt>
                <c:pt idx="1360">
                  <c:v>113.41666666666458</c:v>
                </c:pt>
                <c:pt idx="1361">
                  <c:v>113.49999999999791</c:v>
                </c:pt>
                <c:pt idx="1362">
                  <c:v>113.58333333333124</c:v>
                </c:pt>
                <c:pt idx="1363">
                  <c:v>113.66666666666457</c:v>
                </c:pt>
                <c:pt idx="1364">
                  <c:v>113.7499999999979</c:v>
                </c:pt>
                <c:pt idx="1365">
                  <c:v>113.83333333333123</c:v>
                </c:pt>
                <c:pt idx="1366">
                  <c:v>113.91666666666455</c:v>
                </c:pt>
                <c:pt idx="1367">
                  <c:v>113.99999999999788</c:v>
                </c:pt>
                <c:pt idx="1368">
                  <c:v>114.08333333333121</c:v>
                </c:pt>
                <c:pt idx="1369">
                  <c:v>114.16666666666454</c:v>
                </c:pt>
                <c:pt idx="1370">
                  <c:v>114.24999999999787</c:v>
                </c:pt>
                <c:pt idx="1371">
                  <c:v>114.3333333333312</c:v>
                </c:pt>
                <c:pt idx="1372">
                  <c:v>114.41666666666453</c:v>
                </c:pt>
                <c:pt idx="1373">
                  <c:v>114.49999999999785</c:v>
                </c:pt>
                <c:pt idx="1374">
                  <c:v>114.58333333333118</c:v>
                </c:pt>
                <c:pt idx="1375">
                  <c:v>114.66666666666451</c:v>
                </c:pt>
                <c:pt idx="1376">
                  <c:v>114.74999999999784</c:v>
                </c:pt>
                <c:pt idx="1377">
                  <c:v>114.83333333333117</c:v>
                </c:pt>
                <c:pt idx="1378">
                  <c:v>114.9166666666645</c:v>
                </c:pt>
                <c:pt idx="1379">
                  <c:v>114.99999999999783</c:v>
                </c:pt>
                <c:pt idx="1380">
                  <c:v>115.08333333333115</c:v>
                </c:pt>
                <c:pt idx="1381">
                  <c:v>115.16666666666448</c:v>
                </c:pt>
                <c:pt idx="1382">
                  <c:v>115.24999999999781</c:v>
                </c:pt>
                <c:pt idx="1383">
                  <c:v>115.33333333333114</c:v>
                </c:pt>
                <c:pt idx="1384">
                  <c:v>115.41666666666447</c:v>
                </c:pt>
                <c:pt idx="1385">
                  <c:v>115.4999999999978</c:v>
                </c:pt>
                <c:pt idx="1386">
                  <c:v>115.58333333333113</c:v>
                </c:pt>
                <c:pt idx="1387">
                  <c:v>115.66666666666445</c:v>
                </c:pt>
                <c:pt idx="1388">
                  <c:v>115.74999999999778</c:v>
                </c:pt>
                <c:pt idx="1389">
                  <c:v>115.83333333333111</c:v>
                </c:pt>
                <c:pt idx="1390">
                  <c:v>115.91666666666444</c:v>
                </c:pt>
                <c:pt idx="1391">
                  <c:v>115.99999999999777</c:v>
                </c:pt>
                <c:pt idx="1392">
                  <c:v>116.0833333333311</c:v>
                </c:pt>
                <c:pt idx="1393">
                  <c:v>116.16666666666443</c:v>
                </c:pt>
                <c:pt idx="1394">
                  <c:v>116.24999999999775</c:v>
                </c:pt>
                <c:pt idx="1395">
                  <c:v>116.33333333333108</c:v>
                </c:pt>
                <c:pt idx="1396">
                  <c:v>116.41666666666441</c:v>
                </c:pt>
                <c:pt idx="1397">
                  <c:v>116.49999999999774</c:v>
                </c:pt>
                <c:pt idx="1398">
                  <c:v>116.58333333333107</c:v>
                </c:pt>
                <c:pt idx="1399">
                  <c:v>116.6666666666644</c:v>
                </c:pt>
                <c:pt idx="1400">
                  <c:v>116.74999999999773</c:v>
                </c:pt>
                <c:pt idx="1401">
                  <c:v>116.83333333333105</c:v>
                </c:pt>
                <c:pt idx="1402">
                  <c:v>116.91666666666438</c:v>
                </c:pt>
                <c:pt idx="1403">
                  <c:v>116.99999999999771</c:v>
                </c:pt>
                <c:pt idx="1404">
                  <c:v>117.08333333333104</c:v>
                </c:pt>
                <c:pt idx="1405">
                  <c:v>117.16666666666437</c:v>
                </c:pt>
                <c:pt idx="1406">
                  <c:v>117.2499999999977</c:v>
                </c:pt>
                <c:pt idx="1407">
                  <c:v>117.33333333333103</c:v>
                </c:pt>
                <c:pt idx="1408">
                  <c:v>117.41666666666436</c:v>
                </c:pt>
                <c:pt idx="1409">
                  <c:v>117.49999999999768</c:v>
                </c:pt>
                <c:pt idx="1410">
                  <c:v>117.58333333333101</c:v>
                </c:pt>
                <c:pt idx="1411">
                  <c:v>117.66666666666434</c:v>
                </c:pt>
                <c:pt idx="1412">
                  <c:v>117.74999999999767</c:v>
                </c:pt>
                <c:pt idx="1413">
                  <c:v>117.833333333331</c:v>
                </c:pt>
                <c:pt idx="1414">
                  <c:v>117.91666666666433</c:v>
                </c:pt>
                <c:pt idx="1415">
                  <c:v>117.99999999999766</c:v>
                </c:pt>
                <c:pt idx="1416">
                  <c:v>118.08333333333098</c:v>
                </c:pt>
                <c:pt idx="1417">
                  <c:v>118.16666666666431</c:v>
                </c:pt>
                <c:pt idx="1418">
                  <c:v>118.24999999999764</c:v>
                </c:pt>
                <c:pt idx="1419">
                  <c:v>118.33333333333097</c:v>
                </c:pt>
                <c:pt idx="1420">
                  <c:v>118.4166666666643</c:v>
                </c:pt>
                <c:pt idx="1421">
                  <c:v>118.49999999999763</c:v>
                </c:pt>
                <c:pt idx="1422">
                  <c:v>118.58333333333096</c:v>
                </c:pt>
                <c:pt idx="1423">
                  <c:v>118.66666666666428</c:v>
                </c:pt>
                <c:pt idx="1424">
                  <c:v>118.74999999999761</c:v>
                </c:pt>
                <c:pt idx="1425">
                  <c:v>118.83333333333094</c:v>
                </c:pt>
                <c:pt idx="1426">
                  <c:v>118.91666666666427</c:v>
                </c:pt>
                <c:pt idx="1427">
                  <c:v>118.9999999999976</c:v>
                </c:pt>
                <c:pt idx="1428">
                  <c:v>119.08333333333093</c:v>
                </c:pt>
                <c:pt idx="1429">
                  <c:v>119.16666666666426</c:v>
                </c:pt>
                <c:pt idx="1430">
                  <c:v>119.24999999999758</c:v>
                </c:pt>
                <c:pt idx="1431">
                  <c:v>119.33333333333091</c:v>
                </c:pt>
                <c:pt idx="1432">
                  <c:v>119.41666666666424</c:v>
                </c:pt>
                <c:pt idx="1433">
                  <c:v>119.49999999999757</c:v>
                </c:pt>
                <c:pt idx="1434">
                  <c:v>119.5833333333309</c:v>
                </c:pt>
                <c:pt idx="1435">
                  <c:v>119.66666666666423</c:v>
                </c:pt>
                <c:pt idx="1436">
                  <c:v>119.74999999999756</c:v>
                </c:pt>
                <c:pt idx="1437">
                  <c:v>119.83333333333088</c:v>
                </c:pt>
                <c:pt idx="1438">
                  <c:v>119.91666666666421</c:v>
                </c:pt>
                <c:pt idx="1439">
                  <c:v>119.99999999999754</c:v>
                </c:pt>
                <c:pt idx="1440">
                  <c:v>120.08333333333087</c:v>
                </c:pt>
                <c:pt idx="1441">
                  <c:v>120.1666666666642</c:v>
                </c:pt>
                <c:pt idx="1442">
                  <c:v>120.24999999999753</c:v>
                </c:pt>
                <c:pt idx="1443">
                  <c:v>120.33333333333086</c:v>
                </c:pt>
                <c:pt idx="1444">
                  <c:v>120.41666666666418</c:v>
                </c:pt>
                <c:pt idx="1445">
                  <c:v>120.49999999999751</c:v>
                </c:pt>
                <c:pt idx="1446">
                  <c:v>120.58333333333084</c:v>
                </c:pt>
                <c:pt idx="1447">
                  <c:v>120.66666666666417</c:v>
                </c:pt>
                <c:pt idx="1448">
                  <c:v>120.7499999999975</c:v>
                </c:pt>
                <c:pt idx="1449">
                  <c:v>120.83333333333083</c:v>
                </c:pt>
                <c:pt idx="1450">
                  <c:v>120.91666666666416</c:v>
                </c:pt>
                <c:pt idx="1451">
                  <c:v>120.99999999999748</c:v>
                </c:pt>
                <c:pt idx="1452">
                  <c:v>121.08333333333081</c:v>
                </c:pt>
                <c:pt idx="1453">
                  <c:v>121.16666666666414</c:v>
                </c:pt>
                <c:pt idx="1454">
                  <c:v>121.24999999999747</c:v>
                </c:pt>
                <c:pt idx="1455">
                  <c:v>121.3333333333308</c:v>
                </c:pt>
                <c:pt idx="1456">
                  <c:v>121.41666666666413</c:v>
                </c:pt>
                <c:pt idx="1457">
                  <c:v>121.49999999999746</c:v>
                </c:pt>
                <c:pt idx="1458">
                  <c:v>121.58333333333078</c:v>
                </c:pt>
                <c:pt idx="1459">
                  <c:v>121.66666666666411</c:v>
                </c:pt>
                <c:pt idx="1460">
                  <c:v>121.74999999999744</c:v>
                </c:pt>
                <c:pt idx="1461">
                  <c:v>121.83333333333077</c:v>
                </c:pt>
                <c:pt idx="1462">
                  <c:v>121.9166666666641</c:v>
                </c:pt>
                <c:pt idx="1463">
                  <c:v>121.99999999999743</c:v>
                </c:pt>
                <c:pt idx="1464">
                  <c:v>122.08333333333076</c:v>
                </c:pt>
                <c:pt idx="1465">
                  <c:v>122.16666666666409</c:v>
                </c:pt>
                <c:pt idx="1466">
                  <c:v>122.24999999999741</c:v>
                </c:pt>
                <c:pt idx="1467">
                  <c:v>122.33333333333074</c:v>
                </c:pt>
                <c:pt idx="1468">
                  <c:v>122.41666666666407</c:v>
                </c:pt>
                <c:pt idx="1469">
                  <c:v>122.4999999999974</c:v>
                </c:pt>
                <c:pt idx="1470">
                  <c:v>122.58333333333073</c:v>
                </c:pt>
                <c:pt idx="1471">
                  <c:v>122.66666666666406</c:v>
                </c:pt>
                <c:pt idx="1472">
                  <c:v>122.74999999999739</c:v>
                </c:pt>
                <c:pt idx="1473">
                  <c:v>122.83333333333071</c:v>
                </c:pt>
                <c:pt idx="1474">
                  <c:v>122.91666666666404</c:v>
                </c:pt>
                <c:pt idx="1475">
                  <c:v>122.99999999999737</c:v>
                </c:pt>
                <c:pt idx="1476">
                  <c:v>123.0833333333307</c:v>
                </c:pt>
                <c:pt idx="1477">
                  <c:v>123.16666666666403</c:v>
                </c:pt>
                <c:pt idx="1478">
                  <c:v>123.24999999999736</c:v>
                </c:pt>
                <c:pt idx="1479">
                  <c:v>123.33333333333069</c:v>
                </c:pt>
                <c:pt idx="1480">
                  <c:v>123.41666666666401</c:v>
                </c:pt>
                <c:pt idx="1481">
                  <c:v>123.49999999999734</c:v>
                </c:pt>
                <c:pt idx="1482">
                  <c:v>123.58333333333067</c:v>
                </c:pt>
                <c:pt idx="1483">
                  <c:v>123.666666666664</c:v>
                </c:pt>
                <c:pt idx="1484">
                  <c:v>123.74999999999733</c:v>
                </c:pt>
                <c:pt idx="1485">
                  <c:v>123.83333333333066</c:v>
                </c:pt>
                <c:pt idx="1486">
                  <c:v>123.91666666666399</c:v>
                </c:pt>
                <c:pt idx="1487">
                  <c:v>123.99999999999731</c:v>
                </c:pt>
                <c:pt idx="1488">
                  <c:v>124.08333333333064</c:v>
                </c:pt>
                <c:pt idx="1489">
                  <c:v>124.16666666666397</c:v>
                </c:pt>
                <c:pt idx="1490">
                  <c:v>124.2499999999973</c:v>
                </c:pt>
                <c:pt idx="1491">
                  <c:v>124.33333333333063</c:v>
                </c:pt>
                <c:pt idx="1492">
                  <c:v>124.41666666666396</c:v>
                </c:pt>
                <c:pt idx="1493">
                  <c:v>124.49999999999729</c:v>
                </c:pt>
                <c:pt idx="1494">
                  <c:v>124.58333333333061</c:v>
                </c:pt>
                <c:pt idx="1495">
                  <c:v>124.66666666666394</c:v>
                </c:pt>
                <c:pt idx="1496">
                  <c:v>124.74999999999727</c:v>
                </c:pt>
                <c:pt idx="1497">
                  <c:v>124.8333333333306</c:v>
                </c:pt>
                <c:pt idx="1498">
                  <c:v>124.91666666666393</c:v>
                </c:pt>
                <c:pt idx="1499">
                  <c:v>124.99999999999726</c:v>
                </c:pt>
                <c:pt idx="1500">
                  <c:v>125.08333333333059</c:v>
                </c:pt>
                <c:pt idx="1501">
                  <c:v>125.16666666666391</c:v>
                </c:pt>
                <c:pt idx="1502">
                  <c:v>125.24999999999724</c:v>
                </c:pt>
                <c:pt idx="1503">
                  <c:v>125.33333333333057</c:v>
                </c:pt>
                <c:pt idx="1504">
                  <c:v>125.4166666666639</c:v>
                </c:pt>
                <c:pt idx="1505">
                  <c:v>125.49999999999723</c:v>
                </c:pt>
                <c:pt idx="1506">
                  <c:v>125.58333333333056</c:v>
                </c:pt>
                <c:pt idx="1507">
                  <c:v>125.66666666666389</c:v>
                </c:pt>
                <c:pt idx="1508">
                  <c:v>125.74999999999721</c:v>
                </c:pt>
                <c:pt idx="1509">
                  <c:v>125.83333333333054</c:v>
                </c:pt>
                <c:pt idx="1510">
                  <c:v>125.91666666666387</c:v>
                </c:pt>
                <c:pt idx="1511">
                  <c:v>125.9999999999972</c:v>
                </c:pt>
                <c:pt idx="1512">
                  <c:v>126.08333333333053</c:v>
                </c:pt>
                <c:pt idx="1513">
                  <c:v>126.16666666666386</c:v>
                </c:pt>
                <c:pt idx="1514">
                  <c:v>126.24999999999719</c:v>
                </c:pt>
                <c:pt idx="1515">
                  <c:v>126.33333333333051</c:v>
                </c:pt>
                <c:pt idx="1516">
                  <c:v>126.41666666666384</c:v>
                </c:pt>
                <c:pt idx="1517">
                  <c:v>126.49999999999717</c:v>
                </c:pt>
                <c:pt idx="1518">
                  <c:v>126.5833333333305</c:v>
                </c:pt>
                <c:pt idx="1519">
                  <c:v>126.66666666666383</c:v>
                </c:pt>
                <c:pt idx="1520">
                  <c:v>126.74999999999716</c:v>
                </c:pt>
                <c:pt idx="1521">
                  <c:v>126.83333333333049</c:v>
                </c:pt>
                <c:pt idx="1522">
                  <c:v>126.91666666666382</c:v>
                </c:pt>
                <c:pt idx="1523">
                  <c:v>126.99999999999714</c:v>
                </c:pt>
                <c:pt idx="1524">
                  <c:v>127.08333333333047</c:v>
                </c:pt>
                <c:pt idx="1525">
                  <c:v>127.1666666666638</c:v>
                </c:pt>
                <c:pt idx="1526">
                  <c:v>127.24999999999713</c:v>
                </c:pt>
                <c:pt idx="1527">
                  <c:v>127.33333333333046</c:v>
                </c:pt>
                <c:pt idx="1528">
                  <c:v>127.41666666666379</c:v>
                </c:pt>
                <c:pt idx="1529">
                  <c:v>127.49999999999712</c:v>
                </c:pt>
                <c:pt idx="1530">
                  <c:v>127.58333333333044</c:v>
                </c:pt>
                <c:pt idx="1531">
                  <c:v>127.66666666666377</c:v>
                </c:pt>
                <c:pt idx="1532">
                  <c:v>127.7499999999971</c:v>
                </c:pt>
                <c:pt idx="1533">
                  <c:v>127.83333333333043</c:v>
                </c:pt>
                <c:pt idx="1534">
                  <c:v>127.91666666666376</c:v>
                </c:pt>
                <c:pt idx="1535">
                  <c:v>127.99999999999709</c:v>
                </c:pt>
                <c:pt idx="1536">
                  <c:v>128.08333333333042</c:v>
                </c:pt>
                <c:pt idx="1537">
                  <c:v>128.16666666666376</c:v>
                </c:pt>
                <c:pt idx="1538">
                  <c:v>128.2499999999971</c:v>
                </c:pt>
                <c:pt idx="1539">
                  <c:v>128.33333333333044</c:v>
                </c:pt>
                <c:pt idx="1540">
                  <c:v>128.41666666666379</c:v>
                </c:pt>
                <c:pt idx="1541">
                  <c:v>128.49999999999713</c:v>
                </c:pt>
                <c:pt idx="1542">
                  <c:v>128.58333333333047</c:v>
                </c:pt>
                <c:pt idx="1543">
                  <c:v>128.66666666666382</c:v>
                </c:pt>
                <c:pt idx="1544">
                  <c:v>128.74999999999716</c:v>
                </c:pt>
                <c:pt idx="1545">
                  <c:v>128.8333333333305</c:v>
                </c:pt>
                <c:pt idx="1546">
                  <c:v>128.91666666666384</c:v>
                </c:pt>
                <c:pt idx="1547">
                  <c:v>128.99999999999719</c:v>
                </c:pt>
                <c:pt idx="1548">
                  <c:v>129.08333333333053</c:v>
                </c:pt>
                <c:pt idx="1549">
                  <c:v>129.16666666666387</c:v>
                </c:pt>
                <c:pt idx="1550">
                  <c:v>129.24999999999721</c:v>
                </c:pt>
                <c:pt idx="1551">
                  <c:v>129.33333333333056</c:v>
                </c:pt>
                <c:pt idx="1552">
                  <c:v>129.4166666666639</c:v>
                </c:pt>
                <c:pt idx="1553">
                  <c:v>129.49999999999724</c:v>
                </c:pt>
                <c:pt idx="1554">
                  <c:v>129.58333333333059</c:v>
                </c:pt>
                <c:pt idx="1555">
                  <c:v>129.66666666666393</c:v>
                </c:pt>
                <c:pt idx="1556">
                  <c:v>129.74999999999727</c:v>
                </c:pt>
                <c:pt idx="1557">
                  <c:v>129.83333333333061</c:v>
                </c:pt>
                <c:pt idx="1558">
                  <c:v>129.91666666666396</c:v>
                </c:pt>
                <c:pt idx="1559">
                  <c:v>129.9999999999973</c:v>
                </c:pt>
                <c:pt idx="1560">
                  <c:v>130.08333333333064</c:v>
                </c:pt>
                <c:pt idx="1561">
                  <c:v>130.16666666666399</c:v>
                </c:pt>
                <c:pt idx="1562">
                  <c:v>130.24999999999733</c:v>
                </c:pt>
                <c:pt idx="1563">
                  <c:v>130.33333333333067</c:v>
                </c:pt>
                <c:pt idx="1564">
                  <c:v>130.41666666666401</c:v>
                </c:pt>
                <c:pt idx="1565">
                  <c:v>130.49999999999736</c:v>
                </c:pt>
                <c:pt idx="1566">
                  <c:v>130.5833333333307</c:v>
                </c:pt>
                <c:pt idx="1567">
                  <c:v>130.66666666666404</c:v>
                </c:pt>
                <c:pt idx="1568">
                  <c:v>130.74999999999739</c:v>
                </c:pt>
                <c:pt idx="1569">
                  <c:v>130.83333333333073</c:v>
                </c:pt>
                <c:pt idx="1570">
                  <c:v>130.91666666666407</c:v>
                </c:pt>
                <c:pt idx="1571">
                  <c:v>130.99999999999741</c:v>
                </c:pt>
                <c:pt idx="1572">
                  <c:v>131.08333333333076</c:v>
                </c:pt>
                <c:pt idx="1573">
                  <c:v>131.1666666666641</c:v>
                </c:pt>
                <c:pt idx="1574">
                  <c:v>131.24999999999744</c:v>
                </c:pt>
                <c:pt idx="1575">
                  <c:v>131.33333333333078</c:v>
                </c:pt>
                <c:pt idx="1576">
                  <c:v>131.41666666666413</c:v>
                </c:pt>
                <c:pt idx="1577">
                  <c:v>131.49999999999747</c:v>
                </c:pt>
                <c:pt idx="1578">
                  <c:v>131.58333333333081</c:v>
                </c:pt>
                <c:pt idx="1579">
                  <c:v>131.66666666666416</c:v>
                </c:pt>
                <c:pt idx="1580">
                  <c:v>131.7499999999975</c:v>
                </c:pt>
                <c:pt idx="1581">
                  <c:v>131.83333333333084</c:v>
                </c:pt>
                <c:pt idx="1582">
                  <c:v>131.91666666666418</c:v>
                </c:pt>
                <c:pt idx="1583">
                  <c:v>131.99999999999753</c:v>
                </c:pt>
                <c:pt idx="1584">
                  <c:v>132.08333333333087</c:v>
                </c:pt>
                <c:pt idx="1585">
                  <c:v>132.16666666666421</c:v>
                </c:pt>
                <c:pt idx="1586">
                  <c:v>132.24999999999756</c:v>
                </c:pt>
                <c:pt idx="1587">
                  <c:v>132.3333333333309</c:v>
                </c:pt>
                <c:pt idx="1588">
                  <c:v>132.41666666666424</c:v>
                </c:pt>
                <c:pt idx="1589">
                  <c:v>132.49999999999758</c:v>
                </c:pt>
                <c:pt idx="1590">
                  <c:v>132.58333333333093</c:v>
                </c:pt>
                <c:pt idx="1591">
                  <c:v>132.66666666666427</c:v>
                </c:pt>
                <c:pt idx="1592">
                  <c:v>132.74999999999761</c:v>
                </c:pt>
                <c:pt idx="1593">
                  <c:v>132.83333333333096</c:v>
                </c:pt>
                <c:pt idx="1594">
                  <c:v>132.9166666666643</c:v>
                </c:pt>
                <c:pt idx="1595">
                  <c:v>132.99999999999764</c:v>
                </c:pt>
                <c:pt idx="1596">
                  <c:v>133.08333333333098</c:v>
                </c:pt>
                <c:pt idx="1597">
                  <c:v>133.16666666666433</c:v>
                </c:pt>
                <c:pt idx="1598">
                  <c:v>133.24999999999767</c:v>
                </c:pt>
                <c:pt idx="1599">
                  <c:v>133.33333333333101</c:v>
                </c:pt>
                <c:pt idx="1600">
                  <c:v>133.41666666666436</c:v>
                </c:pt>
                <c:pt idx="1601">
                  <c:v>133.4999999999977</c:v>
                </c:pt>
                <c:pt idx="1602">
                  <c:v>133.58333333333104</c:v>
                </c:pt>
                <c:pt idx="1603">
                  <c:v>133.66666666666438</c:v>
                </c:pt>
                <c:pt idx="1604">
                  <c:v>133.74999999999773</c:v>
                </c:pt>
                <c:pt idx="1605">
                  <c:v>133.83333333333107</c:v>
                </c:pt>
                <c:pt idx="1606">
                  <c:v>133.91666666666441</c:v>
                </c:pt>
                <c:pt idx="1607">
                  <c:v>133.99999999999775</c:v>
                </c:pt>
                <c:pt idx="1608">
                  <c:v>134.0833333333311</c:v>
                </c:pt>
                <c:pt idx="1609">
                  <c:v>134.16666666666444</c:v>
                </c:pt>
                <c:pt idx="1610">
                  <c:v>134.24999999999778</c:v>
                </c:pt>
                <c:pt idx="1611">
                  <c:v>134.33333333333113</c:v>
                </c:pt>
                <c:pt idx="1612">
                  <c:v>134.41666666666447</c:v>
                </c:pt>
                <c:pt idx="1613">
                  <c:v>134.49999999999781</c:v>
                </c:pt>
                <c:pt idx="1614">
                  <c:v>134.58333333333115</c:v>
                </c:pt>
                <c:pt idx="1615">
                  <c:v>134.6666666666645</c:v>
                </c:pt>
                <c:pt idx="1616">
                  <c:v>134.74999999999784</c:v>
                </c:pt>
                <c:pt idx="1617">
                  <c:v>134.83333333333118</c:v>
                </c:pt>
                <c:pt idx="1618">
                  <c:v>134.91666666666453</c:v>
                </c:pt>
                <c:pt idx="1619">
                  <c:v>134.99999999999787</c:v>
                </c:pt>
                <c:pt idx="1620">
                  <c:v>135.08333333333121</c:v>
                </c:pt>
                <c:pt idx="1621">
                  <c:v>135.16666666666455</c:v>
                </c:pt>
                <c:pt idx="1622">
                  <c:v>135.2499999999979</c:v>
                </c:pt>
                <c:pt idx="1623">
                  <c:v>135.33333333333124</c:v>
                </c:pt>
                <c:pt idx="1624">
                  <c:v>135.41666666666458</c:v>
                </c:pt>
                <c:pt idx="1625">
                  <c:v>135.49999999999793</c:v>
                </c:pt>
                <c:pt idx="1626">
                  <c:v>135.58333333333127</c:v>
                </c:pt>
                <c:pt idx="1627">
                  <c:v>135.66666666666461</c:v>
                </c:pt>
                <c:pt idx="1628">
                  <c:v>135.74999999999795</c:v>
                </c:pt>
                <c:pt idx="1629">
                  <c:v>135.8333333333313</c:v>
                </c:pt>
                <c:pt idx="1630">
                  <c:v>135.91666666666464</c:v>
                </c:pt>
                <c:pt idx="1631">
                  <c:v>135.99999999999798</c:v>
                </c:pt>
                <c:pt idx="1632">
                  <c:v>136.08333333333132</c:v>
                </c:pt>
                <c:pt idx="1633">
                  <c:v>136.16666666666467</c:v>
                </c:pt>
                <c:pt idx="1634">
                  <c:v>136.24999999999801</c:v>
                </c:pt>
                <c:pt idx="1635">
                  <c:v>136.33333333333135</c:v>
                </c:pt>
                <c:pt idx="1636">
                  <c:v>136.4166666666647</c:v>
                </c:pt>
                <c:pt idx="1637">
                  <c:v>136.49999999999804</c:v>
                </c:pt>
                <c:pt idx="1638">
                  <c:v>136.58333333333138</c:v>
                </c:pt>
                <c:pt idx="1639">
                  <c:v>136.66666666666472</c:v>
                </c:pt>
                <c:pt idx="1640">
                  <c:v>136.74999999999807</c:v>
                </c:pt>
                <c:pt idx="1641">
                  <c:v>136.83333333333141</c:v>
                </c:pt>
                <c:pt idx="1642">
                  <c:v>136.91666666666475</c:v>
                </c:pt>
                <c:pt idx="1643">
                  <c:v>136.9999999999981</c:v>
                </c:pt>
                <c:pt idx="1644">
                  <c:v>137.08333333333144</c:v>
                </c:pt>
                <c:pt idx="1645">
                  <c:v>137.16666666666478</c:v>
                </c:pt>
                <c:pt idx="1646">
                  <c:v>137.24999999999812</c:v>
                </c:pt>
                <c:pt idx="1647">
                  <c:v>137.33333333333147</c:v>
                </c:pt>
                <c:pt idx="1648">
                  <c:v>137.41666666666481</c:v>
                </c:pt>
                <c:pt idx="1649">
                  <c:v>137.49999999999815</c:v>
                </c:pt>
                <c:pt idx="1650">
                  <c:v>137.5833333333315</c:v>
                </c:pt>
                <c:pt idx="1651">
                  <c:v>137.66666666666484</c:v>
                </c:pt>
                <c:pt idx="1652">
                  <c:v>137.74999999999818</c:v>
                </c:pt>
                <c:pt idx="1653">
                  <c:v>137.83333333333152</c:v>
                </c:pt>
                <c:pt idx="1654">
                  <c:v>137.91666666666487</c:v>
                </c:pt>
                <c:pt idx="1655">
                  <c:v>137.99999999999821</c:v>
                </c:pt>
                <c:pt idx="1656">
                  <c:v>138.08333333333155</c:v>
                </c:pt>
                <c:pt idx="1657">
                  <c:v>138.1666666666649</c:v>
                </c:pt>
                <c:pt idx="1658">
                  <c:v>138.24999999999824</c:v>
                </c:pt>
                <c:pt idx="1659">
                  <c:v>138.33333333333158</c:v>
                </c:pt>
                <c:pt idx="1660">
                  <c:v>138.41666666666492</c:v>
                </c:pt>
                <c:pt idx="1661">
                  <c:v>138.49999999999827</c:v>
                </c:pt>
                <c:pt idx="1662">
                  <c:v>138.58333333333161</c:v>
                </c:pt>
                <c:pt idx="1663">
                  <c:v>138.66666666666495</c:v>
                </c:pt>
                <c:pt idx="1664">
                  <c:v>138.74999999999829</c:v>
                </c:pt>
                <c:pt idx="1665">
                  <c:v>138.83333333333164</c:v>
                </c:pt>
                <c:pt idx="1666">
                  <c:v>138.91666666666498</c:v>
                </c:pt>
                <c:pt idx="1667">
                  <c:v>138.99999999999832</c:v>
                </c:pt>
                <c:pt idx="1668">
                  <c:v>139.08333333333167</c:v>
                </c:pt>
                <c:pt idx="1669">
                  <c:v>139.16666666666501</c:v>
                </c:pt>
                <c:pt idx="1670">
                  <c:v>139.24999999999835</c:v>
                </c:pt>
                <c:pt idx="1671">
                  <c:v>139.33333333333169</c:v>
                </c:pt>
                <c:pt idx="1672">
                  <c:v>139.41666666666504</c:v>
                </c:pt>
                <c:pt idx="1673">
                  <c:v>139.49999999999838</c:v>
                </c:pt>
                <c:pt idx="1674">
                  <c:v>139.58333333333172</c:v>
                </c:pt>
                <c:pt idx="1675">
                  <c:v>139.66666666666507</c:v>
                </c:pt>
                <c:pt idx="1676">
                  <c:v>139.74999999999841</c:v>
                </c:pt>
                <c:pt idx="1677">
                  <c:v>139.83333333333175</c:v>
                </c:pt>
                <c:pt idx="1678">
                  <c:v>139.91666666666509</c:v>
                </c:pt>
                <c:pt idx="1679">
                  <c:v>139.99999999999844</c:v>
                </c:pt>
                <c:pt idx="1680">
                  <c:v>140.08333333333178</c:v>
                </c:pt>
                <c:pt idx="1681">
                  <c:v>140.16666666666512</c:v>
                </c:pt>
                <c:pt idx="1682">
                  <c:v>140.24999999999847</c:v>
                </c:pt>
                <c:pt idx="1683">
                  <c:v>140.33333333333181</c:v>
                </c:pt>
                <c:pt idx="1684">
                  <c:v>140.41666666666515</c:v>
                </c:pt>
                <c:pt idx="1685">
                  <c:v>140.49999999999849</c:v>
                </c:pt>
                <c:pt idx="1686">
                  <c:v>140.58333333333184</c:v>
                </c:pt>
                <c:pt idx="1687">
                  <c:v>140.66666666666518</c:v>
                </c:pt>
                <c:pt idx="1688">
                  <c:v>140.74999999999852</c:v>
                </c:pt>
                <c:pt idx="1689">
                  <c:v>140.83333333333186</c:v>
                </c:pt>
                <c:pt idx="1690">
                  <c:v>140.91666666666521</c:v>
                </c:pt>
                <c:pt idx="1691">
                  <c:v>140.99999999999855</c:v>
                </c:pt>
                <c:pt idx="1692">
                  <c:v>141.08333333333189</c:v>
                </c:pt>
                <c:pt idx="1693">
                  <c:v>141.16666666666524</c:v>
                </c:pt>
                <c:pt idx="1694">
                  <c:v>141.24999999999858</c:v>
                </c:pt>
                <c:pt idx="1695">
                  <c:v>141.33333333333192</c:v>
                </c:pt>
                <c:pt idx="1696">
                  <c:v>141.41666666666526</c:v>
                </c:pt>
                <c:pt idx="1697">
                  <c:v>141.49999999999861</c:v>
                </c:pt>
                <c:pt idx="1698">
                  <c:v>141.58333333333195</c:v>
                </c:pt>
                <c:pt idx="1699">
                  <c:v>141.66666666666529</c:v>
                </c:pt>
                <c:pt idx="1700">
                  <c:v>141.74999999999864</c:v>
                </c:pt>
                <c:pt idx="1701">
                  <c:v>141.83333333333198</c:v>
                </c:pt>
                <c:pt idx="1702">
                  <c:v>141.91666666666532</c:v>
                </c:pt>
                <c:pt idx="1703">
                  <c:v>141.99999999999866</c:v>
                </c:pt>
                <c:pt idx="1704">
                  <c:v>142.08333333333201</c:v>
                </c:pt>
                <c:pt idx="1705">
                  <c:v>142.16666666666535</c:v>
                </c:pt>
                <c:pt idx="1706">
                  <c:v>142.24999999999869</c:v>
                </c:pt>
                <c:pt idx="1707">
                  <c:v>142.33333333333204</c:v>
                </c:pt>
                <c:pt idx="1708">
                  <c:v>142.41666666666538</c:v>
                </c:pt>
                <c:pt idx="1709">
                  <c:v>142.49999999999872</c:v>
                </c:pt>
                <c:pt idx="1710">
                  <c:v>142.58333333333206</c:v>
                </c:pt>
                <c:pt idx="1711">
                  <c:v>142.66666666666541</c:v>
                </c:pt>
                <c:pt idx="1712">
                  <c:v>142.74999999999875</c:v>
                </c:pt>
                <c:pt idx="1713">
                  <c:v>142.83333333333209</c:v>
                </c:pt>
                <c:pt idx="1714">
                  <c:v>142.91666666666544</c:v>
                </c:pt>
                <c:pt idx="1715">
                  <c:v>142.99999999999878</c:v>
                </c:pt>
                <c:pt idx="1716">
                  <c:v>143.08333333333212</c:v>
                </c:pt>
                <c:pt idx="1717">
                  <c:v>143.16666666666546</c:v>
                </c:pt>
                <c:pt idx="1718">
                  <c:v>143.24999999999881</c:v>
                </c:pt>
                <c:pt idx="1719">
                  <c:v>143.33333333333215</c:v>
                </c:pt>
                <c:pt idx="1720">
                  <c:v>143.41666666666549</c:v>
                </c:pt>
                <c:pt idx="1721">
                  <c:v>143.49999999999883</c:v>
                </c:pt>
                <c:pt idx="1722">
                  <c:v>143.58333333333218</c:v>
                </c:pt>
                <c:pt idx="1723">
                  <c:v>143.66666666666552</c:v>
                </c:pt>
                <c:pt idx="1724">
                  <c:v>143.74999999999886</c:v>
                </c:pt>
                <c:pt idx="1725">
                  <c:v>143.83333333333221</c:v>
                </c:pt>
                <c:pt idx="1726">
                  <c:v>143.91666666666555</c:v>
                </c:pt>
                <c:pt idx="1727">
                  <c:v>143.99999999999889</c:v>
                </c:pt>
                <c:pt idx="1728">
                  <c:v>144.08333333333223</c:v>
                </c:pt>
                <c:pt idx="1729">
                  <c:v>144.16666666666558</c:v>
                </c:pt>
                <c:pt idx="1730">
                  <c:v>144.24999999999892</c:v>
                </c:pt>
                <c:pt idx="1731">
                  <c:v>144.33333333333226</c:v>
                </c:pt>
                <c:pt idx="1732">
                  <c:v>144.41666666666561</c:v>
                </c:pt>
                <c:pt idx="1733">
                  <c:v>144.49999999999895</c:v>
                </c:pt>
                <c:pt idx="1734">
                  <c:v>144.58333333333229</c:v>
                </c:pt>
                <c:pt idx="1735">
                  <c:v>144.66666666666563</c:v>
                </c:pt>
                <c:pt idx="1736">
                  <c:v>144.74999999999898</c:v>
                </c:pt>
                <c:pt idx="1737">
                  <c:v>144.83333333333232</c:v>
                </c:pt>
                <c:pt idx="1738">
                  <c:v>144.91666666666566</c:v>
                </c:pt>
                <c:pt idx="1739">
                  <c:v>144.99999999999901</c:v>
                </c:pt>
                <c:pt idx="1740">
                  <c:v>145.08333333333235</c:v>
                </c:pt>
                <c:pt idx="1741">
                  <c:v>145.16666666666569</c:v>
                </c:pt>
                <c:pt idx="1742">
                  <c:v>145.24999999999903</c:v>
                </c:pt>
                <c:pt idx="1743">
                  <c:v>145.33333333333238</c:v>
                </c:pt>
                <c:pt idx="1744">
                  <c:v>145.41666666666572</c:v>
                </c:pt>
                <c:pt idx="1745">
                  <c:v>145.49999999999906</c:v>
                </c:pt>
                <c:pt idx="1746">
                  <c:v>145.5833333333324</c:v>
                </c:pt>
                <c:pt idx="1747">
                  <c:v>145.66666666666575</c:v>
                </c:pt>
                <c:pt idx="1748">
                  <c:v>145.74999999999909</c:v>
                </c:pt>
                <c:pt idx="1749">
                  <c:v>145.83333333333243</c:v>
                </c:pt>
                <c:pt idx="1750">
                  <c:v>145.91666666666578</c:v>
                </c:pt>
                <c:pt idx="1751">
                  <c:v>145.99999999999912</c:v>
                </c:pt>
                <c:pt idx="1752">
                  <c:v>146.08333333333246</c:v>
                </c:pt>
                <c:pt idx="1753">
                  <c:v>146.1666666666658</c:v>
                </c:pt>
                <c:pt idx="1754">
                  <c:v>146.24999999999915</c:v>
                </c:pt>
                <c:pt idx="1755">
                  <c:v>146.33333333333249</c:v>
                </c:pt>
                <c:pt idx="1756">
                  <c:v>146.41666666666583</c:v>
                </c:pt>
                <c:pt idx="1757">
                  <c:v>146.49999999999918</c:v>
                </c:pt>
                <c:pt idx="1758">
                  <c:v>146.58333333333252</c:v>
                </c:pt>
                <c:pt idx="1759">
                  <c:v>146.66666666666586</c:v>
                </c:pt>
                <c:pt idx="1760">
                  <c:v>146.7499999999992</c:v>
                </c:pt>
                <c:pt idx="1761">
                  <c:v>146.83333333333255</c:v>
                </c:pt>
                <c:pt idx="1762">
                  <c:v>146.91666666666589</c:v>
                </c:pt>
                <c:pt idx="1763">
                  <c:v>146.99999999999923</c:v>
                </c:pt>
                <c:pt idx="1764">
                  <c:v>147.08333333333258</c:v>
                </c:pt>
                <c:pt idx="1765">
                  <c:v>147.16666666666592</c:v>
                </c:pt>
                <c:pt idx="1766">
                  <c:v>147.24999999999926</c:v>
                </c:pt>
                <c:pt idx="1767">
                  <c:v>147.3333333333326</c:v>
                </c:pt>
                <c:pt idx="1768">
                  <c:v>147.41666666666595</c:v>
                </c:pt>
                <c:pt idx="1769">
                  <c:v>147.49999999999929</c:v>
                </c:pt>
                <c:pt idx="1770">
                  <c:v>147.58333333333263</c:v>
                </c:pt>
                <c:pt idx="1771">
                  <c:v>147.66666666666598</c:v>
                </c:pt>
                <c:pt idx="1772">
                  <c:v>147.74999999999932</c:v>
                </c:pt>
                <c:pt idx="1773">
                  <c:v>147.83333333333266</c:v>
                </c:pt>
                <c:pt idx="1774">
                  <c:v>147.916666666666</c:v>
                </c:pt>
                <c:pt idx="1775">
                  <c:v>147.99999999999935</c:v>
                </c:pt>
                <c:pt idx="1776">
                  <c:v>148.08333333333269</c:v>
                </c:pt>
                <c:pt idx="1777">
                  <c:v>148.16666666666603</c:v>
                </c:pt>
                <c:pt idx="1778">
                  <c:v>148.24999999999937</c:v>
                </c:pt>
                <c:pt idx="1779">
                  <c:v>148.33333333333272</c:v>
                </c:pt>
                <c:pt idx="1780">
                  <c:v>148.41666666666606</c:v>
                </c:pt>
                <c:pt idx="1781">
                  <c:v>148.4999999999994</c:v>
                </c:pt>
                <c:pt idx="1782">
                  <c:v>148.58333333333275</c:v>
                </c:pt>
                <c:pt idx="1783">
                  <c:v>148.66666666666609</c:v>
                </c:pt>
                <c:pt idx="1784">
                  <c:v>148.74999999999943</c:v>
                </c:pt>
                <c:pt idx="1785">
                  <c:v>148.83333333333277</c:v>
                </c:pt>
                <c:pt idx="1786">
                  <c:v>148.91666666666612</c:v>
                </c:pt>
                <c:pt idx="1787">
                  <c:v>148.99999999999946</c:v>
                </c:pt>
                <c:pt idx="1788">
                  <c:v>149.0833333333328</c:v>
                </c:pt>
                <c:pt idx="1789">
                  <c:v>149.16666666666615</c:v>
                </c:pt>
                <c:pt idx="1790">
                  <c:v>149.24999999999949</c:v>
                </c:pt>
                <c:pt idx="1791">
                  <c:v>149.33333333333283</c:v>
                </c:pt>
                <c:pt idx="1792">
                  <c:v>149.41666666666617</c:v>
                </c:pt>
                <c:pt idx="1793">
                  <c:v>149.49999999999952</c:v>
                </c:pt>
                <c:pt idx="1794">
                  <c:v>149.58333333333286</c:v>
                </c:pt>
                <c:pt idx="1795">
                  <c:v>149.6666666666662</c:v>
                </c:pt>
                <c:pt idx="1796">
                  <c:v>149.74999999999955</c:v>
                </c:pt>
                <c:pt idx="1797">
                  <c:v>149.83333333333289</c:v>
                </c:pt>
                <c:pt idx="1798">
                  <c:v>149.91666666666623</c:v>
                </c:pt>
                <c:pt idx="1799">
                  <c:v>149.99999999999957</c:v>
                </c:pt>
                <c:pt idx="1800">
                  <c:v>150.08333333333292</c:v>
                </c:pt>
                <c:pt idx="1801">
                  <c:v>150.16666666666626</c:v>
                </c:pt>
                <c:pt idx="1802">
                  <c:v>150.2499999999996</c:v>
                </c:pt>
                <c:pt idx="1803">
                  <c:v>150.33333333333294</c:v>
                </c:pt>
                <c:pt idx="1804">
                  <c:v>150.41666666666629</c:v>
                </c:pt>
                <c:pt idx="1805">
                  <c:v>150.49999999999963</c:v>
                </c:pt>
                <c:pt idx="1806">
                  <c:v>150.58333333333297</c:v>
                </c:pt>
                <c:pt idx="1807">
                  <c:v>150.66666666666632</c:v>
                </c:pt>
                <c:pt idx="1808">
                  <c:v>150.74999999999966</c:v>
                </c:pt>
                <c:pt idx="1809">
                  <c:v>150.833333333333</c:v>
                </c:pt>
                <c:pt idx="1810">
                  <c:v>150.91666666666634</c:v>
                </c:pt>
                <c:pt idx="1811">
                  <c:v>150.99999999999969</c:v>
                </c:pt>
                <c:pt idx="1812">
                  <c:v>151.08333333333303</c:v>
                </c:pt>
                <c:pt idx="1813">
                  <c:v>151.16666666666637</c:v>
                </c:pt>
                <c:pt idx="1814">
                  <c:v>151.24999999999972</c:v>
                </c:pt>
                <c:pt idx="1815">
                  <c:v>151.33333333333306</c:v>
                </c:pt>
                <c:pt idx="1816">
                  <c:v>151.4166666666664</c:v>
                </c:pt>
                <c:pt idx="1817">
                  <c:v>151.49999999999974</c:v>
                </c:pt>
                <c:pt idx="1818">
                  <c:v>151.58333333333309</c:v>
                </c:pt>
                <c:pt idx="1819">
                  <c:v>151.66666666666643</c:v>
                </c:pt>
                <c:pt idx="1820">
                  <c:v>151.74999999999977</c:v>
                </c:pt>
                <c:pt idx="1821">
                  <c:v>151.83333333333312</c:v>
                </c:pt>
                <c:pt idx="1822">
                  <c:v>151.91666666666646</c:v>
                </c:pt>
                <c:pt idx="1823">
                  <c:v>151.9999999999998</c:v>
                </c:pt>
                <c:pt idx="1824">
                  <c:v>152.08333333333314</c:v>
                </c:pt>
                <c:pt idx="1825">
                  <c:v>152.16666666666649</c:v>
                </c:pt>
                <c:pt idx="1826">
                  <c:v>152.24999999999983</c:v>
                </c:pt>
                <c:pt idx="1827">
                  <c:v>152.33333333333317</c:v>
                </c:pt>
                <c:pt idx="1828">
                  <c:v>152.41666666666652</c:v>
                </c:pt>
                <c:pt idx="1829">
                  <c:v>152.49999999999986</c:v>
                </c:pt>
                <c:pt idx="1830">
                  <c:v>152.5833333333332</c:v>
                </c:pt>
                <c:pt idx="1831">
                  <c:v>152.66666666666654</c:v>
                </c:pt>
                <c:pt idx="1832">
                  <c:v>152.74999999999989</c:v>
                </c:pt>
                <c:pt idx="1833">
                  <c:v>152.83333333333323</c:v>
                </c:pt>
                <c:pt idx="1834">
                  <c:v>152.91666666666657</c:v>
                </c:pt>
                <c:pt idx="1835">
                  <c:v>152.99999999999991</c:v>
                </c:pt>
                <c:pt idx="1836">
                  <c:v>153.08333333333326</c:v>
                </c:pt>
                <c:pt idx="1837">
                  <c:v>153.1666666666666</c:v>
                </c:pt>
                <c:pt idx="1838">
                  <c:v>153.24999999999994</c:v>
                </c:pt>
                <c:pt idx="1839">
                  <c:v>153.33333333333329</c:v>
                </c:pt>
                <c:pt idx="1840">
                  <c:v>153.41666666666663</c:v>
                </c:pt>
                <c:pt idx="1841">
                  <c:v>153.49999999999997</c:v>
                </c:pt>
                <c:pt idx="1842">
                  <c:v>153.58333333333331</c:v>
                </c:pt>
                <c:pt idx="1843">
                  <c:v>153.66666666666666</c:v>
                </c:pt>
                <c:pt idx="1844">
                  <c:v>153.75</c:v>
                </c:pt>
                <c:pt idx="1845">
                  <c:v>153.83333333333334</c:v>
                </c:pt>
                <c:pt idx="1846">
                  <c:v>153.91666666666669</c:v>
                </c:pt>
                <c:pt idx="1847">
                  <c:v>154.00000000000003</c:v>
                </c:pt>
                <c:pt idx="1848">
                  <c:v>154.08333333333337</c:v>
                </c:pt>
                <c:pt idx="1849">
                  <c:v>154.16666666666671</c:v>
                </c:pt>
                <c:pt idx="1850">
                  <c:v>154.25000000000006</c:v>
                </c:pt>
                <c:pt idx="1851">
                  <c:v>154.3333333333334</c:v>
                </c:pt>
                <c:pt idx="1852">
                  <c:v>154.41666666666674</c:v>
                </c:pt>
                <c:pt idx="1853">
                  <c:v>154.50000000000009</c:v>
                </c:pt>
                <c:pt idx="1854">
                  <c:v>154.58333333333343</c:v>
                </c:pt>
                <c:pt idx="1855">
                  <c:v>154.66666666666677</c:v>
                </c:pt>
                <c:pt idx="1856">
                  <c:v>154.75000000000011</c:v>
                </c:pt>
                <c:pt idx="1857">
                  <c:v>154.83333333333346</c:v>
                </c:pt>
                <c:pt idx="1858">
                  <c:v>154.9166666666668</c:v>
                </c:pt>
                <c:pt idx="1859">
                  <c:v>155.00000000000014</c:v>
                </c:pt>
                <c:pt idx="1860">
                  <c:v>155.08333333333348</c:v>
                </c:pt>
                <c:pt idx="1861">
                  <c:v>155.16666666666683</c:v>
                </c:pt>
                <c:pt idx="1862">
                  <c:v>155.25000000000017</c:v>
                </c:pt>
                <c:pt idx="1863">
                  <c:v>155.33333333333351</c:v>
                </c:pt>
                <c:pt idx="1864">
                  <c:v>155.41666666666686</c:v>
                </c:pt>
                <c:pt idx="1865">
                  <c:v>155.5000000000002</c:v>
                </c:pt>
                <c:pt idx="1866">
                  <c:v>155.58333333333354</c:v>
                </c:pt>
                <c:pt idx="1867">
                  <c:v>155.66666666666688</c:v>
                </c:pt>
                <c:pt idx="1868">
                  <c:v>155.75000000000023</c:v>
                </c:pt>
                <c:pt idx="1869">
                  <c:v>155.83333333333357</c:v>
                </c:pt>
                <c:pt idx="1870">
                  <c:v>155.91666666666691</c:v>
                </c:pt>
                <c:pt idx="1871">
                  <c:v>156.00000000000026</c:v>
                </c:pt>
                <c:pt idx="1872">
                  <c:v>156.0833333333336</c:v>
                </c:pt>
                <c:pt idx="1873">
                  <c:v>156.16666666666694</c:v>
                </c:pt>
                <c:pt idx="1874">
                  <c:v>156.25000000000028</c:v>
                </c:pt>
                <c:pt idx="1875">
                  <c:v>156.33333333333363</c:v>
                </c:pt>
                <c:pt idx="1876">
                  <c:v>156.41666666666697</c:v>
                </c:pt>
                <c:pt idx="1877">
                  <c:v>156.50000000000031</c:v>
                </c:pt>
                <c:pt idx="1878">
                  <c:v>156.58333333333366</c:v>
                </c:pt>
                <c:pt idx="1879">
                  <c:v>156.666666666667</c:v>
                </c:pt>
                <c:pt idx="1880">
                  <c:v>156.75000000000034</c:v>
                </c:pt>
                <c:pt idx="1881">
                  <c:v>156.83333333333368</c:v>
                </c:pt>
                <c:pt idx="1882">
                  <c:v>156.91666666666703</c:v>
                </c:pt>
                <c:pt idx="1883">
                  <c:v>157.00000000000037</c:v>
                </c:pt>
                <c:pt idx="1884">
                  <c:v>157.08333333333371</c:v>
                </c:pt>
                <c:pt idx="1885">
                  <c:v>157.16666666666706</c:v>
                </c:pt>
                <c:pt idx="1886">
                  <c:v>157.2500000000004</c:v>
                </c:pt>
                <c:pt idx="1887">
                  <c:v>157.33333333333374</c:v>
                </c:pt>
                <c:pt idx="1888">
                  <c:v>157.41666666666708</c:v>
                </c:pt>
              </c:numCache>
            </c:numRef>
          </c:xVal>
          <c:yVal>
            <c:numRef>
              <c:f>Sheet1!$R$5:$R$1893</c:f>
              <c:numCache>
                <c:formatCode>General</c:formatCode>
                <c:ptCount val="188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-0.10000000000000142</c:v>
                </c:pt>
                <c:pt idx="12">
                  <c:v>0</c:v>
                </c:pt>
                <c:pt idx="13">
                  <c:v>0</c:v>
                </c:pt>
                <c:pt idx="14">
                  <c:v>-0.10000000000000142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-0.10000000000000142</c:v>
                </c:pt>
                <c:pt idx="19">
                  <c:v>-0.10000000000000142</c:v>
                </c:pt>
                <c:pt idx="20">
                  <c:v>0</c:v>
                </c:pt>
                <c:pt idx="21">
                  <c:v>-0.10000000000000142</c:v>
                </c:pt>
                <c:pt idx="22">
                  <c:v>-0.10000000000000142</c:v>
                </c:pt>
                <c:pt idx="23">
                  <c:v>0</c:v>
                </c:pt>
                <c:pt idx="24">
                  <c:v>-0.10000000000000142</c:v>
                </c:pt>
                <c:pt idx="25">
                  <c:v>-0.10000000000000142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-0.10000000000000142</c:v>
                </c:pt>
                <c:pt idx="30">
                  <c:v>0</c:v>
                </c:pt>
                <c:pt idx="31">
                  <c:v>-0.10000000000000142</c:v>
                </c:pt>
                <c:pt idx="32">
                  <c:v>-0.10000000000000142</c:v>
                </c:pt>
                <c:pt idx="33">
                  <c:v>-0.10000000000000142</c:v>
                </c:pt>
                <c:pt idx="34">
                  <c:v>-0.10000000000000142</c:v>
                </c:pt>
                <c:pt idx="35">
                  <c:v>-0.10000000000000142</c:v>
                </c:pt>
                <c:pt idx="36">
                  <c:v>-0.10000000000000142</c:v>
                </c:pt>
                <c:pt idx="37">
                  <c:v>-0.10000000000000142</c:v>
                </c:pt>
                <c:pt idx="38">
                  <c:v>-0.10000000000000142</c:v>
                </c:pt>
                <c:pt idx="39">
                  <c:v>-0.10000000000000142</c:v>
                </c:pt>
                <c:pt idx="40">
                  <c:v>-0.10000000000000142</c:v>
                </c:pt>
                <c:pt idx="41">
                  <c:v>-0.10000000000000142</c:v>
                </c:pt>
                <c:pt idx="42">
                  <c:v>-0.10000000000000142</c:v>
                </c:pt>
                <c:pt idx="43">
                  <c:v>-0.10000000000000142</c:v>
                </c:pt>
                <c:pt idx="44">
                  <c:v>-0.10000000000000142</c:v>
                </c:pt>
                <c:pt idx="45">
                  <c:v>-0.10000000000000142</c:v>
                </c:pt>
                <c:pt idx="46">
                  <c:v>-0.10000000000000142</c:v>
                </c:pt>
                <c:pt idx="47">
                  <c:v>-0.10000000000000142</c:v>
                </c:pt>
                <c:pt idx="48">
                  <c:v>-0.10000000000000142</c:v>
                </c:pt>
                <c:pt idx="49">
                  <c:v>-0.10000000000000142</c:v>
                </c:pt>
                <c:pt idx="50">
                  <c:v>-0.10000000000000142</c:v>
                </c:pt>
                <c:pt idx="51">
                  <c:v>-0.10000000000000142</c:v>
                </c:pt>
                <c:pt idx="52">
                  <c:v>-0.10000000000000142</c:v>
                </c:pt>
                <c:pt idx="53">
                  <c:v>-0.10000000000000142</c:v>
                </c:pt>
                <c:pt idx="54">
                  <c:v>-0.10000000000000142</c:v>
                </c:pt>
                <c:pt idx="55">
                  <c:v>-0.10000000000000142</c:v>
                </c:pt>
                <c:pt idx="56">
                  <c:v>-0.10000000000000142</c:v>
                </c:pt>
                <c:pt idx="57">
                  <c:v>-0.10000000000000142</c:v>
                </c:pt>
                <c:pt idx="58">
                  <c:v>-0.10000000000000142</c:v>
                </c:pt>
                <c:pt idx="59">
                  <c:v>-0.10000000000000142</c:v>
                </c:pt>
                <c:pt idx="60">
                  <c:v>-0.10000000000000142</c:v>
                </c:pt>
                <c:pt idx="61">
                  <c:v>-0.10000000000000142</c:v>
                </c:pt>
                <c:pt idx="62">
                  <c:v>0</c:v>
                </c:pt>
                <c:pt idx="63">
                  <c:v>-0.10000000000000142</c:v>
                </c:pt>
                <c:pt idx="64">
                  <c:v>0</c:v>
                </c:pt>
                <c:pt idx="65">
                  <c:v>-0.10000000000000142</c:v>
                </c:pt>
                <c:pt idx="66">
                  <c:v>-0.10000000000000142</c:v>
                </c:pt>
                <c:pt idx="67">
                  <c:v>-0.10000000000000142</c:v>
                </c:pt>
                <c:pt idx="68">
                  <c:v>0</c:v>
                </c:pt>
                <c:pt idx="69">
                  <c:v>-0.10000000000000142</c:v>
                </c:pt>
                <c:pt idx="70">
                  <c:v>0</c:v>
                </c:pt>
                <c:pt idx="71">
                  <c:v>0</c:v>
                </c:pt>
                <c:pt idx="72">
                  <c:v>-0.10000000000000142</c:v>
                </c:pt>
                <c:pt idx="73">
                  <c:v>-0.10000000000000142</c:v>
                </c:pt>
                <c:pt idx="74">
                  <c:v>0</c:v>
                </c:pt>
                <c:pt idx="75">
                  <c:v>-0.10000000000000142</c:v>
                </c:pt>
                <c:pt idx="76">
                  <c:v>0</c:v>
                </c:pt>
                <c:pt idx="77">
                  <c:v>0</c:v>
                </c:pt>
                <c:pt idx="78">
                  <c:v>-0.10000000000000142</c:v>
                </c:pt>
                <c:pt idx="79">
                  <c:v>-0.10000000000000142</c:v>
                </c:pt>
                <c:pt idx="80">
                  <c:v>-0.10000000000000142</c:v>
                </c:pt>
                <c:pt idx="81">
                  <c:v>0</c:v>
                </c:pt>
                <c:pt idx="82">
                  <c:v>-0.10000000000000142</c:v>
                </c:pt>
                <c:pt idx="83">
                  <c:v>-0.10000000000000142</c:v>
                </c:pt>
                <c:pt idx="84">
                  <c:v>0</c:v>
                </c:pt>
                <c:pt idx="85">
                  <c:v>-0.10000000000000142</c:v>
                </c:pt>
                <c:pt idx="86">
                  <c:v>0</c:v>
                </c:pt>
                <c:pt idx="87">
                  <c:v>-0.10000000000000142</c:v>
                </c:pt>
                <c:pt idx="88">
                  <c:v>0</c:v>
                </c:pt>
                <c:pt idx="89">
                  <c:v>0</c:v>
                </c:pt>
                <c:pt idx="90">
                  <c:v>-0.10000000000000142</c:v>
                </c:pt>
                <c:pt idx="91">
                  <c:v>-0.10000000000000142</c:v>
                </c:pt>
                <c:pt idx="92">
                  <c:v>-0.10000000000000142</c:v>
                </c:pt>
                <c:pt idx="93">
                  <c:v>-0.10000000000000142</c:v>
                </c:pt>
                <c:pt idx="94">
                  <c:v>-0.10000000000000142</c:v>
                </c:pt>
                <c:pt idx="95">
                  <c:v>-0.10000000000000142</c:v>
                </c:pt>
                <c:pt idx="96">
                  <c:v>-0.10000000000000142</c:v>
                </c:pt>
                <c:pt idx="97">
                  <c:v>-0.10000000000000142</c:v>
                </c:pt>
                <c:pt idx="98">
                  <c:v>-0.10000000000000142</c:v>
                </c:pt>
                <c:pt idx="99">
                  <c:v>-0.10000000000000142</c:v>
                </c:pt>
                <c:pt idx="100">
                  <c:v>0</c:v>
                </c:pt>
                <c:pt idx="101">
                  <c:v>-0.10000000000000142</c:v>
                </c:pt>
                <c:pt idx="102">
                  <c:v>-0.10000000000000142</c:v>
                </c:pt>
                <c:pt idx="103">
                  <c:v>-0.10000000000000142</c:v>
                </c:pt>
                <c:pt idx="104">
                  <c:v>-0.10000000000000142</c:v>
                </c:pt>
                <c:pt idx="105">
                  <c:v>-0.10000000000000142</c:v>
                </c:pt>
                <c:pt idx="106">
                  <c:v>0</c:v>
                </c:pt>
                <c:pt idx="107">
                  <c:v>-0.10000000000000142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-0.10000000000000142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9.9999999999997868E-2</c:v>
                </c:pt>
                <c:pt idx="127">
                  <c:v>0</c:v>
                </c:pt>
                <c:pt idx="128">
                  <c:v>0</c:v>
                </c:pt>
                <c:pt idx="129">
                  <c:v>9.9999999999997868E-2</c:v>
                </c:pt>
                <c:pt idx="130">
                  <c:v>0</c:v>
                </c:pt>
                <c:pt idx="131">
                  <c:v>9.9999999999997868E-2</c:v>
                </c:pt>
                <c:pt idx="132">
                  <c:v>9.9999999999997868E-2</c:v>
                </c:pt>
                <c:pt idx="133">
                  <c:v>9.9999999999997868E-2</c:v>
                </c:pt>
                <c:pt idx="134">
                  <c:v>9.9999999999997868E-2</c:v>
                </c:pt>
                <c:pt idx="135">
                  <c:v>9.9999999999997868E-2</c:v>
                </c:pt>
                <c:pt idx="136">
                  <c:v>9.9999999999997868E-2</c:v>
                </c:pt>
                <c:pt idx="137">
                  <c:v>9.9999999999997868E-2</c:v>
                </c:pt>
                <c:pt idx="138">
                  <c:v>9.9999999999997868E-2</c:v>
                </c:pt>
                <c:pt idx="139">
                  <c:v>9.9999999999997868E-2</c:v>
                </c:pt>
                <c:pt idx="140">
                  <c:v>9.9999999999997868E-2</c:v>
                </c:pt>
                <c:pt idx="141">
                  <c:v>9.9999999999997868E-2</c:v>
                </c:pt>
                <c:pt idx="142">
                  <c:v>9.9999999999997868E-2</c:v>
                </c:pt>
                <c:pt idx="143">
                  <c:v>9.9999999999997868E-2</c:v>
                </c:pt>
                <c:pt idx="144">
                  <c:v>9.9999999999997868E-2</c:v>
                </c:pt>
                <c:pt idx="145">
                  <c:v>9.9999999999997868E-2</c:v>
                </c:pt>
                <c:pt idx="146">
                  <c:v>9.9999999999997868E-2</c:v>
                </c:pt>
                <c:pt idx="147">
                  <c:v>9.9999999999997868E-2</c:v>
                </c:pt>
                <c:pt idx="148">
                  <c:v>9.9999999999997868E-2</c:v>
                </c:pt>
                <c:pt idx="149">
                  <c:v>0.19999999999999929</c:v>
                </c:pt>
                <c:pt idx="150">
                  <c:v>9.9999999999997868E-2</c:v>
                </c:pt>
                <c:pt idx="151">
                  <c:v>9.9999999999997868E-2</c:v>
                </c:pt>
                <c:pt idx="152">
                  <c:v>0.19999999999999929</c:v>
                </c:pt>
                <c:pt idx="153">
                  <c:v>9.9999999999997868E-2</c:v>
                </c:pt>
                <c:pt idx="154">
                  <c:v>9.9999999999997868E-2</c:v>
                </c:pt>
                <c:pt idx="155">
                  <c:v>0.19999999999999929</c:v>
                </c:pt>
                <c:pt idx="156">
                  <c:v>0.19999999999999929</c:v>
                </c:pt>
                <c:pt idx="157">
                  <c:v>0.19999999999999929</c:v>
                </c:pt>
                <c:pt idx="158">
                  <c:v>0.19999999999999929</c:v>
                </c:pt>
                <c:pt idx="159">
                  <c:v>0.19999999999999929</c:v>
                </c:pt>
                <c:pt idx="160">
                  <c:v>0.19999999999999929</c:v>
                </c:pt>
                <c:pt idx="161">
                  <c:v>0.19999999999999929</c:v>
                </c:pt>
                <c:pt idx="162">
                  <c:v>0.19999999999999929</c:v>
                </c:pt>
                <c:pt idx="163">
                  <c:v>0.19999999999999929</c:v>
                </c:pt>
                <c:pt idx="164">
                  <c:v>0.19999999999999929</c:v>
                </c:pt>
                <c:pt idx="165">
                  <c:v>0.19999999999999929</c:v>
                </c:pt>
                <c:pt idx="166">
                  <c:v>0.19999999999999929</c:v>
                </c:pt>
                <c:pt idx="167">
                  <c:v>0.19999999999999929</c:v>
                </c:pt>
                <c:pt idx="168">
                  <c:v>0.19999999999999929</c:v>
                </c:pt>
                <c:pt idx="169">
                  <c:v>0.19999999999999929</c:v>
                </c:pt>
                <c:pt idx="170">
                  <c:v>0.19999999999999929</c:v>
                </c:pt>
                <c:pt idx="171">
                  <c:v>0.19999999999999929</c:v>
                </c:pt>
                <c:pt idx="172">
                  <c:v>0.19999999999999929</c:v>
                </c:pt>
                <c:pt idx="173">
                  <c:v>9.9999999999997868E-2</c:v>
                </c:pt>
                <c:pt idx="174">
                  <c:v>9.9999999999997868E-2</c:v>
                </c:pt>
                <c:pt idx="175">
                  <c:v>0.19999999999999929</c:v>
                </c:pt>
                <c:pt idx="176">
                  <c:v>0.19999999999999929</c:v>
                </c:pt>
                <c:pt idx="177">
                  <c:v>9.9999999999997868E-2</c:v>
                </c:pt>
                <c:pt idx="178">
                  <c:v>0.19999999999999929</c:v>
                </c:pt>
                <c:pt idx="179">
                  <c:v>0.19999999999999929</c:v>
                </c:pt>
                <c:pt idx="180">
                  <c:v>0.19999999999999929</c:v>
                </c:pt>
                <c:pt idx="181">
                  <c:v>9.9999999999997868E-2</c:v>
                </c:pt>
                <c:pt idx="182">
                  <c:v>0.19999999999999929</c:v>
                </c:pt>
                <c:pt idx="183">
                  <c:v>0.19999999999999929</c:v>
                </c:pt>
                <c:pt idx="184">
                  <c:v>0.19999999999999929</c:v>
                </c:pt>
                <c:pt idx="185">
                  <c:v>9.9999999999997868E-2</c:v>
                </c:pt>
                <c:pt idx="186">
                  <c:v>0.19999999999999929</c:v>
                </c:pt>
                <c:pt idx="187">
                  <c:v>0.19999999999999929</c:v>
                </c:pt>
                <c:pt idx="188">
                  <c:v>0.19999999999999929</c:v>
                </c:pt>
                <c:pt idx="189">
                  <c:v>0.19999999999999929</c:v>
                </c:pt>
                <c:pt idx="190">
                  <c:v>0.19999999999999929</c:v>
                </c:pt>
                <c:pt idx="191">
                  <c:v>0.19999999999999929</c:v>
                </c:pt>
                <c:pt idx="192">
                  <c:v>0.19999999999999929</c:v>
                </c:pt>
                <c:pt idx="193">
                  <c:v>0.19999999999999929</c:v>
                </c:pt>
                <c:pt idx="194">
                  <c:v>0.19999999999999929</c:v>
                </c:pt>
                <c:pt idx="195">
                  <c:v>0.19999999999999929</c:v>
                </c:pt>
                <c:pt idx="196">
                  <c:v>0.19999999999999929</c:v>
                </c:pt>
                <c:pt idx="197">
                  <c:v>0.19999999999999929</c:v>
                </c:pt>
                <c:pt idx="198">
                  <c:v>0.19999999999999929</c:v>
                </c:pt>
                <c:pt idx="199">
                  <c:v>0.19999999999999929</c:v>
                </c:pt>
                <c:pt idx="200">
                  <c:v>0.19999999999999929</c:v>
                </c:pt>
                <c:pt idx="201">
                  <c:v>0.29999999999999716</c:v>
                </c:pt>
                <c:pt idx="202">
                  <c:v>0.19999999999999929</c:v>
                </c:pt>
                <c:pt idx="203">
                  <c:v>0.19999999999999929</c:v>
                </c:pt>
                <c:pt idx="204">
                  <c:v>0.29999999999999716</c:v>
                </c:pt>
                <c:pt idx="205">
                  <c:v>0.29999999999999716</c:v>
                </c:pt>
                <c:pt idx="206">
                  <c:v>0.29999999999999716</c:v>
                </c:pt>
                <c:pt idx="207">
                  <c:v>0.29999999999999716</c:v>
                </c:pt>
                <c:pt idx="208">
                  <c:v>0.29999999999999716</c:v>
                </c:pt>
                <c:pt idx="209">
                  <c:v>0.29999999999999716</c:v>
                </c:pt>
                <c:pt idx="210">
                  <c:v>0.39999999999999858</c:v>
                </c:pt>
                <c:pt idx="211">
                  <c:v>0.39999999999999858</c:v>
                </c:pt>
                <c:pt idx="212">
                  <c:v>0.39999999999999858</c:v>
                </c:pt>
                <c:pt idx="213">
                  <c:v>0.39999999999999858</c:v>
                </c:pt>
                <c:pt idx="214">
                  <c:v>0.39999999999999858</c:v>
                </c:pt>
                <c:pt idx="215">
                  <c:v>0.39999999999999858</c:v>
                </c:pt>
                <c:pt idx="216">
                  <c:v>0.39999999999999858</c:v>
                </c:pt>
                <c:pt idx="217">
                  <c:v>0.39999999999999858</c:v>
                </c:pt>
                <c:pt idx="218">
                  <c:v>0.39999999999999858</c:v>
                </c:pt>
                <c:pt idx="219">
                  <c:v>0.39999999999999858</c:v>
                </c:pt>
                <c:pt idx="220">
                  <c:v>0.39999999999999858</c:v>
                </c:pt>
                <c:pt idx="221">
                  <c:v>0.5</c:v>
                </c:pt>
                <c:pt idx="222">
                  <c:v>0.5</c:v>
                </c:pt>
                <c:pt idx="223">
                  <c:v>0.5</c:v>
                </c:pt>
                <c:pt idx="224">
                  <c:v>0.5</c:v>
                </c:pt>
                <c:pt idx="225">
                  <c:v>0.5</c:v>
                </c:pt>
                <c:pt idx="226">
                  <c:v>0.5</c:v>
                </c:pt>
                <c:pt idx="227">
                  <c:v>0.5</c:v>
                </c:pt>
                <c:pt idx="228">
                  <c:v>0.5</c:v>
                </c:pt>
                <c:pt idx="229">
                  <c:v>0.5</c:v>
                </c:pt>
                <c:pt idx="230">
                  <c:v>0.59999999999999787</c:v>
                </c:pt>
                <c:pt idx="231">
                  <c:v>0.59999999999999787</c:v>
                </c:pt>
                <c:pt idx="232">
                  <c:v>0.59999999999999787</c:v>
                </c:pt>
                <c:pt idx="233">
                  <c:v>0.59999999999999787</c:v>
                </c:pt>
                <c:pt idx="234">
                  <c:v>0.59999999999999787</c:v>
                </c:pt>
                <c:pt idx="235">
                  <c:v>0.59999999999999787</c:v>
                </c:pt>
                <c:pt idx="236">
                  <c:v>0.59999999999999787</c:v>
                </c:pt>
                <c:pt idx="237">
                  <c:v>0.59999999999999787</c:v>
                </c:pt>
                <c:pt idx="238">
                  <c:v>0.59999999999999787</c:v>
                </c:pt>
                <c:pt idx="239">
                  <c:v>0.59999999999999787</c:v>
                </c:pt>
                <c:pt idx="240">
                  <c:v>0.59999999999999787</c:v>
                </c:pt>
                <c:pt idx="241">
                  <c:v>0.59999999999999787</c:v>
                </c:pt>
                <c:pt idx="242">
                  <c:v>0.59999999999999787</c:v>
                </c:pt>
                <c:pt idx="243">
                  <c:v>0.59999999999999787</c:v>
                </c:pt>
                <c:pt idx="244">
                  <c:v>0.59999999999999787</c:v>
                </c:pt>
                <c:pt idx="245">
                  <c:v>0.59999999999999787</c:v>
                </c:pt>
                <c:pt idx="246">
                  <c:v>0.59999999999999787</c:v>
                </c:pt>
                <c:pt idx="247">
                  <c:v>0.59999999999999787</c:v>
                </c:pt>
                <c:pt idx="248">
                  <c:v>0.59999999999999787</c:v>
                </c:pt>
                <c:pt idx="249">
                  <c:v>0.59999999999999787</c:v>
                </c:pt>
                <c:pt idx="250">
                  <c:v>0.59999999999999787</c:v>
                </c:pt>
                <c:pt idx="251">
                  <c:v>0.59999999999999787</c:v>
                </c:pt>
                <c:pt idx="252">
                  <c:v>0.59999999999999787</c:v>
                </c:pt>
                <c:pt idx="253">
                  <c:v>0.69999999999999929</c:v>
                </c:pt>
                <c:pt idx="254">
                  <c:v>0.69999999999999929</c:v>
                </c:pt>
                <c:pt idx="255">
                  <c:v>0.59999999999999787</c:v>
                </c:pt>
                <c:pt idx="256">
                  <c:v>0.59999999999999787</c:v>
                </c:pt>
                <c:pt idx="257">
                  <c:v>0.59999999999999787</c:v>
                </c:pt>
                <c:pt idx="258">
                  <c:v>0.59999999999999787</c:v>
                </c:pt>
                <c:pt idx="259">
                  <c:v>0.59999999999999787</c:v>
                </c:pt>
                <c:pt idx="260">
                  <c:v>0.59999999999999787</c:v>
                </c:pt>
                <c:pt idx="261">
                  <c:v>0.59999999999999787</c:v>
                </c:pt>
                <c:pt idx="262">
                  <c:v>0.69999999999999929</c:v>
                </c:pt>
                <c:pt idx="263">
                  <c:v>0.59999999999999787</c:v>
                </c:pt>
                <c:pt idx="264">
                  <c:v>0.59999999999999787</c:v>
                </c:pt>
                <c:pt idx="265">
                  <c:v>0.59999999999999787</c:v>
                </c:pt>
                <c:pt idx="266">
                  <c:v>0.69999999999999929</c:v>
                </c:pt>
                <c:pt idx="267">
                  <c:v>0.69999999999999929</c:v>
                </c:pt>
                <c:pt idx="268">
                  <c:v>0.59999999999999787</c:v>
                </c:pt>
                <c:pt idx="269">
                  <c:v>0.69999999999999929</c:v>
                </c:pt>
                <c:pt idx="270">
                  <c:v>0.69999999999999929</c:v>
                </c:pt>
                <c:pt idx="271">
                  <c:v>0.69999999999999929</c:v>
                </c:pt>
                <c:pt idx="272">
                  <c:v>0.69999999999999929</c:v>
                </c:pt>
                <c:pt idx="273">
                  <c:v>0.69999999999999929</c:v>
                </c:pt>
                <c:pt idx="274">
                  <c:v>0.69999999999999929</c:v>
                </c:pt>
                <c:pt idx="275">
                  <c:v>0.69999999999999929</c:v>
                </c:pt>
                <c:pt idx="276">
                  <c:v>0.69999999999999929</c:v>
                </c:pt>
                <c:pt idx="277">
                  <c:v>0.69999999999999929</c:v>
                </c:pt>
                <c:pt idx="278">
                  <c:v>0.79999999999999716</c:v>
                </c:pt>
                <c:pt idx="279">
                  <c:v>0.69999999999999929</c:v>
                </c:pt>
                <c:pt idx="280">
                  <c:v>0.69999999999999929</c:v>
                </c:pt>
                <c:pt idx="281">
                  <c:v>0.79999999999999716</c:v>
                </c:pt>
                <c:pt idx="282">
                  <c:v>0.79999999999999716</c:v>
                </c:pt>
                <c:pt idx="283">
                  <c:v>0.79999999999999716</c:v>
                </c:pt>
                <c:pt idx="284">
                  <c:v>0.79999999999999716</c:v>
                </c:pt>
                <c:pt idx="285">
                  <c:v>0.79999999999999716</c:v>
                </c:pt>
                <c:pt idx="286">
                  <c:v>0.79999999999999716</c:v>
                </c:pt>
                <c:pt idx="287">
                  <c:v>0.79999999999999716</c:v>
                </c:pt>
                <c:pt idx="288">
                  <c:v>0.79999999999999716</c:v>
                </c:pt>
                <c:pt idx="289">
                  <c:v>0.89999999999999858</c:v>
                </c:pt>
                <c:pt idx="290">
                  <c:v>0.89999999999999858</c:v>
                </c:pt>
                <c:pt idx="291">
                  <c:v>0.89999999999999858</c:v>
                </c:pt>
                <c:pt idx="292">
                  <c:v>0.89999999999999858</c:v>
                </c:pt>
                <c:pt idx="293">
                  <c:v>0.89999999999999858</c:v>
                </c:pt>
                <c:pt idx="294">
                  <c:v>0.89999999999999858</c:v>
                </c:pt>
                <c:pt idx="295">
                  <c:v>1</c:v>
                </c:pt>
                <c:pt idx="296">
                  <c:v>0.89999999999999858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1.0999999999999979</c:v>
                </c:pt>
                <c:pt idx="306">
                  <c:v>1.0999999999999979</c:v>
                </c:pt>
                <c:pt idx="307">
                  <c:v>1</c:v>
                </c:pt>
                <c:pt idx="308">
                  <c:v>1.0999999999999979</c:v>
                </c:pt>
                <c:pt idx="309">
                  <c:v>1.0999999999999979</c:v>
                </c:pt>
                <c:pt idx="310">
                  <c:v>1.0999999999999979</c:v>
                </c:pt>
                <c:pt idx="311">
                  <c:v>1.0999999999999979</c:v>
                </c:pt>
                <c:pt idx="312">
                  <c:v>1.0999999999999979</c:v>
                </c:pt>
                <c:pt idx="313">
                  <c:v>1.0999999999999979</c:v>
                </c:pt>
                <c:pt idx="314">
                  <c:v>1.1999999999999993</c:v>
                </c:pt>
                <c:pt idx="315">
                  <c:v>1.0999999999999979</c:v>
                </c:pt>
                <c:pt idx="316">
                  <c:v>1.1999999999999993</c:v>
                </c:pt>
                <c:pt idx="317">
                  <c:v>1.1999999999999993</c:v>
                </c:pt>
                <c:pt idx="318">
                  <c:v>1.1999999999999993</c:v>
                </c:pt>
                <c:pt idx="319">
                  <c:v>1.1999999999999993</c:v>
                </c:pt>
                <c:pt idx="320">
                  <c:v>1.1999999999999993</c:v>
                </c:pt>
                <c:pt idx="321">
                  <c:v>1.0999999999999979</c:v>
                </c:pt>
                <c:pt idx="322">
                  <c:v>1.1999999999999993</c:v>
                </c:pt>
                <c:pt idx="323">
                  <c:v>1.1999999999999993</c:v>
                </c:pt>
                <c:pt idx="324">
                  <c:v>1.1999999999999993</c:v>
                </c:pt>
                <c:pt idx="325">
                  <c:v>1.1999999999999993</c:v>
                </c:pt>
                <c:pt idx="326">
                  <c:v>1.1999999999999993</c:v>
                </c:pt>
                <c:pt idx="327">
                  <c:v>1.1999999999999993</c:v>
                </c:pt>
                <c:pt idx="328">
                  <c:v>1.1999999999999993</c:v>
                </c:pt>
                <c:pt idx="329">
                  <c:v>1.1999999999999993</c:v>
                </c:pt>
                <c:pt idx="330">
                  <c:v>1.1999999999999993</c:v>
                </c:pt>
                <c:pt idx="331">
                  <c:v>1.1999999999999993</c:v>
                </c:pt>
                <c:pt idx="332">
                  <c:v>1.1999999999999993</c:v>
                </c:pt>
                <c:pt idx="333">
                  <c:v>1.1999999999999993</c:v>
                </c:pt>
                <c:pt idx="334">
                  <c:v>1.1999999999999993</c:v>
                </c:pt>
                <c:pt idx="335">
                  <c:v>1.1999999999999993</c:v>
                </c:pt>
                <c:pt idx="336">
                  <c:v>1.1999999999999993</c:v>
                </c:pt>
                <c:pt idx="337">
                  <c:v>1.1999999999999993</c:v>
                </c:pt>
                <c:pt idx="338">
                  <c:v>1.2999999999999972</c:v>
                </c:pt>
                <c:pt idx="339">
                  <c:v>1.2999999999999972</c:v>
                </c:pt>
                <c:pt idx="340">
                  <c:v>1.2999999999999972</c:v>
                </c:pt>
                <c:pt idx="341">
                  <c:v>1.2999999999999972</c:v>
                </c:pt>
                <c:pt idx="342">
                  <c:v>1.1999999999999993</c:v>
                </c:pt>
                <c:pt idx="343">
                  <c:v>1.1999999999999993</c:v>
                </c:pt>
                <c:pt idx="344">
                  <c:v>1.1999999999999993</c:v>
                </c:pt>
                <c:pt idx="345">
                  <c:v>1.1999999999999993</c:v>
                </c:pt>
                <c:pt idx="346">
                  <c:v>1.1999999999999993</c:v>
                </c:pt>
                <c:pt idx="347">
                  <c:v>1.2999999999999972</c:v>
                </c:pt>
                <c:pt idx="348">
                  <c:v>1.1999999999999993</c:v>
                </c:pt>
                <c:pt idx="349">
                  <c:v>1.1999999999999993</c:v>
                </c:pt>
                <c:pt idx="350">
                  <c:v>1.2999999999999972</c:v>
                </c:pt>
                <c:pt idx="351">
                  <c:v>1.2999999999999972</c:v>
                </c:pt>
                <c:pt idx="352">
                  <c:v>1.2999999999999972</c:v>
                </c:pt>
                <c:pt idx="353">
                  <c:v>1.2999999999999972</c:v>
                </c:pt>
                <c:pt idx="354">
                  <c:v>1.2999999999999972</c:v>
                </c:pt>
                <c:pt idx="355">
                  <c:v>1.2999999999999972</c:v>
                </c:pt>
                <c:pt idx="356">
                  <c:v>1.2999999999999972</c:v>
                </c:pt>
                <c:pt idx="357">
                  <c:v>1.2999999999999972</c:v>
                </c:pt>
                <c:pt idx="358">
                  <c:v>1.2999999999999972</c:v>
                </c:pt>
                <c:pt idx="359">
                  <c:v>1.2999999999999972</c:v>
                </c:pt>
                <c:pt idx="360">
                  <c:v>1.2999999999999972</c:v>
                </c:pt>
                <c:pt idx="361">
                  <c:v>1.2999999999999972</c:v>
                </c:pt>
                <c:pt idx="362">
                  <c:v>1.3999999999999986</c:v>
                </c:pt>
                <c:pt idx="363">
                  <c:v>1.3999999999999986</c:v>
                </c:pt>
                <c:pt idx="364">
                  <c:v>1.2999999999999972</c:v>
                </c:pt>
                <c:pt idx="365">
                  <c:v>1.3999999999999986</c:v>
                </c:pt>
                <c:pt idx="366">
                  <c:v>1.3999999999999986</c:v>
                </c:pt>
                <c:pt idx="367">
                  <c:v>1.3999999999999986</c:v>
                </c:pt>
                <c:pt idx="368">
                  <c:v>1.3999999999999986</c:v>
                </c:pt>
                <c:pt idx="369">
                  <c:v>1.5</c:v>
                </c:pt>
                <c:pt idx="370">
                  <c:v>1.5</c:v>
                </c:pt>
                <c:pt idx="371">
                  <c:v>1.5</c:v>
                </c:pt>
                <c:pt idx="372">
                  <c:v>1.5</c:v>
                </c:pt>
                <c:pt idx="373">
                  <c:v>1.5</c:v>
                </c:pt>
                <c:pt idx="374">
                  <c:v>1.5</c:v>
                </c:pt>
                <c:pt idx="375">
                  <c:v>1.5</c:v>
                </c:pt>
                <c:pt idx="376">
                  <c:v>1.5</c:v>
                </c:pt>
                <c:pt idx="377">
                  <c:v>1.5</c:v>
                </c:pt>
                <c:pt idx="378">
                  <c:v>1.5999999999999979</c:v>
                </c:pt>
                <c:pt idx="379">
                  <c:v>1.5999999999999979</c:v>
                </c:pt>
                <c:pt idx="380">
                  <c:v>1.5999999999999979</c:v>
                </c:pt>
                <c:pt idx="381">
                  <c:v>1.5999999999999979</c:v>
                </c:pt>
                <c:pt idx="382">
                  <c:v>1.6999999999999993</c:v>
                </c:pt>
                <c:pt idx="383">
                  <c:v>1.6999999999999993</c:v>
                </c:pt>
                <c:pt idx="384">
                  <c:v>1.5999999999999979</c:v>
                </c:pt>
                <c:pt idx="385">
                  <c:v>1.6999999999999993</c:v>
                </c:pt>
                <c:pt idx="386">
                  <c:v>1.5999999999999979</c:v>
                </c:pt>
                <c:pt idx="387">
                  <c:v>1.5999999999999979</c:v>
                </c:pt>
                <c:pt idx="388">
                  <c:v>1.6999999999999993</c:v>
                </c:pt>
                <c:pt idx="389">
                  <c:v>1.6999999999999993</c:v>
                </c:pt>
                <c:pt idx="390">
                  <c:v>1.6999999999999993</c:v>
                </c:pt>
                <c:pt idx="391">
                  <c:v>1.6999999999999993</c:v>
                </c:pt>
                <c:pt idx="392">
                  <c:v>1.6999999999999993</c:v>
                </c:pt>
                <c:pt idx="393">
                  <c:v>1.7999999999999972</c:v>
                </c:pt>
                <c:pt idx="394">
                  <c:v>1.7999999999999972</c:v>
                </c:pt>
                <c:pt idx="395">
                  <c:v>1.7999999999999972</c:v>
                </c:pt>
                <c:pt idx="396">
                  <c:v>1.7999999999999972</c:v>
                </c:pt>
                <c:pt idx="397">
                  <c:v>1.7999999999999972</c:v>
                </c:pt>
                <c:pt idx="398">
                  <c:v>1.7999999999999972</c:v>
                </c:pt>
                <c:pt idx="399">
                  <c:v>1.7999999999999972</c:v>
                </c:pt>
                <c:pt idx="400">
                  <c:v>1.7999999999999972</c:v>
                </c:pt>
                <c:pt idx="401">
                  <c:v>1.7999999999999972</c:v>
                </c:pt>
                <c:pt idx="402">
                  <c:v>1.8999999999999986</c:v>
                </c:pt>
                <c:pt idx="403">
                  <c:v>1.7999999999999972</c:v>
                </c:pt>
                <c:pt idx="404">
                  <c:v>1.8999999999999986</c:v>
                </c:pt>
                <c:pt idx="405">
                  <c:v>1.7999999999999972</c:v>
                </c:pt>
                <c:pt idx="406">
                  <c:v>1.7999999999999972</c:v>
                </c:pt>
                <c:pt idx="407">
                  <c:v>1.8999999999999986</c:v>
                </c:pt>
                <c:pt idx="408">
                  <c:v>1.7999999999999972</c:v>
                </c:pt>
                <c:pt idx="409">
                  <c:v>1.8999999999999986</c:v>
                </c:pt>
                <c:pt idx="410">
                  <c:v>1.8999999999999986</c:v>
                </c:pt>
                <c:pt idx="411">
                  <c:v>1.8999999999999986</c:v>
                </c:pt>
                <c:pt idx="412">
                  <c:v>1.8999999999999986</c:v>
                </c:pt>
                <c:pt idx="413">
                  <c:v>1.7999999999999972</c:v>
                </c:pt>
                <c:pt idx="414">
                  <c:v>1.8999999999999986</c:v>
                </c:pt>
                <c:pt idx="415">
                  <c:v>1.8999999999999986</c:v>
                </c:pt>
                <c:pt idx="416">
                  <c:v>1.8999999999999986</c:v>
                </c:pt>
                <c:pt idx="417">
                  <c:v>1.8999999999999986</c:v>
                </c:pt>
                <c:pt idx="418">
                  <c:v>1.8999999999999986</c:v>
                </c:pt>
                <c:pt idx="419">
                  <c:v>1.8999999999999986</c:v>
                </c:pt>
                <c:pt idx="420">
                  <c:v>1.8999999999999986</c:v>
                </c:pt>
                <c:pt idx="421">
                  <c:v>1.8999999999999986</c:v>
                </c:pt>
                <c:pt idx="422">
                  <c:v>1.8999999999999986</c:v>
                </c:pt>
                <c:pt idx="423">
                  <c:v>1.8999999999999986</c:v>
                </c:pt>
                <c:pt idx="424">
                  <c:v>1.8999999999999986</c:v>
                </c:pt>
                <c:pt idx="425">
                  <c:v>1.8999999999999986</c:v>
                </c:pt>
                <c:pt idx="426">
                  <c:v>1.8999999999999986</c:v>
                </c:pt>
                <c:pt idx="427">
                  <c:v>1.8999999999999986</c:v>
                </c:pt>
                <c:pt idx="428">
                  <c:v>1.8999999999999986</c:v>
                </c:pt>
                <c:pt idx="429">
                  <c:v>1.8999999999999986</c:v>
                </c:pt>
                <c:pt idx="430">
                  <c:v>1.8999999999999986</c:v>
                </c:pt>
                <c:pt idx="431">
                  <c:v>1.8999999999999986</c:v>
                </c:pt>
                <c:pt idx="432">
                  <c:v>1.8999999999999986</c:v>
                </c:pt>
                <c:pt idx="433">
                  <c:v>1.8999999999999986</c:v>
                </c:pt>
                <c:pt idx="434">
                  <c:v>1.8999999999999986</c:v>
                </c:pt>
                <c:pt idx="435">
                  <c:v>1.8999999999999986</c:v>
                </c:pt>
                <c:pt idx="436">
                  <c:v>1.8999999999999986</c:v>
                </c:pt>
                <c:pt idx="437">
                  <c:v>2</c:v>
                </c:pt>
                <c:pt idx="438">
                  <c:v>2</c:v>
                </c:pt>
                <c:pt idx="439">
                  <c:v>2</c:v>
                </c:pt>
                <c:pt idx="440">
                  <c:v>1.8999999999999986</c:v>
                </c:pt>
                <c:pt idx="441">
                  <c:v>2</c:v>
                </c:pt>
                <c:pt idx="442">
                  <c:v>2</c:v>
                </c:pt>
                <c:pt idx="443">
                  <c:v>2</c:v>
                </c:pt>
                <c:pt idx="444">
                  <c:v>2</c:v>
                </c:pt>
                <c:pt idx="445">
                  <c:v>2</c:v>
                </c:pt>
                <c:pt idx="446">
                  <c:v>2</c:v>
                </c:pt>
                <c:pt idx="447">
                  <c:v>2</c:v>
                </c:pt>
                <c:pt idx="448">
                  <c:v>2</c:v>
                </c:pt>
                <c:pt idx="449">
                  <c:v>2</c:v>
                </c:pt>
                <c:pt idx="450">
                  <c:v>2.0999999999999979</c:v>
                </c:pt>
                <c:pt idx="451">
                  <c:v>2</c:v>
                </c:pt>
                <c:pt idx="452">
                  <c:v>2</c:v>
                </c:pt>
                <c:pt idx="453">
                  <c:v>2.0999999999999979</c:v>
                </c:pt>
                <c:pt idx="454">
                  <c:v>2.0999999999999979</c:v>
                </c:pt>
                <c:pt idx="455">
                  <c:v>2</c:v>
                </c:pt>
                <c:pt idx="456">
                  <c:v>2.0999999999999979</c:v>
                </c:pt>
                <c:pt idx="457">
                  <c:v>2.0999999999999979</c:v>
                </c:pt>
                <c:pt idx="458">
                  <c:v>2.0999999999999979</c:v>
                </c:pt>
                <c:pt idx="459">
                  <c:v>2.0999999999999979</c:v>
                </c:pt>
                <c:pt idx="460">
                  <c:v>2.1999999999999993</c:v>
                </c:pt>
                <c:pt idx="461">
                  <c:v>2.0999999999999979</c:v>
                </c:pt>
                <c:pt idx="462">
                  <c:v>2.1999999999999993</c:v>
                </c:pt>
                <c:pt idx="463">
                  <c:v>2.1999999999999993</c:v>
                </c:pt>
                <c:pt idx="464">
                  <c:v>2.2999999999999972</c:v>
                </c:pt>
                <c:pt idx="465">
                  <c:v>2.1999999999999993</c:v>
                </c:pt>
                <c:pt idx="466">
                  <c:v>2.2999999999999972</c:v>
                </c:pt>
                <c:pt idx="467">
                  <c:v>2.2999999999999972</c:v>
                </c:pt>
                <c:pt idx="468">
                  <c:v>2.1999999999999993</c:v>
                </c:pt>
                <c:pt idx="469">
                  <c:v>2.1999999999999993</c:v>
                </c:pt>
                <c:pt idx="470">
                  <c:v>2.2999999999999972</c:v>
                </c:pt>
                <c:pt idx="471">
                  <c:v>2.2999999999999972</c:v>
                </c:pt>
                <c:pt idx="472">
                  <c:v>2.2999999999999972</c:v>
                </c:pt>
                <c:pt idx="473">
                  <c:v>2.2999999999999972</c:v>
                </c:pt>
                <c:pt idx="474">
                  <c:v>2.2999999999999972</c:v>
                </c:pt>
                <c:pt idx="475">
                  <c:v>2.3999999999999986</c:v>
                </c:pt>
                <c:pt idx="476">
                  <c:v>2.2999999999999972</c:v>
                </c:pt>
                <c:pt idx="477">
                  <c:v>2.2999999999999972</c:v>
                </c:pt>
                <c:pt idx="478">
                  <c:v>2.3999999999999986</c:v>
                </c:pt>
                <c:pt idx="479">
                  <c:v>2.3999999999999986</c:v>
                </c:pt>
                <c:pt idx="480">
                  <c:v>2.2999999999999972</c:v>
                </c:pt>
                <c:pt idx="481">
                  <c:v>2.2999999999999972</c:v>
                </c:pt>
                <c:pt idx="482">
                  <c:v>2.3999999999999986</c:v>
                </c:pt>
                <c:pt idx="483">
                  <c:v>2.3999999999999986</c:v>
                </c:pt>
                <c:pt idx="484">
                  <c:v>2.3999999999999986</c:v>
                </c:pt>
                <c:pt idx="485">
                  <c:v>2.3999999999999986</c:v>
                </c:pt>
                <c:pt idx="486">
                  <c:v>2.3999999999999986</c:v>
                </c:pt>
                <c:pt idx="487">
                  <c:v>2.3999999999999986</c:v>
                </c:pt>
                <c:pt idx="488">
                  <c:v>2.3999999999999986</c:v>
                </c:pt>
                <c:pt idx="489">
                  <c:v>2.3999999999999986</c:v>
                </c:pt>
                <c:pt idx="490">
                  <c:v>2.3999999999999986</c:v>
                </c:pt>
                <c:pt idx="491">
                  <c:v>2.5</c:v>
                </c:pt>
                <c:pt idx="492">
                  <c:v>2.5</c:v>
                </c:pt>
                <c:pt idx="493">
                  <c:v>2.5</c:v>
                </c:pt>
                <c:pt idx="494">
                  <c:v>2.5</c:v>
                </c:pt>
                <c:pt idx="495">
                  <c:v>2.5</c:v>
                </c:pt>
                <c:pt idx="496">
                  <c:v>2.5</c:v>
                </c:pt>
                <c:pt idx="497">
                  <c:v>2.5</c:v>
                </c:pt>
                <c:pt idx="498">
                  <c:v>2.3999999999999986</c:v>
                </c:pt>
                <c:pt idx="499">
                  <c:v>2.3999999999999986</c:v>
                </c:pt>
                <c:pt idx="500">
                  <c:v>2.3999999999999986</c:v>
                </c:pt>
                <c:pt idx="501">
                  <c:v>2.3999999999999986</c:v>
                </c:pt>
                <c:pt idx="502">
                  <c:v>2.3999999999999986</c:v>
                </c:pt>
                <c:pt idx="503">
                  <c:v>2.3999999999999986</c:v>
                </c:pt>
                <c:pt idx="504">
                  <c:v>2.3999999999999986</c:v>
                </c:pt>
                <c:pt idx="505">
                  <c:v>2.3999999999999986</c:v>
                </c:pt>
                <c:pt idx="506">
                  <c:v>2.2999999999999972</c:v>
                </c:pt>
                <c:pt idx="507">
                  <c:v>2.2999999999999972</c:v>
                </c:pt>
                <c:pt idx="508">
                  <c:v>2.3999999999999986</c:v>
                </c:pt>
                <c:pt idx="509">
                  <c:v>2.3999999999999986</c:v>
                </c:pt>
                <c:pt idx="510">
                  <c:v>2.3999999999999986</c:v>
                </c:pt>
                <c:pt idx="511">
                  <c:v>2.3999999999999986</c:v>
                </c:pt>
                <c:pt idx="512">
                  <c:v>2.3999999999999986</c:v>
                </c:pt>
                <c:pt idx="513">
                  <c:v>2.3999999999999986</c:v>
                </c:pt>
                <c:pt idx="514">
                  <c:v>2.3999999999999986</c:v>
                </c:pt>
                <c:pt idx="515">
                  <c:v>2.3999999999999986</c:v>
                </c:pt>
                <c:pt idx="516">
                  <c:v>2.3999999999999986</c:v>
                </c:pt>
                <c:pt idx="517">
                  <c:v>2.3999999999999986</c:v>
                </c:pt>
                <c:pt idx="518">
                  <c:v>2.3999999999999986</c:v>
                </c:pt>
                <c:pt idx="519">
                  <c:v>2.3999999999999986</c:v>
                </c:pt>
                <c:pt idx="520">
                  <c:v>2.2999999999999972</c:v>
                </c:pt>
                <c:pt idx="521">
                  <c:v>2.2999999999999972</c:v>
                </c:pt>
                <c:pt idx="522">
                  <c:v>2.2999999999999972</c:v>
                </c:pt>
                <c:pt idx="523">
                  <c:v>2.3999999999999986</c:v>
                </c:pt>
                <c:pt idx="524">
                  <c:v>2.3999999999999986</c:v>
                </c:pt>
                <c:pt idx="525">
                  <c:v>2.3999999999999986</c:v>
                </c:pt>
                <c:pt idx="526">
                  <c:v>2.3999999999999986</c:v>
                </c:pt>
                <c:pt idx="527">
                  <c:v>2.3999999999999986</c:v>
                </c:pt>
                <c:pt idx="528">
                  <c:v>2.3999999999999986</c:v>
                </c:pt>
                <c:pt idx="529">
                  <c:v>2.5</c:v>
                </c:pt>
                <c:pt idx="530">
                  <c:v>2.5</c:v>
                </c:pt>
                <c:pt idx="531">
                  <c:v>2.5</c:v>
                </c:pt>
                <c:pt idx="532">
                  <c:v>2.5</c:v>
                </c:pt>
                <c:pt idx="533">
                  <c:v>2.5</c:v>
                </c:pt>
                <c:pt idx="534">
                  <c:v>2.5</c:v>
                </c:pt>
                <c:pt idx="535">
                  <c:v>2.5</c:v>
                </c:pt>
                <c:pt idx="536">
                  <c:v>2.5</c:v>
                </c:pt>
                <c:pt idx="537">
                  <c:v>2.5999999999999979</c:v>
                </c:pt>
                <c:pt idx="538">
                  <c:v>2.6999999999999993</c:v>
                </c:pt>
                <c:pt idx="539">
                  <c:v>2.5999999999999979</c:v>
                </c:pt>
                <c:pt idx="540">
                  <c:v>2.5999999999999979</c:v>
                </c:pt>
                <c:pt idx="541">
                  <c:v>2.6999999999999993</c:v>
                </c:pt>
                <c:pt idx="542">
                  <c:v>2.5999999999999979</c:v>
                </c:pt>
                <c:pt idx="543">
                  <c:v>2.6999999999999993</c:v>
                </c:pt>
                <c:pt idx="544">
                  <c:v>2.6999999999999993</c:v>
                </c:pt>
                <c:pt idx="545">
                  <c:v>2.6999999999999993</c:v>
                </c:pt>
                <c:pt idx="546">
                  <c:v>2.6999999999999993</c:v>
                </c:pt>
                <c:pt idx="547">
                  <c:v>2.6999999999999993</c:v>
                </c:pt>
                <c:pt idx="548">
                  <c:v>2.6999999999999993</c:v>
                </c:pt>
                <c:pt idx="549">
                  <c:v>2.6999999999999993</c:v>
                </c:pt>
                <c:pt idx="550">
                  <c:v>2.6999999999999993</c:v>
                </c:pt>
                <c:pt idx="551">
                  <c:v>2.6999999999999993</c:v>
                </c:pt>
                <c:pt idx="552">
                  <c:v>2.6999999999999993</c:v>
                </c:pt>
                <c:pt idx="553">
                  <c:v>2.6999999999999993</c:v>
                </c:pt>
                <c:pt idx="554">
                  <c:v>2.7999999999999972</c:v>
                </c:pt>
                <c:pt idx="555">
                  <c:v>2.7999999999999972</c:v>
                </c:pt>
                <c:pt idx="556">
                  <c:v>2.7999999999999972</c:v>
                </c:pt>
                <c:pt idx="557">
                  <c:v>2.7999999999999972</c:v>
                </c:pt>
                <c:pt idx="558">
                  <c:v>2.6999999999999993</c:v>
                </c:pt>
                <c:pt idx="559">
                  <c:v>2.6999999999999993</c:v>
                </c:pt>
                <c:pt idx="560">
                  <c:v>2.7999999999999972</c:v>
                </c:pt>
                <c:pt idx="561">
                  <c:v>2.6999999999999993</c:v>
                </c:pt>
                <c:pt idx="562">
                  <c:v>2.7999999999999972</c:v>
                </c:pt>
                <c:pt idx="563">
                  <c:v>2.7999999999999972</c:v>
                </c:pt>
                <c:pt idx="564">
                  <c:v>2.7999999999999972</c:v>
                </c:pt>
                <c:pt idx="565">
                  <c:v>2.7999999999999972</c:v>
                </c:pt>
                <c:pt idx="566">
                  <c:v>2.8999999999999986</c:v>
                </c:pt>
                <c:pt idx="567">
                  <c:v>2.8999999999999986</c:v>
                </c:pt>
                <c:pt idx="568">
                  <c:v>2.8999999999999986</c:v>
                </c:pt>
                <c:pt idx="569">
                  <c:v>2.8999999999999986</c:v>
                </c:pt>
                <c:pt idx="570">
                  <c:v>2.8999999999999986</c:v>
                </c:pt>
                <c:pt idx="571">
                  <c:v>2.8999999999999986</c:v>
                </c:pt>
                <c:pt idx="572">
                  <c:v>2.8999999999999986</c:v>
                </c:pt>
                <c:pt idx="573">
                  <c:v>2.8999999999999986</c:v>
                </c:pt>
                <c:pt idx="574">
                  <c:v>2.8999999999999986</c:v>
                </c:pt>
                <c:pt idx="575">
                  <c:v>2.8999999999999986</c:v>
                </c:pt>
                <c:pt idx="576">
                  <c:v>2.8999999999999986</c:v>
                </c:pt>
                <c:pt idx="577">
                  <c:v>3</c:v>
                </c:pt>
                <c:pt idx="578">
                  <c:v>3</c:v>
                </c:pt>
                <c:pt idx="579">
                  <c:v>2.8999999999999986</c:v>
                </c:pt>
                <c:pt idx="580">
                  <c:v>3</c:v>
                </c:pt>
                <c:pt idx="581">
                  <c:v>3</c:v>
                </c:pt>
                <c:pt idx="582">
                  <c:v>3</c:v>
                </c:pt>
                <c:pt idx="583">
                  <c:v>2.8999999999999986</c:v>
                </c:pt>
                <c:pt idx="584">
                  <c:v>2.8999999999999986</c:v>
                </c:pt>
                <c:pt idx="585">
                  <c:v>2.8999999999999986</c:v>
                </c:pt>
                <c:pt idx="586">
                  <c:v>2.7999999999999972</c:v>
                </c:pt>
                <c:pt idx="587">
                  <c:v>2.7999999999999972</c:v>
                </c:pt>
                <c:pt idx="588">
                  <c:v>2.8999999999999986</c:v>
                </c:pt>
                <c:pt idx="589">
                  <c:v>2.8999999999999986</c:v>
                </c:pt>
                <c:pt idx="590">
                  <c:v>2.7999999999999972</c:v>
                </c:pt>
                <c:pt idx="591">
                  <c:v>2.7999999999999972</c:v>
                </c:pt>
                <c:pt idx="592">
                  <c:v>2.8999999999999986</c:v>
                </c:pt>
                <c:pt idx="593">
                  <c:v>2.7999999999999972</c:v>
                </c:pt>
                <c:pt idx="594">
                  <c:v>2.7999999999999972</c:v>
                </c:pt>
                <c:pt idx="595">
                  <c:v>2.7999999999999972</c:v>
                </c:pt>
                <c:pt idx="596">
                  <c:v>2.7999999999999972</c:v>
                </c:pt>
                <c:pt idx="597">
                  <c:v>2.8999999999999986</c:v>
                </c:pt>
                <c:pt idx="598">
                  <c:v>2.8999999999999986</c:v>
                </c:pt>
                <c:pt idx="599">
                  <c:v>2.8999999999999986</c:v>
                </c:pt>
                <c:pt idx="600">
                  <c:v>2.7999999999999972</c:v>
                </c:pt>
                <c:pt idx="601">
                  <c:v>2.7999999999999972</c:v>
                </c:pt>
                <c:pt idx="602">
                  <c:v>2.6999999999999993</c:v>
                </c:pt>
                <c:pt idx="603">
                  <c:v>2.6999999999999993</c:v>
                </c:pt>
                <c:pt idx="604">
                  <c:v>2.7999999999999972</c:v>
                </c:pt>
                <c:pt idx="605">
                  <c:v>2.6999999999999993</c:v>
                </c:pt>
                <c:pt idx="606">
                  <c:v>2.7999999999999972</c:v>
                </c:pt>
                <c:pt idx="607">
                  <c:v>2.7999999999999972</c:v>
                </c:pt>
                <c:pt idx="608">
                  <c:v>2.6999999999999993</c:v>
                </c:pt>
                <c:pt idx="609">
                  <c:v>2.7999999999999972</c:v>
                </c:pt>
                <c:pt idx="610">
                  <c:v>2.7999999999999972</c:v>
                </c:pt>
                <c:pt idx="611">
                  <c:v>2.7999999999999972</c:v>
                </c:pt>
                <c:pt idx="612">
                  <c:v>2.7999999999999972</c:v>
                </c:pt>
                <c:pt idx="613">
                  <c:v>2.8999999999999986</c:v>
                </c:pt>
                <c:pt idx="614">
                  <c:v>2.8999999999999986</c:v>
                </c:pt>
                <c:pt idx="615">
                  <c:v>2.8999999999999986</c:v>
                </c:pt>
                <c:pt idx="616">
                  <c:v>2.8999999999999986</c:v>
                </c:pt>
                <c:pt idx="617">
                  <c:v>2.8999999999999986</c:v>
                </c:pt>
                <c:pt idx="618">
                  <c:v>2.8999999999999986</c:v>
                </c:pt>
                <c:pt idx="619">
                  <c:v>2.8999999999999986</c:v>
                </c:pt>
                <c:pt idx="620">
                  <c:v>2.8999999999999986</c:v>
                </c:pt>
                <c:pt idx="621">
                  <c:v>3</c:v>
                </c:pt>
                <c:pt idx="622">
                  <c:v>2.8999999999999986</c:v>
                </c:pt>
                <c:pt idx="623">
                  <c:v>2.8999999999999986</c:v>
                </c:pt>
                <c:pt idx="624">
                  <c:v>3</c:v>
                </c:pt>
                <c:pt idx="625">
                  <c:v>2.8999999999999986</c:v>
                </c:pt>
                <c:pt idx="626">
                  <c:v>3</c:v>
                </c:pt>
                <c:pt idx="627">
                  <c:v>3</c:v>
                </c:pt>
                <c:pt idx="628">
                  <c:v>2.8999999999999986</c:v>
                </c:pt>
                <c:pt idx="629">
                  <c:v>3</c:v>
                </c:pt>
                <c:pt idx="630">
                  <c:v>3</c:v>
                </c:pt>
                <c:pt idx="631">
                  <c:v>3</c:v>
                </c:pt>
                <c:pt idx="632">
                  <c:v>3</c:v>
                </c:pt>
                <c:pt idx="633">
                  <c:v>3</c:v>
                </c:pt>
                <c:pt idx="634">
                  <c:v>3.0999999999999979</c:v>
                </c:pt>
                <c:pt idx="635">
                  <c:v>3.0999999999999979</c:v>
                </c:pt>
                <c:pt idx="636">
                  <c:v>3.0999999999999979</c:v>
                </c:pt>
                <c:pt idx="637">
                  <c:v>3.0999999999999979</c:v>
                </c:pt>
                <c:pt idx="638">
                  <c:v>3</c:v>
                </c:pt>
                <c:pt idx="639">
                  <c:v>3</c:v>
                </c:pt>
                <c:pt idx="640">
                  <c:v>3</c:v>
                </c:pt>
                <c:pt idx="641">
                  <c:v>3</c:v>
                </c:pt>
                <c:pt idx="642">
                  <c:v>3</c:v>
                </c:pt>
                <c:pt idx="643">
                  <c:v>3.0999999999999979</c:v>
                </c:pt>
                <c:pt idx="644">
                  <c:v>3.0999999999999979</c:v>
                </c:pt>
                <c:pt idx="645">
                  <c:v>3.0999999999999979</c:v>
                </c:pt>
                <c:pt idx="646">
                  <c:v>3.0999999999999979</c:v>
                </c:pt>
                <c:pt idx="647">
                  <c:v>3.0999999999999979</c:v>
                </c:pt>
                <c:pt idx="648">
                  <c:v>3.0999999999999979</c:v>
                </c:pt>
                <c:pt idx="649">
                  <c:v>3.0999999999999979</c:v>
                </c:pt>
                <c:pt idx="650">
                  <c:v>3.0999999999999979</c:v>
                </c:pt>
                <c:pt idx="651">
                  <c:v>3</c:v>
                </c:pt>
                <c:pt idx="652">
                  <c:v>3.0999999999999979</c:v>
                </c:pt>
                <c:pt idx="653">
                  <c:v>3.0999999999999979</c:v>
                </c:pt>
                <c:pt idx="654">
                  <c:v>3</c:v>
                </c:pt>
                <c:pt idx="655">
                  <c:v>3</c:v>
                </c:pt>
                <c:pt idx="656">
                  <c:v>3</c:v>
                </c:pt>
                <c:pt idx="657">
                  <c:v>3</c:v>
                </c:pt>
                <c:pt idx="658">
                  <c:v>3</c:v>
                </c:pt>
                <c:pt idx="659">
                  <c:v>3</c:v>
                </c:pt>
                <c:pt idx="660">
                  <c:v>3.0999999999999979</c:v>
                </c:pt>
                <c:pt idx="661">
                  <c:v>3.0999999999999979</c:v>
                </c:pt>
                <c:pt idx="662">
                  <c:v>3.0999999999999979</c:v>
                </c:pt>
                <c:pt idx="663">
                  <c:v>3.0999999999999979</c:v>
                </c:pt>
                <c:pt idx="664">
                  <c:v>3</c:v>
                </c:pt>
                <c:pt idx="665">
                  <c:v>3</c:v>
                </c:pt>
                <c:pt idx="666">
                  <c:v>3</c:v>
                </c:pt>
                <c:pt idx="667">
                  <c:v>3</c:v>
                </c:pt>
                <c:pt idx="668">
                  <c:v>3</c:v>
                </c:pt>
                <c:pt idx="669">
                  <c:v>3</c:v>
                </c:pt>
                <c:pt idx="670">
                  <c:v>3</c:v>
                </c:pt>
                <c:pt idx="671">
                  <c:v>3</c:v>
                </c:pt>
                <c:pt idx="672">
                  <c:v>3</c:v>
                </c:pt>
                <c:pt idx="673">
                  <c:v>3</c:v>
                </c:pt>
                <c:pt idx="674">
                  <c:v>3</c:v>
                </c:pt>
                <c:pt idx="675">
                  <c:v>3</c:v>
                </c:pt>
                <c:pt idx="676">
                  <c:v>3.0999999999999979</c:v>
                </c:pt>
                <c:pt idx="677">
                  <c:v>3.0999999999999979</c:v>
                </c:pt>
                <c:pt idx="678">
                  <c:v>3</c:v>
                </c:pt>
                <c:pt idx="679">
                  <c:v>3</c:v>
                </c:pt>
                <c:pt idx="680">
                  <c:v>3</c:v>
                </c:pt>
                <c:pt idx="681">
                  <c:v>3</c:v>
                </c:pt>
                <c:pt idx="682">
                  <c:v>3</c:v>
                </c:pt>
                <c:pt idx="683">
                  <c:v>3</c:v>
                </c:pt>
                <c:pt idx="684">
                  <c:v>3</c:v>
                </c:pt>
                <c:pt idx="685">
                  <c:v>3.0999999999999979</c:v>
                </c:pt>
                <c:pt idx="686">
                  <c:v>3.0999999999999979</c:v>
                </c:pt>
                <c:pt idx="687">
                  <c:v>3.0999999999999979</c:v>
                </c:pt>
                <c:pt idx="688">
                  <c:v>3</c:v>
                </c:pt>
                <c:pt idx="689">
                  <c:v>3</c:v>
                </c:pt>
                <c:pt idx="690">
                  <c:v>3</c:v>
                </c:pt>
                <c:pt idx="691">
                  <c:v>3</c:v>
                </c:pt>
                <c:pt idx="692">
                  <c:v>3</c:v>
                </c:pt>
                <c:pt idx="693">
                  <c:v>3</c:v>
                </c:pt>
                <c:pt idx="694">
                  <c:v>3</c:v>
                </c:pt>
                <c:pt idx="695">
                  <c:v>3.0999999999999979</c:v>
                </c:pt>
                <c:pt idx="696">
                  <c:v>3</c:v>
                </c:pt>
                <c:pt idx="697">
                  <c:v>3</c:v>
                </c:pt>
                <c:pt idx="698">
                  <c:v>3</c:v>
                </c:pt>
                <c:pt idx="699">
                  <c:v>3</c:v>
                </c:pt>
                <c:pt idx="700">
                  <c:v>3</c:v>
                </c:pt>
                <c:pt idx="701">
                  <c:v>3</c:v>
                </c:pt>
                <c:pt idx="702">
                  <c:v>3.0999999999999979</c:v>
                </c:pt>
                <c:pt idx="703">
                  <c:v>3.0999999999999979</c:v>
                </c:pt>
                <c:pt idx="704">
                  <c:v>3.0999999999999979</c:v>
                </c:pt>
                <c:pt idx="705">
                  <c:v>3.0999999999999979</c:v>
                </c:pt>
                <c:pt idx="706">
                  <c:v>3.0999999999999979</c:v>
                </c:pt>
                <c:pt idx="707">
                  <c:v>3.0999999999999979</c:v>
                </c:pt>
                <c:pt idx="708">
                  <c:v>3.1999999999999993</c:v>
                </c:pt>
                <c:pt idx="709">
                  <c:v>3.1999999999999993</c:v>
                </c:pt>
                <c:pt idx="710">
                  <c:v>3.0999999999999979</c:v>
                </c:pt>
                <c:pt idx="711">
                  <c:v>3.0999999999999979</c:v>
                </c:pt>
                <c:pt idx="712">
                  <c:v>3.0999999999999979</c:v>
                </c:pt>
                <c:pt idx="713">
                  <c:v>3.0999999999999979</c:v>
                </c:pt>
                <c:pt idx="714">
                  <c:v>3.1999999999999993</c:v>
                </c:pt>
                <c:pt idx="715">
                  <c:v>3.1999999999999993</c:v>
                </c:pt>
                <c:pt idx="716">
                  <c:v>3.1999999999999993</c:v>
                </c:pt>
                <c:pt idx="717">
                  <c:v>3.1999999999999993</c:v>
                </c:pt>
                <c:pt idx="718">
                  <c:v>3.1999999999999993</c:v>
                </c:pt>
                <c:pt idx="719">
                  <c:v>3.1999999999999993</c:v>
                </c:pt>
                <c:pt idx="720">
                  <c:v>3.1999999999999993</c:v>
                </c:pt>
                <c:pt idx="721">
                  <c:v>3.1999999999999993</c:v>
                </c:pt>
                <c:pt idx="722">
                  <c:v>3.1999999999999993</c:v>
                </c:pt>
                <c:pt idx="723">
                  <c:v>3.1999999999999993</c:v>
                </c:pt>
                <c:pt idx="724">
                  <c:v>3.2999999999999972</c:v>
                </c:pt>
                <c:pt idx="725">
                  <c:v>3.2999999999999972</c:v>
                </c:pt>
                <c:pt idx="726">
                  <c:v>3.2999999999999972</c:v>
                </c:pt>
                <c:pt idx="727">
                  <c:v>3.2999999999999972</c:v>
                </c:pt>
                <c:pt idx="728">
                  <c:v>3.2999999999999972</c:v>
                </c:pt>
                <c:pt idx="729">
                  <c:v>3.2999999999999972</c:v>
                </c:pt>
                <c:pt idx="730">
                  <c:v>3.3999999999999986</c:v>
                </c:pt>
                <c:pt idx="731">
                  <c:v>3.2999999999999972</c:v>
                </c:pt>
                <c:pt idx="732">
                  <c:v>3.2999999999999972</c:v>
                </c:pt>
                <c:pt idx="733">
                  <c:v>3.2999999999999972</c:v>
                </c:pt>
                <c:pt idx="734">
                  <c:v>3.2999999999999972</c:v>
                </c:pt>
                <c:pt idx="735">
                  <c:v>3.2999999999999972</c:v>
                </c:pt>
                <c:pt idx="736">
                  <c:v>3.2999999999999972</c:v>
                </c:pt>
                <c:pt idx="737">
                  <c:v>3.2999999999999972</c:v>
                </c:pt>
                <c:pt idx="738">
                  <c:v>3.2999999999999972</c:v>
                </c:pt>
                <c:pt idx="739">
                  <c:v>3.2999999999999972</c:v>
                </c:pt>
                <c:pt idx="740">
                  <c:v>3.2999999999999972</c:v>
                </c:pt>
                <c:pt idx="741">
                  <c:v>3.2999999999999972</c:v>
                </c:pt>
                <c:pt idx="742">
                  <c:v>3.3999999999999986</c:v>
                </c:pt>
                <c:pt idx="743">
                  <c:v>3.3999999999999986</c:v>
                </c:pt>
                <c:pt idx="744">
                  <c:v>3.3999999999999986</c:v>
                </c:pt>
                <c:pt idx="745">
                  <c:v>3.3999999999999986</c:v>
                </c:pt>
                <c:pt idx="746">
                  <c:v>3.3999999999999986</c:v>
                </c:pt>
                <c:pt idx="747">
                  <c:v>3.3999999999999986</c:v>
                </c:pt>
                <c:pt idx="748">
                  <c:v>3.3999999999999986</c:v>
                </c:pt>
                <c:pt idx="749">
                  <c:v>3.3999999999999986</c:v>
                </c:pt>
                <c:pt idx="750">
                  <c:v>3.3999999999999986</c:v>
                </c:pt>
                <c:pt idx="751">
                  <c:v>3.3999999999999986</c:v>
                </c:pt>
                <c:pt idx="752">
                  <c:v>3.3999999999999986</c:v>
                </c:pt>
                <c:pt idx="753">
                  <c:v>3.3999999999999986</c:v>
                </c:pt>
                <c:pt idx="754">
                  <c:v>3.3999999999999986</c:v>
                </c:pt>
                <c:pt idx="755">
                  <c:v>3.3999999999999986</c:v>
                </c:pt>
                <c:pt idx="756">
                  <c:v>3.3999999999999986</c:v>
                </c:pt>
                <c:pt idx="757">
                  <c:v>3.3999999999999986</c:v>
                </c:pt>
                <c:pt idx="758">
                  <c:v>3.3999999999999986</c:v>
                </c:pt>
                <c:pt idx="759">
                  <c:v>3.3999999999999986</c:v>
                </c:pt>
                <c:pt idx="760">
                  <c:v>3.3999999999999986</c:v>
                </c:pt>
                <c:pt idx="761">
                  <c:v>3.3999999999999986</c:v>
                </c:pt>
                <c:pt idx="762">
                  <c:v>3.3999999999999986</c:v>
                </c:pt>
                <c:pt idx="763">
                  <c:v>3.3999999999999986</c:v>
                </c:pt>
                <c:pt idx="764">
                  <c:v>3.3999999999999986</c:v>
                </c:pt>
                <c:pt idx="765">
                  <c:v>3.3999999999999986</c:v>
                </c:pt>
                <c:pt idx="766">
                  <c:v>3.3999999999999986</c:v>
                </c:pt>
                <c:pt idx="767">
                  <c:v>3.2999999999999972</c:v>
                </c:pt>
                <c:pt idx="768">
                  <c:v>3.3999999999999986</c:v>
                </c:pt>
                <c:pt idx="769">
                  <c:v>3.2999999999999972</c:v>
                </c:pt>
                <c:pt idx="770">
                  <c:v>3.2999999999999972</c:v>
                </c:pt>
                <c:pt idx="771">
                  <c:v>3.2999999999999972</c:v>
                </c:pt>
                <c:pt idx="772">
                  <c:v>3.2999999999999972</c:v>
                </c:pt>
                <c:pt idx="773">
                  <c:v>3.2999999999999972</c:v>
                </c:pt>
                <c:pt idx="774">
                  <c:v>3.2999999999999972</c:v>
                </c:pt>
                <c:pt idx="775">
                  <c:v>3.2999999999999972</c:v>
                </c:pt>
                <c:pt idx="776">
                  <c:v>3.2999999999999972</c:v>
                </c:pt>
                <c:pt idx="777">
                  <c:v>3.2999999999999972</c:v>
                </c:pt>
                <c:pt idx="778">
                  <c:v>3.2999999999999972</c:v>
                </c:pt>
                <c:pt idx="779">
                  <c:v>3.3999999999999986</c:v>
                </c:pt>
                <c:pt idx="780">
                  <c:v>3.3999999999999986</c:v>
                </c:pt>
                <c:pt idx="781">
                  <c:v>3.3999999999999986</c:v>
                </c:pt>
                <c:pt idx="782">
                  <c:v>3.3999999999999986</c:v>
                </c:pt>
                <c:pt idx="783">
                  <c:v>3.2999999999999972</c:v>
                </c:pt>
                <c:pt idx="784">
                  <c:v>3.3999999999999986</c:v>
                </c:pt>
                <c:pt idx="785">
                  <c:v>3.3999999999999986</c:v>
                </c:pt>
                <c:pt idx="786">
                  <c:v>3.3999999999999986</c:v>
                </c:pt>
                <c:pt idx="787">
                  <c:v>3.2999999999999972</c:v>
                </c:pt>
                <c:pt idx="788">
                  <c:v>3.3999999999999986</c:v>
                </c:pt>
                <c:pt idx="789">
                  <c:v>3.3999999999999986</c:v>
                </c:pt>
                <c:pt idx="790">
                  <c:v>3.3999999999999986</c:v>
                </c:pt>
                <c:pt idx="791">
                  <c:v>3.3999999999999986</c:v>
                </c:pt>
                <c:pt idx="792">
                  <c:v>3.5</c:v>
                </c:pt>
                <c:pt idx="793">
                  <c:v>3.5</c:v>
                </c:pt>
                <c:pt idx="794">
                  <c:v>3.5</c:v>
                </c:pt>
                <c:pt idx="795">
                  <c:v>3.5</c:v>
                </c:pt>
                <c:pt idx="796">
                  <c:v>3.5</c:v>
                </c:pt>
                <c:pt idx="797">
                  <c:v>3.5999999999999979</c:v>
                </c:pt>
                <c:pt idx="798">
                  <c:v>3.5999999999999979</c:v>
                </c:pt>
                <c:pt idx="799">
                  <c:v>3.5999999999999979</c:v>
                </c:pt>
                <c:pt idx="800">
                  <c:v>3.6999999999999993</c:v>
                </c:pt>
                <c:pt idx="801">
                  <c:v>3.5999999999999979</c:v>
                </c:pt>
                <c:pt idx="802">
                  <c:v>3.5999999999999979</c:v>
                </c:pt>
                <c:pt idx="803">
                  <c:v>3.5999999999999979</c:v>
                </c:pt>
                <c:pt idx="804">
                  <c:v>3.6999999999999993</c:v>
                </c:pt>
                <c:pt idx="805">
                  <c:v>3.6999999999999993</c:v>
                </c:pt>
                <c:pt idx="806">
                  <c:v>3.6999999999999993</c:v>
                </c:pt>
                <c:pt idx="807">
                  <c:v>3.6999999999999993</c:v>
                </c:pt>
                <c:pt idx="808">
                  <c:v>3.5999999999999979</c:v>
                </c:pt>
                <c:pt idx="809">
                  <c:v>3.5999999999999979</c:v>
                </c:pt>
                <c:pt idx="810">
                  <c:v>3.5999999999999979</c:v>
                </c:pt>
                <c:pt idx="811">
                  <c:v>3.5999999999999979</c:v>
                </c:pt>
                <c:pt idx="812">
                  <c:v>3.6999999999999993</c:v>
                </c:pt>
                <c:pt idx="813">
                  <c:v>3.7999999999999972</c:v>
                </c:pt>
                <c:pt idx="814">
                  <c:v>3.7999999999999972</c:v>
                </c:pt>
                <c:pt idx="815">
                  <c:v>3.6999999999999993</c:v>
                </c:pt>
                <c:pt idx="816">
                  <c:v>3.6999999999999993</c:v>
                </c:pt>
                <c:pt idx="817">
                  <c:v>3.6999999999999993</c:v>
                </c:pt>
                <c:pt idx="818">
                  <c:v>3.6999999999999993</c:v>
                </c:pt>
                <c:pt idx="819">
                  <c:v>3.7999999999999972</c:v>
                </c:pt>
                <c:pt idx="820">
                  <c:v>3.7999999999999972</c:v>
                </c:pt>
                <c:pt idx="821">
                  <c:v>3.7999999999999972</c:v>
                </c:pt>
                <c:pt idx="822">
                  <c:v>3.7999999999999972</c:v>
                </c:pt>
                <c:pt idx="823">
                  <c:v>3.7999999999999972</c:v>
                </c:pt>
                <c:pt idx="824">
                  <c:v>3.7999999999999972</c:v>
                </c:pt>
                <c:pt idx="825">
                  <c:v>3.7999999999999972</c:v>
                </c:pt>
                <c:pt idx="826">
                  <c:v>3.7999999999999972</c:v>
                </c:pt>
                <c:pt idx="827">
                  <c:v>3.7999999999999972</c:v>
                </c:pt>
                <c:pt idx="828">
                  <c:v>3.7999999999999972</c:v>
                </c:pt>
                <c:pt idx="829">
                  <c:v>3.7999999999999972</c:v>
                </c:pt>
                <c:pt idx="830">
                  <c:v>3.7999999999999972</c:v>
                </c:pt>
                <c:pt idx="831">
                  <c:v>3.7999999999999972</c:v>
                </c:pt>
                <c:pt idx="832">
                  <c:v>3.7999999999999972</c:v>
                </c:pt>
                <c:pt idx="833">
                  <c:v>3.7999999999999972</c:v>
                </c:pt>
                <c:pt idx="834">
                  <c:v>3.6999999999999993</c:v>
                </c:pt>
                <c:pt idx="835">
                  <c:v>3.6999999999999993</c:v>
                </c:pt>
                <c:pt idx="836">
                  <c:v>3.5999999999999979</c:v>
                </c:pt>
                <c:pt idx="837">
                  <c:v>3.5999999999999979</c:v>
                </c:pt>
                <c:pt idx="838">
                  <c:v>3.6999999999999993</c:v>
                </c:pt>
                <c:pt idx="839">
                  <c:v>3.6999999999999993</c:v>
                </c:pt>
                <c:pt idx="840">
                  <c:v>3.6999999999999993</c:v>
                </c:pt>
                <c:pt idx="841">
                  <c:v>3.6999999999999993</c:v>
                </c:pt>
                <c:pt idx="842">
                  <c:v>3.6999999999999993</c:v>
                </c:pt>
                <c:pt idx="843">
                  <c:v>3.6999999999999993</c:v>
                </c:pt>
                <c:pt idx="844">
                  <c:v>3.6999999999999993</c:v>
                </c:pt>
                <c:pt idx="845">
                  <c:v>3.5999999999999979</c:v>
                </c:pt>
                <c:pt idx="846">
                  <c:v>3.6999999999999993</c:v>
                </c:pt>
                <c:pt idx="847">
                  <c:v>3.5999999999999979</c:v>
                </c:pt>
                <c:pt idx="848">
                  <c:v>3.5999999999999979</c:v>
                </c:pt>
                <c:pt idx="849">
                  <c:v>3.5999999999999979</c:v>
                </c:pt>
                <c:pt idx="850">
                  <c:v>3.5999999999999979</c:v>
                </c:pt>
                <c:pt idx="851">
                  <c:v>3.5999999999999979</c:v>
                </c:pt>
                <c:pt idx="852">
                  <c:v>3.5999999999999979</c:v>
                </c:pt>
                <c:pt idx="853">
                  <c:v>3.5999999999999979</c:v>
                </c:pt>
                <c:pt idx="854">
                  <c:v>3.5999999999999979</c:v>
                </c:pt>
                <c:pt idx="855">
                  <c:v>3.5999999999999979</c:v>
                </c:pt>
                <c:pt idx="856">
                  <c:v>3.5999999999999979</c:v>
                </c:pt>
                <c:pt idx="857">
                  <c:v>3.5999999999999979</c:v>
                </c:pt>
                <c:pt idx="858">
                  <c:v>3.5999999999999979</c:v>
                </c:pt>
                <c:pt idx="859">
                  <c:v>3.5999999999999979</c:v>
                </c:pt>
                <c:pt idx="860">
                  <c:v>3.5999999999999979</c:v>
                </c:pt>
                <c:pt idx="861">
                  <c:v>3.5999999999999979</c:v>
                </c:pt>
                <c:pt idx="862">
                  <c:v>3.5999999999999979</c:v>
                </c:pt>
                <c:pt idx="863">
                  <c:v>3.5999999999999979</c:v>
                </c:pt>
                <c:pt idx="864">
                  <c:v>3.5999999999999979</c:v>
                </c:pt>
                <c:pt idx="865">
                  <c:v>3.5999999999999979</c:v>
                </c:pt>
                <c:pt idx="866">
                  <c:v>3.5999999999999979</c:v>
                </c:pt>
                <c:pt idx="867">
                  <c:v>3.5999999999999979</c:v>
                </c:pt>
                <c:pt idx="868">
                  <c:v>3.5999999999999979</c:v>
                </c:pt>
                <c:pt idx="869">
                  <c:v>3.6999999999999993</c:v>
                </c:pt>
                <c:pt idx="870">
                  <c:v>3.6999999999999993</c:v>
                </c:pt>
                <c:pt idx="871">
                  <c:v>3.6999999999999993</c:v>
                </c:pt>
                <c:pt idx="872">
                  <c:v>3.6999999999999993</c:v>
                </c:pt>
                <c:pt idx="873">
                  <c:v>3.6999999999999993</c:v>
                </c:pt>
                <c:pt idx="874">
                  <c:v>3.7999999999999972</c:v>
                </c:pt>
                <c:pt idx="875">
                  <c:v>3.7999999999999972</c:v>
                </c:pt>
                <c:pt idx="876">
                  <c:v>3.6999999999999993</c:v>
                </c:pt>
                <c:pt idx="877">
                  <c:v>3.7999999999999972</c:v>
                </c:pt>
                <c:pt idx="878">
                  <c:v>3.7999999999999972</c:v>
                </c:pt>
                <c:pt idx="879">
                  <c:v>3.6999999999999993</c:v>
                </c:pt>
                <c:pt idx="880">
                  <c:v>3.7999999999999972</c:v>
                </c:pt>
                <c:pt idx="881">
                  <c:v>3.8999999999999986</c:v>
                </c:pt>
                <c:pt idx="882">
                  <c:v>4</c:v>
                </c:pt>
                <c:pt idx="883">
                  <c:v>3.8999999999999986</c:v>
                </c:pt>
                <c:pt idx="884">
                  <c:v>3.7999999999999972</c:v>
                </c:pt>
                <c:pt idx="885">
                  <c:v>3.7999999999999972</c:v>
                </c:pt>
                <c:pt idx="886">
                  <c:v>3.6999999999999993</c:v>
                </c:pt>
                <c:pt idx="887">
                  <c:v>3.6999999999999993</c:v>
                </c:pt>
                <c:pt idx="888">
                  <c:v>3.7999999999999972</c:v>
                </c:pt>
                <c:pt idx="889">
                  <c:v>3.7999999999999972</c:v>
                </c:pt>
                <c:pt idx="890">
                  <c:v>3.7999999999999972</c:v>
                </c:pt>
                <c:pt idx="891">
                  <c:v>3.8999999999999986</c:v>
                </c:pt>
                <c:pt idx="892">
                  <c:v>3.8999999999999986</c:v>
                </c:pt>
                <c:pt idx="893">
                  <c:v>3.7999999999999972</c:v>
                </c:pt>
                <c:pt idx="894">
                  <c:v>3.8999999999999986</c:v>
                </c:pt>
                <c:pt idx="895">
                  <c:v>3.8999999999999986</c:v>
                </c:pt>
                <c:pt idx="896">
                  <c:v>3.8999999999999986</c:v>
                </c:pt>
                <c:pt idx="897">
                  <c:v>3.8999999999999986</c:v>
                </c:pt>
                <c:pt idx="898">
                  <c:v>3.8999999999999986</c:v>
                </c:pt>
                <c:pt idx="899">
                  <c:v>3.8999999999999986</c:v>
                </c:pt>
                <c:pt idx="900">
                  <c:v>3.8999999999999986</c:v>
                </c:pt>
                <c:pt idx="901">
                  <c:v>4</c:v>
                </c:pt>
                <c:pt idx="902">
                  <c:v>3.8999999999999986</c:v>
                </c:pt>
                <c:pt idx="903">
                  <c:v>3.8999999999999986</c:v>
                </c:pt>
                <c:pt idx="904">
                  <c:v>3.8999999999999986</c:v>
                </c:pt>
                <c:pt idx="905">
                  <c:v>3.8999999999999986</c:v>
                </c:pt>
                <c:pt idx="906">
                  <c:v>3.8999999999999986</c:v>
                </c:pt>
                <c:pt idx="907">
                  <c:v>3.8999999999999986</c:v>
                </c:pt>
                <c:pt idx="908">
                  <c:v>3.8999999999999986</c:v>
                </c:pt>
                <c:pt idx="909">
                  <c:v>3.8999999999999986</c:v>
                </c:pt>
                <c:pt idx="910">
                  <c:v>3.8999999999999986</c:v>
                </c:pt>
                <c:pt idx="911">
                  <c:v>3.8999999999999986</c:v>
                </c:pt>
                <c:pt idx="912">
                  <c:v>3.8999999999999986</c:v>
                </c:pt>
                <c:pt idx="913">
                  <c:v>3.8999999999999986</c:v>
                </c:pt>
                <c:pt idx="914">
                  <c:v>3.8999999999999986</c:v>
                </c:pt>
                <c:pt idx="915">
                  <c:v>3.7999999999999972</c:v>
                </c:pt>
                <c:pt idx="916">
                  <c:v>3.7999999999999972</c:v>
                </c:pt>
                <c:pt idx="917">
                  <c:v>3.7999999999999972</c:v>
                </c:pt>
                <c:pt idx="918">
                  <c:v>3.7999999999999972</c:v>
                </c:pt>
                <c:pt idx="919">
                  <c:v>3.7999999999999972</c:v>
                </c:pt>
                <c:pt idx="920">
                  <c:v>3.7999999999999972</c:v>
                </c:pt>
                <c:pt idx="921">
                  <c:v>3.8999999999999986</c:v>
                </c:pt>
                <c:pt idx="922">
                  <c:v>3.7999999999999972</c:v>
                </c:pt>
                <c:pt idx="923">
                  <c:v>3.6999999999999993</c:v>
                </c:pt>
                <c:pt idx="924">
                  <c:v>3.6999999999999993</c:v>
                </c:pt>
                <c:pt idx="925">
                  <c:v>3.7999999999999972</c:v>
                </c:pt>
                <c:pt idx="926">
                  <c:v>3.7999999999999972</c:v>
                </c:pt>
                <c:pt idx="927">
                  <c:v>3.6999999999999993</c:v>
                </c:pt>
                <c:pt idx="928">
                  <c:v>3.7999999999999972</c:v>
                </c:pt>
                <c:pt idx="929">
                  <c:v>3.6999999999999993</c:v>
                </c:pt>
                <c:pt idx="930">
                  <c:v>3.7999999999999972</c:v>
                </c:pt>
                <c:pt idx="931">
                  <c:v>3.6999999999999993</c:v>
                </c:pt>
                <c:pt idx="932">
                  <c:v>3.6999999999999993</c:v>
                </c:pt>
                <c:pt idx="933">
                  <c:v>3.6999999999999993</c:v>
                </c:pt>
                <c:pt idx="934">
                  <c:v>3.6999999999999993</c:v>
                </c:pt>
                <c:pt idx="935">
                  <c:v>3.6999999999999993</c:v>
                </c:pt>
                <c:pt idx="936">
                  <c:v>3.6999999999999993</c:v>
                </c:pt>
                <c:pt idx="937">
                  <c:v>3.6999999999999993</c:v>
                </c:pt>
                <c:pt idx="938">
                  <c:v>3.6999999999999993</c:v>
                </c:pt>
                <c:pt idx="939">
                  <c:v>3.5999999999999979</c:v>
                </c:pt>
                <c:pt idx="940">
                  <c:v>3.6999999999999993</c:v>
                </c:pt>
                <c:pt idx="941">
                  <c:v>3.6999999999999993</c:v>
                </c:pt>
                <c:pt idx="942">
                  <c:v>3.6999999999999993</c:v>
                </c:pt>
                <c:pt idx="943">
                  <c:v>3.6999999999999993</c:v>
                </c:pt>
                <c:pt idx="944">
                  <c:v>3.7999999999999972</c:v>
                </c:pt>
                <c:pt idx="945">
                  <c:v>3.6999999999999993</c:v>
                </c:pt>
                <c:pt idx="946">
                  <c:v>3.6999999999999993</c:v>
                </c:pt>
                <c:pt idx="947">
                  <c:v>3.6999999999999993</c:v>
                </c:pt>
                <c:pt idx="948">
                  <c:v>3.6999999999999993</c:v>
                </c:pt>
                <c:pt idx="949">
                  <c:v>3.7999999999999972</c:v>
                </c:pt>
                <c:pt idx="950">
                  <c:v>3.7999999999999972</c:v>
                </c:pt>
                <c:pt idx="951">
                  <c:v>3.7999999999999972</c:v>
                </c:pt>
                <c:pt idx="952">
                  <c:v>3.6999999999999993</c:v>
                </c:pt>
                <c:pt idx="953">
                  <c:v>3.7999999999999972</c:v>
                </c:pt>
                <c:pt idx="954">
                  <c:v>3.7999999999999972</c:v>
                </c:pt>
                <c:pt idx="955">
                  <c:v>3.7999999999999972</c:v>
                </c:pt>
                <c:pt idx="956">
                  <c:v>3.8999999999999986</c:v>
                </c:pt>
                <c:pt idx="957">
                  <c:v>3.8999999999999986</c:v>
                </c:pt>
                <c:pt idx="958">
                  <c:v>3.8999999999999986</c:v>
                </c:pt>
                <c:pt idx="959">
                  <c:v>3.8999999999999986</c:v>
                </c:pt>
                <c:pt idx="960">
                  <c:v>3.8999999999999986</c:v>
                </c:pt>
                <c:pt idx="961">
                  <c:v>3.8999999999999986</c:v>
                </c:pt>
                <c:pt idx="962">
                  <c:v>3.8999999999999986</c:v>
                </c:pt>
                <c:pt idx="963">
                  <c:v>3.7999999999999972</c:v>
                </c:pt>
                <c:pt idx="964">
                  <c:v>3.8999999999999986</c:v>
                </c:pt>
                <c:pt idx="965">
                  <c:v>3.8999999999999986</c:v>
                </c:pt>
                <c:pt idx="966">
                  <c:v>3.8999999999999986</c:v>
                </c:pt>
                <c:pt idx="967">
                  <c:v>4</c:v>
                </c:pt>
                <c:pt idx="968">
                  <c:v>4</c:v>
                </c:pt>
                <c:pt idx="969">
                  <c:v>4</c:v>
                </c:pt>
                <c:pt idx="970">
                  <c:v>3.8999999999999986</c:v>
                </c:pt>
                <c:pt idx="971">
                  <c:v>3.8999999999999986</c:v>
                </c:pt>
                <c:pt idx="972">
                  <c:v>3.8999999999999986</c:v>
                </c:pt>
                <c:pt idx="973">
                  <c:v>4</c:v>
                </c:pt>
                <c:pt idx="974">
                  <c:v>3.8999999999999986</c:v>
                </c:pt>
                <c:pt idx="975">
                  <c:v>3.8999999999999986</c:v>
                </c:pt>
                <c:pt idx="976">
                  <c:v>3.8999999999999986</c:v>
                </c:pt>
                <c:pt idx="977">
                  <c:v>3.8999999999999986</c:v>
                </c:pt>
                <c:pt idx="978">
                  <c:v>3.8999999999999986</c:v>
                </c:pt>
                <c:pt idx="979">
                  <c:v>3.8999999999999986</c:v>
                </c:pt>
                <c:pt idx="980">
                  <c:v>3.8999999999999986</c:v>
                </c:pt>
                <c:pt idx="981">
                  <c:v>3.8999999999999986</c:v>
                </c:pt>
                <c:pt idx="982">
                  <c:v>3.8999999999999986</c:v>
                </c:pt>
                <c:pt idx="983">
                  <c:v>3.8999999999999986</c:v>
                </c:pt>
                <c:pt idx="984">
                  <c:v>4</c:v>
                </c:pt>
                <c:pt idx="985">
                  <c:v>3.8999999999999986</c:v>
                </c:pt>
                <c:pt idx="986">
                  <c:v>3.8999999999999986</c:v>
                </c:pt>
                <c:pt idx="987">
                  <c:v>3.8999999999999986</c:v>
                </c:pt>
                <c:pt idx="988">
                  <c:v>3.8999999999999986</c:v>
                </c:pt>
                <c:pt idx="989">
                  <c:v>3.8999999999999986</c:v>
                </c:pt>
                <c:pt idx="990">
                  <c:v>3.8999999999999986</c:v>
                </c:pt>
                <c:pt idx="991">
                  <c:v>3.8999999999999986</c:v>
                </c:pt>
                <c:pt idx="992">
                  <c:v>3.8999999999999986</c:v>
                </c:pt>
                <c:pt idx="993">
                  <c:v>4</c:v>
                </c:pt>
                <c:pt idx="994">
                  <c:v>4</c:v>
                </c:pt>
                <c:pt idx="995">
                  <c:v>4</c:v>
                </c:pt>
                <c:pt idx="996">
                  <c:v>4</c:v>
                </c:pt>
                <c:pt idx="997">
                  <c:v>4</c:v>
                </c:pt>
                <c:pt idx="998">
                  <c:v>3.8999999999999986</c:v>
                </c:pt>
                <c:pt idx="999">
                  <c:v>3.8999999999999986</c:v>
                </c:pt>
                <c:pt idx="1000">
                  <c:v>3.8999999999999986</c:v>
                </c:pt>
                <c:pt idx="1001">
                  <c:v>3.7999999999999972</c:v>
                </c:pt>
                <c:pt idx="1002">
                  <c:v>3.7999999999999972</c:v>
                </c:pt>
                <c:pt idx="1003">
                  <c:v>3.7999999999999972</c:v>
                </c:pt>
                <c:pt idx="1004">
                  <c:v>3.7999999999999972</c:v>
                </c:pt>
                <c:pt idx="1005">
                  <c:v>3.8999999999999986</c:v>
                </c:pt>
                <c:pt idx="1006">
                  <c:v>3.8999999999999986</c:v>
                </c:pt>
                <c:pt idx="1007">
                  <c:v>3.8999999999999986</c:v>
                </c:pt>
                <c:pt idx="1008">
                  <c:v>3.8999999999999986</c:v>
                </c:pt>
                <c:pt idx="1009">
                  <c:v>3.8999999999999986</c:v>
                </c:pt>
                <c:pt idx="1010">
                  <c:v>3.8999999999999986</c:v>
                </c:pt>
                <c:pt idx="1011">
                  <c:v>3.8999999999999986</c:v>
                </c:pt>
                <c:pt idx="1012">
                  <c:v>3.8999999999999986</c:v>
                </c:pt>
                <c:pt idx="1013">
                  <c:v>3.7999999999999972</c:v>
                </c:pt>
                <c:pt idx="1014">
                  <c:v>3.7999999999999972</c:v>
                </c:pt>
                <c:pt idx="1015">
                  <c:v>3.7999999999999972</c:v>
                </c:pt>
                <c:pt idx="1016">
                  <c:v>3.7999999999999972</c:v>
                </c:pt>
                <c:pt idx="1017">
                  <c:v>3.7999999999999972</c:v>
                </c:pt>
                <c:pt idx="1018">
                  <c:v>3.7999999999999972</c:v>
                </c:pt>
                <c:pt idx="1019">
                  <c:v>3.8999999999999986</c:v>
                </c:pt>
                <c:pt idx="1020">
                  <c:v>3.7999999999999972</c:v>
                </c:pt>
                <c:pt idx="1021">
                  <c:v>3.7999999999999972</c:v>
                </c:pt>
                <c:pt idx="1022">
                  <c:v>3.7999999999999972</c:v>
                </c:pt>
                <c:pt idx="1023">
                  <c:v>3.7999999999999972</c:v>
                </c:pt>
                <c:pt idx="1024">
                  <c:v>3.7999999999999972</c:v>
                </c:pt>
                <c:pt idx="1025">
                  <c:v>3.8999999999999986</c:v>
                </c:pt>
                <c:pt idx="1026">
                  <c:v>3.7999999999999972</c:v>
                </c:pt>
                <c:pt idx="1027">
                  <c:v>3.7999999999999972</c:v>
                </c:pt>
                <c:pt idx="1028">
                  <c:v>3.7999999999999972</c:v>
                </c:pt>
                <c:pt idx="1029">
                  <c:v>3.7999999999999972</c:v>
                </c:pt>
                <c:pt idx="1030">
                  <c:v>3.7999999999999972</c:v>
                </c:pt>
                <c:pt idx="1031">
                  <c:v>3.8999999999999986</c:v>
                </c:pt>
                <c:pt idx="1032">
                  <c:v>3.8999999999999986</c:v>
                </c:pt>
                <c:pt idx="1033">
                  <c:v>3.8999999999999986</c:v>
                </c:pt>
                <c:pt idx="1034">
                  <c:v>3.8999999999999986</c:v>
                </c:pt>
                <c:pt idx="1035">
                  <c:v>3.8999999999999986</c:v>
                </c:pt>
                <c:pt idx="1036">
                  <c:v>3.7999999999999972</c:v>
                </c:pt>
                <c:pt idx="1037">
                  <c:v>3.7999999999999972</c:v>
                </c:pt>
                <c:pt idx="1038">
                  <c:v>3.7999999999999972</c:v>
                </c:pt>
                <c:pt idx="1039">
                  <c:v>3.7999999999999972</c:v>
                </c:pt>
                <c:pt idx="1040">
                  <c:v>3.7999999999999972</c:v>
                </c:pt>
                <c:pt idx="1041">
                  <c:v>3.6999999999999993</c:v>
                </c:pt>
                <c:pt idx="1042">
                  <c:v>3.6999999999999993</c:v>
                </c:pt>
                <c:pt idx="1043">
                  <c:v>3.6999999999999993</c:v>
                </c:pt>
                <c:pt idx="1044">
                  <c:v>3.7999999999999972</c:v>
                </c:pt>
                <c:pt idx="1045">
                  <c:v>3.6999999999999993</c:v>
                </c:pt>
                <c:pt idx="1046">
                  <c:v>3.6999999999999993</c:v>
                </c:pt>
                <c:pt idx="1047">
                  <c:v>3.6999999999999993</c:v>
                </c:pt>
                <c:pt idx="1048">
                  <c:v>3.6999999999999993</c:v>
                </c:pt>
                <c:pt idx="1049">
                  <c:v>3.5999999999999979</c:v>
                </c:pt>
                <c:pt idx="1050">
                  <c:v>3.5999999999999979</c:v>
                </c:pt>
                <c:pt idx="1051">
                  <c:v>3.5999999999999979</c:v>
                </c:pt>
                <c:pt idx="1052">
                  <c:v>3.5999999999999979</c:v>
                </c:pt>
                <c:pt idx="1053">
                  <c:v>3.5999999999999979</c:v>
                </c:pt>
                <c:pt idx="1054">
                  <c:v>3.5999999999999979</c:v>
                </c:pt>
                <c:pt idx="1055">
                  <c:v>3.5999999999999979</c:v>
                </c:pt>
                <c:pt idx="1056">
                  <c:v>3.5</c:v>
                </c:pt>
                <c:pt idx="1057">
                  <c:v>3.5</c:v>
                </c:pt>
                <c:pt idx="1058">
                  <c:v>3.5</c:v>
                </c:pt>
                <c:pt idx="1059">
                  <c:v>3.5999999999999979</c:v>
                </c:pt>
                <c:pt idx="1060">
                  <c:v>3.5999999999999979</c:v>
                </c:pt>
                <c:pt idx="1061">
                  <c:v>3.5</c:v>
                </c:pt>
                <c:pt idx="1062">
                  <c:v>3.5999999999999979</c:v>
                </c:pt>
                <c:pt idx="1063">
                  <c:v>3.5</c:v>
                </c:pt>
                <c:pt idx="1064">
                  <c:v>3.5</c:v>
                </c:pt>
                <c:pt idx="1065">
                  <c:v>3.5999999999999979</c:v>
                </c:pt>
                <c:pt idx="1066">
                  <c:v>3.5</c:v>
                </c:pt>
                <c:pt idx="1067">
                  <c:v>3.5</c:v>
                </c:pt>
                <c:pt idx="1068">
                  <c:v>3.5</c:v>
                </c:pt>
                <c:pt idx="1069">
                  <c:v>3.5</c:v>
                </c:pt>
                <c:pt idx="1070">
                  <c:v>3.5999999999999979</c:v>
                </c:pt>
                <c:pt idx="1071">
                  <c:v>3.5</c:v>
                </c:pt>
                <c:pt idx="1072">
                  <c:v>3.5</c:v>
                </c:pt>
                <c:pt idx="1073">
                  <c:v>3.5</c:v>
                </c:pt>
                <c:pt idx="1074">
                  <c:v>3.5</c:v>
                </c:pt>
                <c:pt idx="1075">
                  <c:v>3.5</c:v>
                </c:pt>
                <c:pt idx="1076">
                  <c:v>3.5</c:v>
                </c:pt>
                <c:pt idx="1077">
                  <c:v>3.5</c:v>
                </c:pt>
                <c:pt idx="1078">
                  <c:v>3.5</c:v>
                </c:pt>
                <c:pt idx="1079">
                  <c:v>3.5</c:v>
                </c:pt>
                <c:pt idx="1080">
                  <c:v>3.5</c:v>
                </c:pt>
                <c:pt idx="1081">
                  <c:v>3.5</c:v>
                </c:pt>
                <c:pt idx="1082">
                  <c:v>3.5</c:v>
                </c:pt>
                <c:pt idx="1083">
                  <c:v>3.5</c:v>
                </c:pt>
                <c:pt idx="1084">
                  <c:v>3.5</c:v>
                </c:pt>
                <c:pt idx="1085">
                  <c:v>3.5</c:v>
                </c:pt>
                <c:pt idx="1086">
                  <c:v>3.5</c:v>
                </c:pt>
                <c:pt idx="1087">
                  <c:v>3.5</c:v>
                </c:pt>
                <c:pt idx="1088">
                  <c:v>3.3999999999999986</c:v>
                </c:pt>
                <c:pt idx="1089">
                  <c:v>3.5</c:v>
                </c:pt>
                <c:pt idx="1090">
                  <c:v>3.5</c:v>
                </c:pt>
                <c:pt idx="1091">
                  <c:v>3.5</c:v>
                </c:pt>
                <c:pt idx="1092">
                  <c:v>3.5</c:v>
                </c:pt>
                <c:pt idx="1093">
                  <c:v>3.5</c:v>
                </c:pt>
                <c:pt idx="1094">
                  <c:v>3.5</c:v>
                </c:pt>
                <c:pt idx="1095">
                  <c:v>3.5</c:v>
                </c:pt>
                <c:pt idx="1096">
                  <c:v>3.5</c:v>
                </c:pt>
                <c:pt idx="1097">
                  <c:v>3.3999999999999986</c:v>
                </c:pt>
                <c:pt idx="1098">
                  <c:v>3.3999999999999986</c:v>
                </c:pt>
                <c:pt idx="1099">
                  <c:v>3.3999999999999986</c:v>
                </c:pt>
                <c:pt idx="1100">
                  <c:v>3.3999999999999986</c:v>
                </c:pt>
                <c:pt idx="1101">
                  <c:v>3.3999999999999986</c:v>
                </c:pt>
                <c:pt idx="1102">
                  <c:v>3.3999999999999986</c:v>
                </c:pt>
                <c:pt idx="1103">
                  <c:v>3.3999999999999986</c:v>
                </c:pt>
                <c:pt idx="1104">
                  <c:v>3.2999999999999972</c:v>
                </c:pt>
                <c:pt idx="1105">
                  <c:v>3.3999999999999986</c:v>
                </c:pt>
                <c:pt idx="1106">
                  <c:v>3.3999999999999986</c:v>
                </c:pt>
                <c:pt idx="1107">
                  <c:v>3.3999999999999986</c:v>
                </c:pt>
                <c:pt idx="1108">
                  <c:v>3.3999999999999986</c:v>
                </c:pt>
                <c:pt idx="1109">
                  <c:v>3.3999999999999986</c:v>
                </c:pt>
                <c:pt idx="1110">
                  <c:v>3.3999999999999986</c:v>
                </c:pt>
                <c:pt idx="1111">
                  <c:v>3.3999999999999986</c:v>
                </c:pt>
                <c:pt idx="1112">
                  <c:v>3.3999999999999986</c:v>
                </c:pt>
                <c:pt idx="1113">
                  <c:v>3.3999999999999986</c:v>
                </c:pt>
                <c:pt idx="1114">
                  <c:v>3.3999999999999986</c:v>
                </c:pt>
                <c:pt idx="1115">
                  <c:v>3.3999999999999986</c:v>
                </c:pt>
                <c:pt idx="1116">
                  <c:v>3.3999999999999986</c:v>
                </c:pt>
                <c:pt idx="1117">
                  <c:v>3.3999999999999986</c:v>
                </c:pt>
                <c:pt idx="1118">
                  <c:v>3.3999999999999986</c:v>
                </c:pt>
                <c:pt idx="1119">
                  <c:v>3.2999999999999972</c:v>
                </c:pt>
                <c:pt idx="1120">
                  <c:v>3.2999999999999972</c:v>
                </c:pt>
                <c:pt idx="1121">
                  <c:v>3.2999999999999972</c:v>
                </c:pt>
                <c:pt idx="1122">
                  <c:v>3.1999999999999993</c:v>
                </c:pt>
                <c:pt idx="1123">
                  <c:v>3.2999999999999972</c:v>
                </c:pt>
                <c:pt idx="1124">
                  <c:v>3.1999999999999993</c:v>
                </c:pt>
                <c:pt idx="1125">
                  <c:v>3.1999999999999993</c:v>
                </c:pt>
                <c:pt idx="1126">
                  <c:v>3.1999999999999993</c:v>
                </c:pt>
                <c:pt idx="1127">
                  <c:v>3.2999999999999972</c:v>
                </c:pt>
                <c:pt idx="1128">
                  <c:v>3.1999999999999993</c:v>
                </c:pt>
                <c:pt idx="1129">
                  <c:v>3.2999999999999972</c:v>
                </c:pt>
                <c:pt idx="1130">
                  <c:v>3.1999999999999993</c:v>
                </c:pt>
                <c:pt idx="1131">
                  <c:v>3.1999999999999993</c:v>
                </c:pt>
                <c:pt idx="1132">
                  <c:v>3.1999999999999993</c:v>
                </c:pt>
                <c:pt idx="1133">
                  <c:v>3.1999999999999993</c:v>
                </c:pt>
                <c:pt idx="1134">
                  <c:v>3.1999999999999993</c:v>
                </c:pt>
                <c:pt idx="1135">
                  <c:v>3.1999999999999993</c:v>
                </c:pt>
                <c:pt idx="1136">
                  <c:v>3.1999999999999993</c:v>
                </c:pt>
                <c:pt idx="1137">
                  <c:v>3.1999999999999993</c:v>
                </c:pt>
                <c:pt idx="1138">
                  <c:v>3.1999999999999993</c:v>
                </c:pt>
                <c:pt idx="1139">
                  <c:v>3.1999999999999993</c:v>
                </c:pt>
                <c:pt idx="1140">
                  <c:v>3.1999999999999993</c:v>
                </c:pt>
                <c:pt idx="1141">
                  <c:v>3.1999999999999993</c:v>
                </c:pt>
                <c:pt idx="1142">
                  <c:v>3.1999999999999993</c:v>
                </c:pt>
                <c:pt idx="1143">
                  <c:v>3.1999999999999993</c:v>
                </c:pt>
                <c:pt idx="1144">
                  <c:v>3.1999999999999993</c:v>
                </c:pt>
                <c:pt idx="1145">
                  <c:v>3.1999999999999993</c:v>
                </c:pt>
                <c:pt idx="1146">
                  <c:v>3.1999999999999993</c:v>
                </c:pt>
                <c:pt idx="1147">
                  <c:v>3.1999999999999993</c:v>
                </c:pt>
                <c:pt idx="1148">
                  <c:v>3.1999999999999993</c:v>
                </c:pt>
                <c:pt idx="1149">
                  <c:v>3.1999999999999993</c:v>
                </c:pt>
                <c:pt idx="1150">
                  <c:v>3.1999999999999993</c:v>
                </c:pt>
                <c:pt idx="1151">
                  <c:v>3.1999999999999993</c:v>
                </c:pt>
                <c:pt idx="1152">
                  <c:v>3.1999999999999993</c:v>
                </c:pt>
                <c:pt idx="1153">
                  <c:v>3.1999999999999993</c:v>
                </c:pt>
                <c:pt idx="1154">
                  <c:v>3.1999999999999993</c:v>
                </c:pt>
                <c:pt idx="1155">
                  <c:v>3.1999999999999993</c:v>
                </c:pt>
                <c:pt idx="1156">
                  <c:v>3.1999999999999993</c:v>
                </c:pt>
                <c:pt idx="1157">
                  <c:v>3.1999999999999993</c:v>
                </c:pt>
                <c:pt idx="1158">
                  <c:v>3.1999999999999993</c:v>
                </c:pt>
                <c:pt idx="1159">
                  <c:v>3.0999999999999979</c:v>
                </c:pt>
                <c:pt idx="1160">
                  <c:v>3</c:v>
                </c:pt>
                <c:pt idx="1161">
                  <c:v>3.0999999999999979</c:v>
                </c:pt>
                <c:pt idx="1162">
                  <c:v>3.0999999999999979</c:v>
                </c:pt>
                <c:pt idx="1163">
                  <c:v>3.0999999999999979</c:v>
                </c:pt>
                <c:pt idx="1164">
                  <c:v>3</c:v>
                </c:pt>
                <c:pt idx="1165">
                  <c:v>3.0999999999999979</c:v>
                </c:pt>
                <c:pt idx="1166">
                  <c:v>3.0999999999999979</c:v>
                </c:pt>
                <c:pt idx="1167">
                  <c:v>3.0999999999999979</c:v>
                </c:pt>
                <c:pt idx="1168">
                  <c:v>3.0999999999999979</c:v>
                </c:pt>
                <c:pt idx="1169">
                  <c:v>3</c:v>
                </c:pt>
                <c:pt idx="1170">
                  <c:v>3.0999999999999979</c:v>
                </c:pt>
                <c:pt idx="1171">
                  <c:v>3.0999999999999979</c:v>
                </c:pt>
                <c:pt idx="1172">
                  <c:v>3.0999999999999979</c:v>
                </c:pt>
                <c:pt idx="1173">
                  <c:v>3.0999999999999979</c:v>
                </c:pt>
                <c:pt idx="1174">
                  <c:v>3.0999999999999979</c:v>
                </c:pt>
                <c:pt idx="1175">
                  <c:v>3</c:v>
                </c:pt>
                <c:pt idx="1176">
                  <c:v>3</c:v>
                </c:pt>
                <c:pt idx="1177">
                  <c:v>3</c:v>
                </c:pt>
                <c:pt idx="1178">
                  <c:v>3</c:v>
                </c:pt>
                <c:pt idx="1179">
                  <c:v>3</c:v>
                </c:pt>
                <c:pt idx="1180">
                  <c:v>3</c:v>
                </c:pt>
                <c:pt idx="1181">
                  <c:v>3.0999999999999979</c:v>
                </c:pt>
                <c:pt idx="1182">
                  <c:v>3</c:v>
                </c:pt>
                <c:pt idx="1183">
                  <c:v>3.0999999999999979</c:v>
                </c:pt>
                <c:pt idx="1184">
                  <c:v>3</c:v>
                </c:pt>
                <c:pt idx="1185">
                  <c:v>3</c:v>
                </c:pt>
                <c:pt idx="1186">
                  <c:v>3</c:v>
                </c:pt>
                <c:pt idx="1187">
                  <c:v>3</c:v>
                </c:pt>
                <c:pt idx="1188">
                  <c:v>2.8999999999999986</c:v>
                </c:pt>
                <c:pt idx="1189">
                  <c:v>3</c:v>
                </c:pt>
                <c:pt idx="1190">
                  <c:v>3</c:v>
                </c:pt>
                <c:pt idx="1191">
                  <c:v>2.8999999999999986</c:v>
                </c:pt>
                <c:pt idx="1192">
                  <c:v>2.8999999999999986</c:v>
                </c:pt>
                <c:pt idx="1193">
                  <c:v>2.8999999999999986</c:v>
                </c:pt>
                <c:pt idx="1194">
                  <c:v>2.8999999999999986</c:v>
                </c:pt>
                <c:pt idx="1195">
                  <c:v>2.8999999999999986</c:v>
                </c:pt>
                <c:pt idx="1196">
                  <c:v>2.8999999999999986</c:v>
                </c:pt>
                <c:pt idx="1197">
                  <c:v>2.8999999999999986</c:v>
                </c:pt>
                <c:pt idx="1198">
                  <c:v>2.8999999999999986</c:v>
                </c:pt>
                <c:pt idx="1199">
                  <c:v>2.7999999999999972</c:v>
                </c:pt>
                <c:pt idx="1200">
                  <c:v>2.7999999999999972</c:v>
                </c:pt>
                <c:pt idx="1201">
                  <c:v>2.7999999999999972</c:v>
                </c:pt>
                <c:pt idx="1202">
                  <c:v>2.6999999999999993</c:v>
                </c:pt>
                <c:pt idx="1203">
                  <c:v>2.7999999999999972</c:v>
                </c:pt>
                <c:pt idx="1204">
                  <c:v>2.7999999999999972</c:v>
                </c:pt>
                <c:pt idx="1205">
                  <c:v>2.7999999999999972</c:v>
                </c:pt>
                <c:pt idx="1206">
                  <c:v>2.7999999999999972</c:v>
                </c:pt>
                <c:pt idx="1207">
                  <c:v>2.7999999999999972</c:v>
                </c:pt>
                <c:pt idx="1208">
                  <c:v>2.7999999999999972</c:v>
                </c:pt>
                <c:pt idx="1209">
                  <c:v>2.7999999999999972</c:v>
                </c:pt>
                <c:pt idx="1210">
                  <c:v>2.6999999999999993</c:v>
                </c:pt>
                <c:pt idx="1211">
                  <c:v>2.6999999999999993</c:v>
                </c:pt>
                <c:pt idx="1212">
                  <c:v>2.5999999999999979</c:v>
                </c:pt>
                <c:pt idx="1213">
                  <c:v>2.6999999999999993</c:v>
                </c:pt>
                <c:pt idx="1214">
                  <c:v>2.6999999999999993</c:v>
                </c:pt>
                <c:pt idx="1215">
                  <c:v>2.5999999999999979</c:v>
                </c:pt>
                <c:pt idx="1216">
                  <c:v>2.5999999999999979</c:v>
                </c:pt>
                <c:pt idx="1217">
                  <c:v>2.5999999999999979</c:v>
                </c:pt>
                <c:pt idx="1218">
                  <c:v>2.5999999999999979</c:v>
                </c:pt>
                <c:pt idx="1219">
                  <c:v>2.5999999999999979</c:v>
                </c:pt>
                <c:pt idx="1220">
                  <c:v>2.5999999999999979</c:v>
                </c:pt>
                <c:pt idx="1221">
                  <c:v>2.5999999999999979</c:v>
                </c:pt>
                <c:pt idx="1222">
                  <c:v>2.5999999999999979</c:v>
                </c:pt>
                <c:pt idx="1223">
                  <c:v>2.5999999999999979</c:v>
                </c:pt>
                <c:pt idx="1224">
                  <c:v>2.5999999999999979</c:v>
                </c:pt>
                <c:pt idx="1225">
                  <c:v>2.5999999999999979</c:v>
                </c:pt>
                <c:pt idx="1226">
                  <c:v>2.5999999999999979</c:v>
                </c:pt>
                <c:pt idx="1227">
                  <c:v>2.5999999999999979</c:v>
                </c:pt>
                <c:pt idx="1228">
                  <c:v>2.5999999999999979</c:v>
                </c:pt>
                <c:pt idx="1229">
                  <c:v>2.5999999999999979</c:v>
                </c:pt>
                <c:pt idx="1230">
                  <c:v>2.5999999999999979</c:v>
                </c:pt>
                <c:pt idx="1231">
                  <c:v>2.5999999999999979</c:v>
                </c:pt>
                <c:pt idx="1232">
                  <c:v>2.5</c:v>
                </c:pt>
                <c:pt idx="1233">
                  <c:v>2.5999999999999979</c:v>
                </c:pt>
                <c:pt idx="1234">
                  <c:v>2.5</c:v>
                </c:pt>
                <c:pt idx="1235">
                  <c:v>2.5</c:v>
                </c:pt>
                <c:pt idx="1236">
                  <c:v>2.5</c:v>
                </c:pt>
                <c:pt idx="1237">
                  <c:v>2.5</c:v>
                </c:pt>
                <c:pt idx="1238">
                  <c:v>2.5</c:v>
                </c:pt>
                <c:pt idx="1239">
                  <c:v>2.5</c:v>
                </c:pt>
                <c:pt idx="1240">
                  <c:v>2.5</c:v>
                </c:pt>
                <c:pt idx="1241">
                  <c:v>2.5</c:v>
                </c:pt>
                <c:pt idx="1242">
                  <c:v>2.5</c:v>
                </c:pt>
                <c:pt idx="1243">
                  <c:v>2.5</c:v>
                </c:pt>
                <c:pt idx="1244">
                  <c:v>2.5</c:v>
                </c:pt>
                <c:pt idx="1245">
                  <c:v>2.5</c:v>
                </c:pt>
                <c:pt idx="1246">
                  <c:v>2.5</c:v>
                </c:pt>
                <c:pt idx="1247">
                  <c:v>2.3999999999999986</c:v>
                </c:pt>
                <c:pt idx="1248">
                  <c:v>2.2999999999999972</c:v>
                </c:pt>
                <c:pt idx="1249">
                  <c:v>2.2999999999999972</c:v>
                </c:pt>
                <c:pt idx="1250">
                  <c:v>2.3999999999999986</c:v>
                </c:pt>
                <c:pt idx="1251">
                  <c:v>2.2999999999999972</c:v>
                </c:pt>
                <c:pt idx="1252">
                  <c:v>2.2999999999999972</c:v>
                </c:pt>
                <c:pt idx="1253">
                  <c:v>2.2999999999999972</c:v>
                </c:pt>
                <c:pt idx="1254">
                  <c:v>2.2999999999999972</c:v>
                </c:pt>
                <c:pt idx="1255">
                  <c:v>2.3999999999999986</c:v>
                </c:pt>
                <c:pt idx="1256">
                  <c:v>2.3999999999999986</c:v>
                </c:pt>
                <c:pt idx="1257">
                  <c:v>2.2999999999999972</c:v>
                </c:pt>
                <c:pt idx="1258">
                  <c:v>2.3999999999999986</c:v>
                </c:pt>
                <c:pt idx="1259">
                  <c:v>2.3999999999999986</c:v>
                </c:pt>
                <c:pt idx="1260">
                  <c:v>2.2999999999999972</c:v>
                </c:pt>
                <c:pt idx="1261">
                  <c:v>2.2999999999999972</c:v>
                </c:pt>
                <c:pt idx="1262">
                  <c:v>2.3999999999999986</c:v>
                </c:pt>
                <c:pt idx="1263">
                  <c:v>2.3999999999999986</c:v>
                </c:pt>
                <c:pt idx="1264">
                  <c:v>2.2999999999999972</c:v>
                </c:pt>
                <c:pt idx="1265">
                  <c:v>2.2999999999999972</c:v>
                </c:pt>
                <c:pt idx="1266">
                  <c:v>2.2999999999999972</c:v>
                </c:pt>
                <c:pt idx="1267">
                  <c:v>2.2999999999999972</c:v>
                </c:pt>
                <c:pt idx="1268">
                  <c:v>2.2999999999999972</c:v>
                </c:pt>
                <c:pt idx="1269">
                  <c:v>2.3999999999999986</c:v>
                </c:pt>
                <c:pt idx="1270">
                  <c:v>2.2999999999999972</c:v>
                </c:pt>
                <c:pt idx="1271">
                  <c:v>2.2999999999999972</c:v>
                </c:pt>
                <c:pt idx="1272">
                  <c:v>2.2999999999999972</c:v>
                </c:pt>
                <c:pt idx="1273">
                  <c:v>2.2999999999999972</c:v>
                </c:pt>
                <c:pt idx="1274">
                  <c:v>2.2999999999999972</c:v>
                </c:pt>
                <c:pt idx="1275">
                  <c:v>2.2999999999999972</c:v>
                </c:pt>
                <c:pt idx="1276">
                  <c:v>2.2999999999999972</c:v>
                </c:pt>
                <c:pt idx="1277">
                  <c:v>2.2999999999999972</c:v>
                </c:pt>
                <c:pt idx="1278">
                  <c:v>2.2999999999999972</c:v>
                </c:pt>
                <c:pt idx="1279">
                  <c:v>2.2999999999999972</c:v>
                </c:pt>
                <c:pt idx="1280">
                  <c:v>2.2999999999999972</c:v>
                </c:pt>
                <c:pt idx="1281">
                  <c:v>2.2999999999999972</c:v>
                </c:pt>
                <c:pt idx="1282">
                  <c:v>2.2999999999999972</c:v>
                </c:pt>
                <c:pt idx="1283">
                  <c:v>2.3999999999999986</c:v>
                </c:pt>
                <c:pt idx="1284">
                  <c:v>2.3999999999999986</c:v>
                </c:pt>
                <c:pt idx="1285">
                  <c:v>2.2999999999999972</c:v>
                </c:pt>
                <c:pt idx="1286">
                  <c:v>2.2999999999999972</c:v>
                </c:pt>
                <c:pt idx="1287">
                  <c:v>2.2999999999999972</c:v>
                </c:pt>
                <c:pt idx="1288">
                  <c:v>2.2999999999999972</c:v>
                </c:pt>
                <c:pt idx="1289">
                  <c:v>2.2999999999999972</c:v>
                </c:pt>
                <c:pt idx="1290">
                  <c:v>2.2999999999999972</c:v>
                </c:pt>
                <c:pt idx="1291">
                  <c:v>2.2999999999999972</c:v>
                </c:pt>
                <c:pt idx="1292">
                  <c:v>2.2999999999999972</c:v>
                </c:pt>
                <c:pt idx="1293">
                  <c:v>2.2999999999999972</c:v>
                </c:pt>
                <c:pt idx="1294">
                  <c:v>2.1999999999999993</c:v>
                </c:pt>
                <c:pt idx="1295">
                  <c:v>2.1999999999999993</c:v>
                </c:pt>
                <c:pt idx="1296">
                  <c:v>2.1999999999999993</c:v>
                </c:pt>
                <c:pt idx="1297">
                  <c:v>2.1999999999999993</c:v>
                </c:pt>
                <c:pt idx="1298">
                  <c:v>2.2999999999999972</c:v>
                </c:pt>
                <c:pt idx="1299">
                  <c:v>2.1999999999999993</c:v>
                </c:pt>
                <c:pt idx="1300">
                  <c:v>2.1999999999999993</c:v>
                </c:pt>
                <c:pt idx="1301">
                  <c:v>2.1999999999999993</c:v>
                </c:pt>
                <c:pt idx="1302">
                  <c:v>2.1999999999999993</c:v>
                </c:pt>
                <c:pt idx="1303">
                  <c:v>2.1999999999999993</c:v>
                </c:pt>
                <c:pt idx="1304">
                  <c:v>2.0999999999999979</c:v>
                </c:pt>
                <c:pt idx="1305">
                  <c:v>2.0999999999999979</c:v>
                </c:pt>
                <c:pt idx="1306">
                  <c:v>2.0999999999999979</c:v>
                </c:pt>
                <c:pt idx="1307">
                  <c:v>2.0999999999999979</c:v>
                </c:pt>
                <c:pt idx="1308">
                  <c:v>2.0999999999999979</c:v>
                </c:pt>
                <c:pt idx="1309">
                  <c:v>2</c:v>
                </c:pt>
                <c:pt idx="1310">
                  <c:v>2.0999999999999979</c:v>
                </c:pt>
                <c:pt idx="1311">
                  <c:v>2.0999999999999979</c:v>
                </c:pt>
                <c:pt idx="1312">
                  <c:v>2.0999999999999979</c:v>
                </c:pt>
                <c:pt idx="1313">
                  <c:v>2.0999999999999979</c:v>
                </c:pt>
                <c:pt idx="1314">
                  <c:v>2.0999999999999979</c:v>
                </c:pt>
                <c:pt idx="1315">
                  <c:v>2.0999999999999979</c:v>
                </c:pt>
                <c:pt idx="1316">
                  <c:v>2.0999999999999979</c:v>
                </c:pt>
                <c:pt idx="1317">
                  <c:v>2.0999999999999979</c:v>
                </c:pt>
                <c:pt idx="1318">
                  <c:v>2.0999999999999979</c:v>
                </c:pt>
                <c:pt idx="1319">
                  <c:v>2.0999999999999979</c:v>
                </c:pt>
                <c:pt idx="1320">
                  <c:v>2.0999999999999979</c:v>
                </c:pt>
                <c:pt idx="1321">
                  <c:v>2.0999999999999979</c:v>
                </c:pt>
                <c:pt idx="1322">
                  <c:v>2.0999999999999979</c:v>
                </c:pt>
                <c:pt idx="1323">
                  <c:v>2</c:v>
                </c:pt>
                <c:pt idx="1324">
                  <c:v>2</c:v>
                </c:pt>
                <c:pt idx="1325">
                  <c:v>2</c:v>
                </c:pt>
                <c:pt idx="1326">
                  <c:v>2</c:v>
                </c:pt>
                <c:pt idx="1327">
                  <c:v>2</c:v>
                </c:pt>
                <c:pt idx="1328">
                  <c:v>2.0999999999999979</c:v>
                </c:pt>
                <c:pt idx="1329">
                  <c:v>2.0999999999999979</c:v>
                </c:pt>
                <c:pt idx="1330">
                  <c:v>2.0999999999999979</c:v>
                </c:pt>
                <c:pt idx="1331">
                  <c:v>2.0999999999999979</c:v>
                </c:pt>
                <c:pt idx="1332">
                  <c:v>2.0999999999999979</c:v>
                </c:pt>
                <c:pt idx="1333">
                  <c:v>2.0999999999999979</c:v>
                </c:pt>
                <c:pt idx="1334">
                  <c:v>2.0999999999999979</c:v>
                </c:pt>
                <c:pt idx="1335">
                  <c:v>2.0999999999999979</c:v>
                </c:pt>
                <c:pt idx="1336">
                  <c:v>2.0999999999999979</c:v>
                </c:pt>
                <c:pt idx="1337">
                  <c:v>2.0999999999999979</c:v>
                </c:pt>
                <c:pt idx="1338">
                  <c:v>2.0999999999999979</c:v>
                </c:pt>
                <c:pt idx="1339">
                  <c:v>2.0999999999999979</c:v>
                </c:pt>
                <c:pt idx="1340">
                  <c:v>2</c:v>
                </c:pt>
                <c:pt idx="1341">
                  <c:v>2.0999999999999979</c:v>
                </c:pt>
                <c:pt idx="1342">
                  <c:v>2</c:v>
                </c:pt>
                <c:pt idx="1343">
                  <c:v>2</c:v>
                </c:pt>
                <c:pt idx="1344">
                  <c:v>2</c:v>
                </c:pt>
                <c:pt idx="1345">
                  <c:v>2.0999999999999979</c:v>
                </c:pt>
                <c:pt idx="1346">
                  <c:v>2</c:v>
                </c:pt>
                <c:pt idx="1347">
                  <c:v>2</c:v>
                </c:pt>
                <c:pt idx="1348">
                  <c:v>2</c:v>
                </c:pt>
                <c:pt idx="1349">
                  <c:v>2</c:v>
                </c:pt>
                <c:pt idx="1350">
                  <c:v>2</c:v>
                </c:pt>
                <c:pt idx="1351">
                  <c:v>2</c:v>
                </c:pt>
                <c:pt idx="1352">
                  <c:v>2</c:v>
                </c:pt>
                <c:pt idx="1353">
                  <c:v>2</c:v>
                </c:pt>
                <c:pt idx="1354">
                  <c:v>1.8999999999999986</c:v>
                </c:pt>
                <c:pt idx="1355">
                  <c:v>2</c:v>
                </c:pt>
                <c:pt idx="1356">
                  <c:v>2</c:v>
                </c:pt>
                <c:pt idx="1357">
                  <c:v>1.8999999999999986</c:v>
                </c:pt>
                <c:pt idx="1358">
                  <c:v>1.8999999999999986</c:v>
                </c:pt>
                <c:pt idx="1359">
                  <c:v>1.8999999999999986</c:v>
                </c:pt>
                <c:pt idx="1360">
                  <c:v>1.7999999999999972</c:v>
                </c:pt>
                <c:pt idx="1361">
                  <c:v>1.7999999999999972</c:v>
                </c:pt>
                <c:pt idx="1362">
                  <c:v>1.7999999999999972</c:v>
                </c:pt>
                <c:pt idx="1363">
                  <c:v>1.6999999999999993</c:v>
                </c:pt>
                <c:pt idx="1364">
                  <c:v>1.7999999999999972</c:v>
                </c:pt>
                <c:pt idx="1365">
                  <c:v>1.6999999999999993</c:v>
                </c:pt>
                <c:pt idx="1366">
                  <c:v>1.6999999999999993</c:v>
                </c:pt>
                <c:pt idx="1367">
                  <c:v>1.7999999999999972</c:v>
                </c:pt>
                <c:pt idx="1368">
                  <c:v>1.7999999999999972</c:v>
                </c:pt>
                <c:pt idx="1369">
                  <c:v>1.7999999999999972</c:v>
                </c:pt>
                <c:pt idx="1370">
                  <c:v>1.7999999999999972</c:v>
                </c:pt>
                <c:pt idx="1371">
                  <c:v>1.7999999999999972</c:v>
                </c:pt>
                <c:pt idx="1372">
                  <c:v>1.6999999999999993</c:v>
                </c:pt>
                <c:pt idx="1373">
                  <c:v>1.6999999999999993</c:v>
                </c:pt>
                <c:pt idx="1374">
                  <c:v>1.6999999999999993</c:v>
                </c:pt>
                <c:pt idx="1375">
                  <c:v>1.6999999999999993</c:v>
                </c:pt>
                <c:pt idx="1376">
                  <c:v>1.6999999999999993</c:v>
                </c:pt>
                <c:pt idx="1377">
                  <c:v>1.6999999999999993</c:v>
                </c:pt>
                <c:pt idx="1378">
                  <c:v>1.5999999999999979</c:v>
                </c:pt>
                <c:pt idx="1379">
                  <c:v>1.5999999999999979</c:v>
                </c:pt>
                <c:pt idx="1380">
                  <c:v>1.5999999999999979</c:v>
                </c:pt>
                <c:pt idx="1381">
                  <c:v>1.5999999999999979</c:v>
                </c:pt>
                <c:pt idx="1382">
                  <c:v>1.6999999999999993</c:v>
                </c:pt>
                <c:pt idx="1383">
                  <c:v>1.6999999999999993</c:v>
                </c:pt>
                <c:pt idx="1384">
                  <c:v>1.6999999999999993</c:v>
                </c:pt>
                <c:pt idx="1385">
                  <c:v>1.6999999999999993</c:v>
                </c:pt>
                <c:pt idx="1386">
                  <c:v>1.6999999999999993</c:v>
                </c:pt>
                <c:pt idx="1387">
                  <c:v>1.6999999999999993</c:v>
                </c:pt>
                <c:pt idx="1388">
                  <c:v>1.6999999999999993</c:v>
                </c:pt>
                <c:pt idx="1389">
                  <c:v>1.6999999999999993</c:v>
                </c:pt>
                <c:pt idx="1390">
                  <c:v>1.5999999999999979</c:v>
                </c:pt>
                <c:pt idx="1391">
                  <c:v>1.5999999999999979</c:v>
                </c:pt>
                <c:pt idx="1392">
                  <c:v>1.5999999999999979</c:v>
                </c:pt>
                <c:pt idx="1393">
                  <c:v>1.5999999999999979</c:v>
                </c:pt>
                <c:pt idx="1394">
                  <c:v>1.5999999999999979</c:v>
                </c:pt>
                <c:pt idx="1395">
                  <c:v>1.5999999999999979</c:v>
                </c:pt>
                <c:pt idx="1396">
                  <c:v>1.5999999999999979</c:v>
                </c:pt>
                <c:pt idx="1397">
                  <c:v>1.5999999999999979</c:v>
                </c:pt>
                <c:pt idx="1398">
                  <c:v>1.5999999999999979</c:v>
                </c:pt>
                <c:pt idx="1399">
                  <c:v>1.5999999999999979</c:v>
                </c:pt>
                <c:pt idx="1400">
                  <c:v>1.5999999999999979</c:v>
                </c:pt>
                <c:pt idx="1401">
                  <c:v>1.6999999999999993</c:v>
                </c:pt>
                <c:pt idx="1402">
                  <c:v>1.6999999999999993</c:v>
                </c:pt>
                <c:pt idx="1403">
                  <c:v>1.6999999999999993</c:v>
                </c:pt>
                <c:pt idx="1404">
                  <c:v>1.5999999999999979</c:v>
                </c:pt>
                <c:pt idx="1405">
                  <c:v>1.5999999999999979</c:v>
                </c:pt>
                <c:pt idx="1406">
                  <c:v>1.5999999999999979</c:v>
                </c:pt>
                <c:pt idx="1407">
                  <c:v>1.5</c:v>
                </c:pt>
                <c:pt idx="1408">
                  <c:v>1.5</c:v>
                </c:pt>
                <c:pt idx="1409">
                  <c:v>1.5</c:v>
                </c:pt>
                <c:pt idx="1410">
                  <c:v>1.5</c:v>
                </c:pt>
                <c:pt idx="1411">
                  <c:v>1.5</c:v>
                </c:pt>
                <c:pt idx="1412">
                  <c:v>1.5999999999999979</c:v>
                </c:pt>
                <c:pt idx="1413">
                  <c:v>1.5</c:v>
                </c:pt>
                <c:pt idx="1414">
                  <c:v>1.5</c:v>
                </c:pt>
                <c:pt idx="1415">
                  <c:v>1.5</c:v>
                </c:pt>
                <c:pt idx="1416">
                  <c:v>1.5</c:v>
                </c:pt>
                <c:pt idx="1417">
                  <c:v>1.5</c:v>
                </c:pt>
                <c:pt idx="1418">
                  <c:v>1.5</c:v>
                </c:pt>
                <c:pt idx="1419">
                  <c:v>1.5</c:v>
                </c:pt>
                <c:pt idx="1420">
                  <c:v>1.5</c:v>
                </c:pt>
                <c:pt idx="1421">
                  <c:v>1.5</c:v>
                </c:pt>
                <c:pt idx="1422">
                  <c:v>1.5</c:v>
                </c:pt>
                <c:pt idx="1423">
                  <c:v>1.5</c:v>
                </c:pt>
                <c:pt idx="1424">
                  <c:v>1.5</c:v>
                </c:pt>
                <c:pt idx="1425">
                  <c:v>1.5</c:v>
                </c:pt>
                <c:pt idx="1426">
                  <c:v>1.5</c:v>
                </c:pt>
                <c:pt idx="1427">
                  <c:v>1.5</c:v>
                </c:pt>
                <c:pt idx="1428">
                  <c:v>1.5</c:v>
                </c:pt>
                <c:pt idx="1429">
                  <c:v>1.5</c:v>
                </c:pt>
                <c:pt idx="1430">
                  <c:v>1.5</c:v>
                </c:pt>
                <c:pt idx="1431">
                  <c:v>1.5</c:v>
                </c:pt>
                <c:pt idx="1432">
                  <c:v>1.5</c:v>
                </c:pt>
                <c:pt idx="1433">
                  <c:v>1.5</c:v>
                </c:pt>
                <c:pt idx="1434">
                  <c:v>1.5</c:v>
                </c:pt>
                <c:pt idx="1435">
                  <c:v>1.5</c:v>
                </c:pt>
                <c:pt idx="1436">
                  <c:v>1.5</c:v>
                </c:pt>
                <c:pt idx="1437">
                  <c:v>1.5</c:v>
                </c:pt>
                <c:pt idx="1438">
                  <c:v>1.5</c:v>
                </c:pt>
                <c:pt idx="1439">
                  <c:v>1.5</c:v>
                </c:pt>
                <c:pt idx="1440">
                  <c:v>1.5</c:v>
                </c:pt>
                <c:pt idx="1441">
                  <c:v>1.5</c:v>
                </c:pt>
                <c:pt idx="1442">
                  <c:v>1.5</c:v>
                </c:pt>
                <c:pt idx="1443">
                  <c:v>1.5</c:v>
                </c:pt>
                <c:pt idx="1444">
                  <c:v>1.5</c:v>
                </c:pt>
                <c:pt idx="1445">
                  <c:v>1.5</c:v>
                </c:pt>
                <c:pt idx="1446">
                  <c:v>1.5</c:v>
                </c:pt>
                <c:pt idx="1447">
                  <c:v>1.5</c:v>
                </c:pt>
                <c:pt idx="1448">
                  <c:v>1.5</c:v>
                </c:pt>
                <c:pt idx="1449">
                  <c:v>1.5</c:v>
                </c:pt>
                <c:pt idx="1450">
                  <c:v>1.5</c:v>
                </c:pt>
                <c:pt idx="1451">
                  <c:v>1.3999999999999986</c:v>
                </c:pt>
                <c:pt idx="1452">
                  <c:v>1.5</c:v>
                </c:pt>
                <c:pt idx="1453">
                  <c:v>1.5</c:v>
                </c:pt>
                <c:pt idx="1454">
                  <c:v>1.3999999999999986</c:v>
                </c:pt>
                <c:pt idx="1455">
                  <c:v>1.5</c:v>
                </c:pt>
                <c:pt idx="1456">
                  <c:v>1.3999999999999986</c:v>
                </c:pt>
                <c:pt idx="1457">
                  <c:v>1.3999999999999986</c:v>
                </c:pt>
                <c:pt idx="1458">
                  <c:v>1.3999999999999986</c:v>
                </c:pt>
                <c:pt idx="1459">
                  <c:v>1.3999999999999986</c:v>
                </c:pt>
                <c:pt idx="1460">
                  <c:v>1.3999999999999986</c:v>
                </c:pt>
                <c:pt idx="1461">
                  <c:v>1.3999999999999986</c:v>
                </c:pt>
                <c:pt idx="1462">
                  <c:v>1.3999999999999986</c:v>
                </c:pt>
                <c:pt idx="1463">
                  <c:v>1.3999999999999986</c:v>
                </c:pt>
                <c:pt idx="1464">
                  <c:v>1.3999999999999986</c:v>
                </c:pt>
                <c:pt idx="1465">
                  <c:v>1.3999999999999986</c:v>
                </c:pt>
                <c:pt idx="1466">
                  <c:v>1.3999999999999986</c:v>
                </c:pt>
                <c:pt idx="1467">
                  <c:v>1.3999999999999986</c:v>
                </c:pt>
                <c:pt idx="1468">
                  <c:v>1.3999999999999986</c:v>
                </c:pt>
                <c:pt idx="1469">
                  <c:v>1.3999999999999986</c:v>
                </c:pt>
                <c:pt idx="1470">
                  <c:v>1.3999999999999986</c:v>
                </c:pt>
                <c:pt idx="1471">
                  <c:v>1.3999999999999986</c:v>
                </c:pt>
                <c:pt idx="1472">
                  <c:v>1.2999999999999972</c:v>
                </c:pt>
                <c:pt idx="1473">
                  <c:v>1.2999999999999972</c:v>
                </c:pt>
                <c:pt idx="1474">
                  <c:v>1.3999999999999986</c:v>
                </c:pt>
                <c:pt idx="1475">
                  <c:v>1.3999999999999986</c:v>
                </c:pt>
                <c:pt idx="1476">
                  <c:v>1.3999999999999986</c:v>
                </c:pt>
                <c:pt idx="1477">
                  <c:v>1.2999999999999972</c:v>
                </c:pt>
                <c:pt idx="1478">
                  <c:v>1.2999999999999972</c:v>
                </c:pt>
                <c:pt idx="1479">
                  <c:v>1.2999999999999972</c:v>
                </c:pt>
                <c:pt idx="1480">
                  <c:v>1.2999999999999972</c:v>
                </c:pt>
                <c:pt idx="1481">
                  <c:v>1.2999999999999972</c:v>
                </c:pt>
                <c:pt idx="1482">
                  <c:v>1.2999999999999972</c:v>
                </c:pt>
                <c:pt idx="1483">
                  <c:v>1.1999999999999993</c:v>
                </c:pt>
                <c:pt idx="1484">
                  <c:v>1.1999999999999993</c:v>
                </c:pt>
                <c:pt idx="1485">
                  <c:v>1.1999999999999993</c:v>
                </c:pt>
                <c:pt idx="1486">
                  <c:v>1.1999999999999993</c:v>
                </c:pt>
                <c:pt idx="1487">
                  <c:v>1.0999999999999979</c:v>
                </c:pt>
                <c:pt idx="1488">
                  <c:v>1.1999999999999993</c:v>
                </c:pt>
                <c:pt idx="1489">
                  <c:v>1.1999999999999993</c:v>
                </c:pt>
                <c:pt idx="1490">
                  <c:v>1.0999999999999979</c:v>
                </c:pt>
                <c:pt idx="1491">
                  <c:v>1.0999999999999979</c:v>
                </c:pt>
                <c:pt idx="1492">
                  <c:v>1.1999999999999993</c:v>
                </c:pt>
                <c:pt idx="1493">
                  <c:v>1.1999999999999993</c:v>
                </c:pt>
                <c:pt idx="1494">
                  <c:v>1.1999999999999993</c:v>
                </c:pt>
                <c:pt idx="1495">
                  <c:v>1.1999999999999993</c:v>
                </c:pt>
                <c:pt idx="1496">
                  <c:v>1.1999999999999993</c:v>
                </c:pt>
                <c:pt idx="1497">
                  <c:v>1.1999999999999993</c:v>
                </c:pt>
                <c:pt idx="1498">
                  <c:v>1.1999999999999993</c:v>
                </c:pt>
                <c:pt idx="1499">
                  <c:v>1.1999999999999993</c:v>
                </c:pt>
                <c:pt idx="1500">
                  <c:v>1.1999999999999993</c:v>
                </c:pt>
                <c:pt idx="1501">
                  <c:v>1.1999999999999993</c:v>
                </c:pt>
                <c:pt idx="1502">
                  <c:v>1.0999999999999979</c:v>
                </c:pt>
                <c:pt idx="1503">
                  <c:v>1.1999999999999993</c:v>
                </c:pt>
                <c:pt idx="1504">
                  <c:v>1.0999999999999979</c:v>
                </c:pt>
                <c:pt idx="1505">
                  <c:v>1.0999999999999979</c:v>
                </c:pt>
                <c:pt idx="1506">
                  <c:v>1.1999999999999993</c:v>
                </c:pt>
                <c:pt idx="1507">
                  <c:v>1.1999999999999993</c:v>
                </c:pt>
                <c:pt idx="1508">
                  <c:v>1.0999999999999979</c:v>
                </c:pt>
                <c:pt idx="1509">
                  <c:v>1.0999999999999979</c:v>
                </c:pt>
                <c:pt idx="1510">
                  <c:v>1.0999999999999979</c:v>
                </c:pt>
                <c:pt idx="1511">
                  <c:v>1.0999999999999979</c:v>
                </c:pt>
                <c:pt idx="1512">
                  <c:v>1.0999999999999979</c:v>
                </c:pt>
                <c:pt idx="1513">
                  <c:v>1.0999999999999979</c:v>
                </c:pt>
                <c:pt idx="1514">
                  <c:v>1.0999999999999979</c:v>
                </c:pt>
                <c:pt idx="1515">
                  <c:v>1.0999999999999979</c:v>
                </c:pt>
                <c:pt idx="1516">
                  <c:v>1.0999999999999979</c:v>
                </c:pt>
                <c:pt idx="1517">
                  <c:v>1.0999999999999979</c:v>
                </c:pt>
                <c:pt idx="1518">
                  <c:v>1.1999999999999993</c:v>
                </c:pt>
                <c:pt idx="1519">
                  <c:v>1.0999999999999979</c:v>
                </c:pt>
                <c:pt idx="1520">
                  <c:v>1.0999999999999979</c:v>
                </c:pt>
                <c:pt idx="1521">
                  <c:v>1.0999999999999979</c:v>
                </c:pt>
                <c:pt idx="1522">
                  <c:v>1.0999999999999979</c:v>
                </c:pt>
                <c:pt idx="1523">
                  <c:v>1.0999999999999979</c:v>
                </c:pt>
                <c:pt idx="1524">
                  <c:v>1.0999999999999979</c:v>
                </c:pt>
                <c:pt idx="1525">
                  <c:v>1.0999999999999979</c:v>
                </c:pt>
                <c:pt idx="1526">
                  <c:v>1.0999999999999979</c:v>
                </c:pt>
                <c:pt idx="1527">
                  <c:v>1.0999999999999979</c:v>
                </c:pt>
                <c:pt idx="1528">
                  <c:v>1.0999999999999979</c:v>
                </c:pt>
                <c:pt idx="1529">
                  <c:v>1.0999999999999979</c:v>
                </c:pt>
                <c:pt idx="1530">
                  <c:v>1.0999999999999979</c:v>
                </c:pt>
                <c:pt idx="1531">
                  <c:v>1</c:v>
                </c:pt>
                <c:pt idx="1532">
                  <c:v>1</c:v>
                </c:pt>
                <c:pt idx="1533">
                  <c:v>1</c:v>
                </c:pt>
                <c:pt idx="1534">
                  <c:v>1</c:v>
                </c:pt>
                <c:pt idx="1535">
                  <c:v>1</c:v>
                </c:pt>
                <c:pt idx="1536">
                  <c:v>1</c:v>
                </c:pt>
                <c:pt idx="1537">
                  <c:v>1</c:v>
                </c:pt>
                <c:pt idx="1538">
                  <c:v>0.89999999999999858</c:v>
                </c:pt>
                <c:pt idx="1539">
                  <c:v>0.89999999999999858</c:v>
                </c:pt>
                <c:pt idx="1540">
                  <c:v>1</c:v>
                </c:pt>
                <c:pt idx="1541">
                  <c:v>0.89999999999999858</c:v>
                </c:pt>
                <c:pt idx="1542">
                  <c:v>0.89999999999999858</c:v>
                </c:pt>
                <c:pt idx="1543">
                  <c:v>1</c:v>
                </c:pt>
                <c:pt idx="1544">
                  <c:v>0.89999999999999858</c:v>
                </c:pt>
                <c:pt idx="1545">
                  <c:v>0.89999999999999858</c:v>
                </c:pt>
                <c:pt idx="1546">
                  <c:v>0.89999999999999858</c:v>
                </c:pt>
                <c:pt idx="1547">
                  <c:v>0.89999999999999858</c:v>
                </c:pt>
                <c:pt idx="1548">
                  <c:v>0.89999999999999858</c:v>
                </c:pt>
                <c:pt idx="1549">
                  <c:v>0.89999999999999858</c:v>
                </c:pt>
                <c:pt idx="1550">
                  <c:v>0.89999999999999858</c:v>
                </c:pt>
                <c:pt idx="1551">
                  <c:v>0.89999999999999858</c:v>
                </c:pt>
                <c:pt idx="1552">
                  <c:v>0.89999999999999858</c:v>
                </c:pt>
                <c:pt idx="1553">
                  <c:v>0.79999999999999716</c:v>
                </c:pt>
                <c:pt idx="1554">
                  <c:v>0.79999999999999716</c:v>
                </c:pt>
                <c:pt idx="1555">
                  <c:v>0.89999999999999858</c:v>
                </c:pt>
                <c:pt idx="1556">
                  <c:v>0.89999999999999858</c:v>
                </c:pt>
                <c:pt idx="1557">
                  <c:v>0.89999999999999858</c:v>
                </c:pt>
                <c:pt idx="1558">
                  <c:v>0.89999999999999858</c:v>
                </c:pt>
                <c:pt idx="1559">
                  <c:v>0.89999999999999858</c:v>
                </c:pt>
                <c:pt idx="1560">
                  <c:v>0.89999999999999858</c:v>
                </c:pt>
                <c:pt idx="1561">
                  <c:v>0.79999999999999716</c:v>
                </c:pt>
                <c:pt idx="1562">
                  <c:v>0.89999999999999858</c:v>
                </c:pt>
                <c:pt idx="1563">
                  <c:v>0.89999999999999858</c:v>
                </c:pt>
                <c:pt idx="1564">
                  <c:v>0.89999999999999858</c:v>
                </c:pt>
                <c:pt idx="1565">
                  <c:v>0.89999999999999858</c:v>
                </c:pt>
                <c:pt idx="1566">
                  <c:v>0.89999999999999858</c:v>
                </c:pt>
                <c:pt idx="1567">
                  <c:v>0.89999999999999858</c:v>
                </c:pt>
                <c:pt idx="1568">
                  <c:v>0.89999999999999858</c:v>
                </c:pt>
                <c:pt idx="1569">
                  <c:v>0.89999999999999858</c:v>
                </c:pt>
                <c:pt idx="1570">
                  <c:v>0.89999999999999858</c:v>
                </c:pt>
                <c:pt idx="1571">
                  <c:v>0.89999999999999858</c:v>
                </c:pt>
                <c:pt idx="1572">
                  <c:v>0.89999999999999858</c:v>
                </c:pt>
                <c:pt idx="1573">
                  <c:v>0.89999999999999858</c:v>
                </c:pt>
                <c:pt idx="1574">
                  <c:v>0.89999999999999858</c:v>
                </c:pt>
                <c:pt idx="1575">
                  <c:v>0.89999999999999858</c:v>
                </c:pt>
                <c:pt idx="1576">
                  <c:v>0.89999999999999858</c:v>
                </c:pt>
                <c:pt idx="1577">
                  <c:v>0.89999999999999858</c:v>
                </c:pt>
                <c:pt idx="1578">
                  <c:v>0.89999999999999858</c:v>
                </c:pt>
                <c:pt idx="1579">
                  <c:v>0.89999999999999858</c:v>
                </c:pt>
                <c:pt idx="1580">
                  <c:v>0.79999999999999716</c:v>
                </c:pt>
                <c:pt idx="1581">
                  <c:v>0.79999999999999716</c:v>
                </c:pt>
                <c:pt idx="1582">
                  <c:v>0.79999999999999716</c:v>
                </c:pt>
                <c:pt idx="1583">
                  <c:v>0.79999999999999716</c:v>
                </c:pt>
                <c:pt idx="1584">
                  <c:v>0.79999999999999716</c:v>
                </c:pt>
                <c:pt idx="1585">
                  <c:v>0.79999999999999716</c:v>
                </c:pt>
                <c:pt idx="1586">
                  <c:v>0.79999999999999716</c:v>
                </c:pt>
                <c:pt idx="1587">
                  <c:v>0.79999999999999716</c:v>
                </c:pt>
                <c:pt idx="1588">
                  <c:v>0.79999999999999716</c:v>
                </c:pt>
                <c:pt idx="1589">
                  <c:v>0.79999999999999716</c:v>
                </c:pt>
                <c:pt idx="1590">
                  <c:v>0.79999999999999716</c:v>
                </c:pt>
                <c:pt idx="1591">
                  <c:v>0.79999999999999716</c:v>
                </c:pt>
                <c:pt idx="1592">
                  <c:v>0.79999999999999716</c:v>
                </c:pt>
                <c:pt idx="1593">
                  <c:v>0.79999999999999716</c:v>
                </c:pt>
                <c:pt idx="1594">
                  <c:v>0.79999999999999716</c:v>
                </c:pt>
                <c:pt idx="1595">
                  <c:v>0.79999999999999716</c:v>
                </c:pt>
                <c:pt idx="1596">
                  <c:v>0.69999999999999929</c:v>
                </c:pt>
                <c:pt idx="1597">
                  <c:v>0.69999999999999929</c:v>
                </c:pt>
                <c:pt idx="1598">
                  <c:v>0.69999999999999929</c:v>
                </c:pt>
                <c:pt idx="1599">
                  <c:v>0.69999999999999929</c:v>
                </c:pt>
                <c:pt idx="1600">
                  <c:v>0.69999999999999929</c:v>
                </c:pt>
                <c:pt idx="1601">
                  <c:v>0.69999999999999929</c:v>
                </c:pt>
                <c:pt idx="1602">
                  <c:v>0.69999999999999929</c:v>
                </c:pt>
                <c:pt idx="1603">
                  <c:v>0.69999999999999929</c:v>
                </c:pt>
                <c:pt idx="1604">
                  <c:v>0.69999999999999929</c:v>
                </c:pt>
                <c:pt idx="1605">
                  <c:v>0.69999999999999929</c:v>
                </c:pt>
                <c:pt idx="1606">
                  <c:v>0.69999999999999929</c:v>
                </c:pt>
                <c:pt idx="1607">
                  <c:v>0.69999999999999929</c:v>
                </c:pt>
                <c:pt idx="1608">
                  <c:v>0.69999999999999929</c:v>
                </c:pt>
                <c:pt idx="1609">
                  <c:v>0.69999999999999929</c:v>
                </c:pt>
                <c:pt idx="1610">
                  <c:v>0.69999999999999929</c:v>
                </c:pt>
                <c:pt idx="1611">
                  <c:v>0.69999999999999929</c:v>
                </c:pt>
                <c:pt idx="1612">
                  <c:v>0.69999999999999929</c:v>
                </c:pt>
                <c:pt idx="1613">
                  <c:v>0.69999999999999929</c:v>
                </c:pt>
                <c:pt idx="1614">
                  <c:v>0.69999999999999929</c:v>
                </c:pt>
                <c:pt idx="1615">
                  <c:v>0.69999999999999929</c:v>
                </c:pt>
                <c:pt idx="1616">
                  <c:v>0.59999999999999787</c:v>
                </c:pt>
                <c:pt idx="1617">
                  <c:v>0.59999999999999787</c:v>
                </c:pt>
                <c:pt idx="1618">
                  <c:v>0.59999999999999787</c:v>
                </c:pt>
                <c:pt idx="1619">
                  <c:v>0.59999999999999787</c:v>
                </c:pt>
                <c:pt idx="1620">
                  <c:v>0.59999999999999787</c:v>
                </c:pt>
                <c:pt idx="1621">
                  <c:v>0.59999999999999787</c:v>
                </c:pt>
                <c:pt idx="1622">
                  <c:v>0.59999999999999787</c:v>
                </c:pt>
                <c:pt idx="1623">
                  <c:v>0.59999999999999787</c:v>
                </c:pt>
                <c:pt idx="1624">
                  <c:v>0.59999999999999787</c:v>
                </c:pt>
                <c:pt idx="1625">
                  <c:v>0.59999999999999787</c:v>
                </c:pt>
                <c:pt idx="1626">
                  <c:v>0.59999999999999787</c:v>
                </c:pt>
                <c:pt idx="1627">
                  <c:v>0.59999999999999787</c:v>
                </c:pt>
                <c:pt idx="1628">
                  <c:v>0.59999999999999787</c:v>
                </c:pt>
                <c:pt idx="1629">
                  <c:v>0.59999999999999787</c:v>
                </c:pt>
                <c:pt idx="1630">
                  <c:v>0.59999999999999787</c:v>
                </c:pt>
                <c:pt idx="1631">
                  <c:v>0.59999999999999787</c:v>
                </c:pt>
                <c:pt idx="1632">
                  <c:v>0.59999999999999787</c:v>
                </c:pt>
                <c:pt idx="1633">
                  <c:v>0.59999999999999787</c:v>
                </c:pt>
                <c:pt idx="1634">
                  <c:v>0.59999999999999787</c:v>
                </c:pt>
                <c:pt idx="1635">
                  <c:v>0.5</c:v>
                </c:pt>
                <c:pt idx="1636">
                  <c:v>0.59999999999999787</c:v>
                </c:pt>
                <c:pt idx="1637">
                  <c:v>0.59999999999999787</c:v>
                </c:pt>
                <c:pt idx="1638">
                  <c:v>0.59999999999999787</c:v>
                </c:pt>
                <c:pt idx="1639">
                  <c:v>0.5</c:v>
                </c:pt>
                <c:pt idx="1640">
                  <c:v>0.5</c:v>
                </c:pt>
                <c:pt idx="1641">
                  <c:v>0.59999999999999787</c:v>
                </c:pt>
                <c:pt idx="1642">
                  <c:v>0.5</c:v>
                </c:pt>
                <c:pt idx="1643">
                  <c:v>0.5</c:v>
                </c:pt>
                <c:pt idx="1644">
                  <c:v>0.5</c:v>
                </c:pt>
                <c:pt idx="1645">
                  <c:v>0.5</c:v>
                </c:pt>
                <c:pt idx="1646">
                  <c:v>0.39999999999999858</c:v>
                </c:pt>
                <c:pt idx="1647">
                  <c:v>0.5</c:v>
                </c:pt>
                <c:pt idx="1648">
                  <c:v>0.5</c:v>
                </c:pt>
                <c:pt idx="1649">
                  <c:v>0.39999999999999858</c:v>
                </c:pt>
                <c:pt idx="1650">
                  <c:v>0.5</c:v>
                </c:pt>
                <c:pt idx="1651">
                  <c:v>0.5</c:v>
                </c:pt>
                <c:pt idx="1652">
                  <c:v>0.5</c:v>
                </c:pt>
                <c:pt idx="1653">
                  <c:v>0.5</c:v>
                </c:pt>
                <c:pt idx="1654">
                  <c:v>0.5</c:v>
                </c:pt>
                <c:pt idx="1655">
                  <c:v>0.5</c:v>
                </c:pt>
                <c:pt idx="1656">
                  <c:v>0.5</c:v>
                </c:pt>
                <c:pt idx="1657">
                  <c:v>0.5</c:v>
                </c:pt>
                <c:pt idx="1658">
                  <c:v>0.5</c:v>
                </c:pt>
                <c:pt idx="1659">
                  <c:v>0.5</c:v>
                </c:pt>
                <c:pt idx="1660">
                  <c:v>0.39999999999999858</c:v>
                </c:pt>
                <c:pt idx="1661">
                  <c:v>0.5</c:v>
                </c:pt>
                <c:pt idx="1662">
                  <c:v>0.39999999999999858</c:v>
                </c:pt>
                <c:pt idx="1663">
                  <c:v>0.39999999999999858</c:v>
                </c:pt>
                <c:pt idx="1664">
                  <c:v>0.5</c:v>
                </c:pt>
                <c:pt idx="1665">
                  <c:v>0.5</c:v>
                </c:pt>
                <c:pt idx="1666">
                  <c:v>0.39999999999999858</c:v>
                </c:pt>
                <c:pt idx="1667">
                  <c:v>0.5</c:v>
                </c:pt>
                <c:pt idx="1668">
                  <c:v>0.39999999999999858</c:v>
                </c:pt>
                <c:pt idx="1669">
                  <c:v>0.39999999999999858</c:v>
                </c:pt>
                <c:pt idx="1670">
                  <c:v>0.39999999999999858</c:v>
                </c:pt>
                <c:pt idx="1671">
                  <c:v>0.39999999999999858</c:v>
                </c:pt>
                <c:pt idx="1672">
                  <c:v>0.39999999999999858</c:v>
                </c:pt>
                <c:pt idx="1673">
                  <c:v>0.39999999999999858</c:v>
                </c:pt>
                <c:pt idx="1674">
                  <c:v>0.39999999999999858</c:v>
                </c:pt>
                <c:pt idx="1675">
                  <c:v>0.39999999999999858</c:v>
                </c:pt>
                <c:pt idx="1676">
                  <c:v>0.5</c:v>
                </c:pt>
                <c:pt idx="1677">
                  <c:v>0.39999999999999858</c:v>
                </c:pt>
                <c:pt idx="1678">
                  <c:v>0.39999999999999858</c:v>
                </c:pt>
                <c:pt idx="1679">
                  <c:v>0.39999999999999858</c:v>
                </c:pt>
                <c:pt idx="1680">
                  <c:v>0.39999999999999858</c:v>
                </c:pt>
                <c:pt idx="1681">
                  <c:v>0.39999999999999858</c:v>
                </c:pt>
                <c:pt idx="1682">
                  <c:v>0.5</c:v>
                </c:pt>
                <c:pt idx="1683">
                  <c:v>0.39999999999999858</c:v>
                </c:pt>
                <c:pt idx="1684">
                  <c:v>0.39999999999999858</c:v>
                </c:pt>
                <c:pt idx="1685">
                  <c:v>0.5</c:v>
                </c:pt>
                <c:pt idx="1686">
                  <c:v>0.5</c:v>
                </c:pt>
                <c:pt idx="1687">
                  <c:v>0.39999999999999858</c:v>
                </c:pt>
                <c:pt idx="1688">
                  <c:v>0.5</c:v>
                </c:pt>
                <c:pt idx="1689">
                  <c:v>0.39999999999999858</c:v>
                </c:pt>
                <c:pt idx="1690">
                  <c:v>0.39999999999999858</c:v>
                </c:pt>
                <c:pt idx="1691">
                  <c:v>0.39999999999999858</c:v>
                </c:pt>
                <c:pt idx="1692">
                  <c:v>0.5</c:v>
                </c:pt>
                <c:pt idx="1693">
                  <c:v>0.39999999999999858</c:v>
                </c:pt>
                <c:pt idx="1694">
                  <c:v>0.39999999999999858</c:v>
                </c:pt>
                <c:pt idx="1695">
                  <c:v>0.39999999999999858</c:v>
                </c:pt>
                <c:pt idx="1696">
                  <c:v>0.39999999999999858</c:v>
                </c:pt>
                <c:pt idx="1697">
                  <c:v>0.39999999999999858</c:v>
                </c:pt>
                <c:pt idx="1698">
                  <c:v>0.39999999999999858</c:v>
                </c:pt>
                <c:pt idx="1699">
                  <c:v>0.39999999999999858</c:v>
                </c:pt>
                <c:pt idx="1700">
                  <c:v>0.39999999999999858</c:v>
                </c:pt>
                <c:pt idx="1701">
                  <c:v>0.39999999999999858</c:v>
                </c:pt>
                <c:pt idx="1702">
                  <c:v>0.39999999999999858</c:v>
                </c:pt>
                <c:pt idx="1703">
                  <c:v>0.39999999999999858</c:v>
                </c:pt>
                <c:pt idx="1704">
                  <c:v>0.39999999999999858</c:v>
                </c:pt>
                <c:pt idx="1705">
                  <c:v>0.39999999999999858</c:v>
                </c:pt>
                <c:pt idx="1706">
                  <c:v>0.39999999999999858</c:v>
                </c:pt>
                <c:pt idx="1707">
                  <c:v>0.29999999999999716</c:v>
                </c:pt>
                <c:pt idx="1708">
                  <c:v>0.29999999999999716</c:v>
                </c:pt>
                <c:pt idx="1709">
                  <c:v>0.29999999999999716</c:v>
                </c:pt>
                <c:pt idx="1710">
                  <c:v>0.29999999999999716</c:v>
                </c:pt>
                <c:pt idx="1711">
                  <c:v>0.29999999999999716</c:v>
                </c:pt>
                <c:pt idx="1712">
                  <c:v>0.29999999999999716</c:v>
                </c:pt>
                <c:pt idx="1713">
                  <c:v>0.29999999999999716</c:v>
                </c:pt>
                <c:pt idx="1714">
                  <c:v>0.29999999999999716</c:v>
                </c:pt>
                <c:pt idx="1715">
                  <c:v>0.29999999999999716</c:v>
                </c:pt>
                <c:pt idx="1716">
                  <c:v>0.29999999999999716</c:v>
                </c:pt>
                <c:pt idx="1717">
                  <c:v>0.29999999999999716</c:v>
                </c:pt>
                <c:pt idx="1718">
                  <c:v>0.29999999999999716</c:v>
                </c:pt>
                <c:pt idx="1719">
                  <c:v>0.29999999999999716</c:v>
                </c:pt>
                <c:pt idx="1720">
                  <c:v>0.29999999999999716</c:v>
                </c:pt>
                <c:pt idx="1721">
                  <c:v>0.29999999999999716</c:v>
                </c:pt>
                <c:pt idx="1722">
                  <c:v>0.29999999999999716</c:v>
                </c:pt>
                <c:pt idx="1723">
                  <c:v>0.29999999999999716</c:v>
                </c:pt>
                <c:pt idx="1724">
                  <c:v>0.29999999999999716</c:v>
                </c:pt>
                <c:pt idx="1725">
                  <c:v>0.29999999999999716</c:v>
                </c:pt>
                <c:pt idx="1726">
                  <c:v>0.29999999999999716</c:v>
                </c:pt>
                <c:pt idx="1727">
                  <c:v>0.29999999999999716</c:v>
                </c:pt>
                <c:pt idx="1728">
                  <c:v>0.29999999999999716</c:v>
                </c:pt>
                <c:pt idx="1729">
                  <c:v>0.29999999999999716</c:v>
                </c:pt>
                <c:pt idx="1730">
                  <c:v>0.29999999999999716</c:v>
                </c:pt>
                <c:pt idx="1731">
                  <c:v>0.29999999999999716</c:v>
                </c:pt>
                <c:pt idx="1732">
                  <c:v>0.29999999999999716</c:v>
                </c:pt>
                <c:pt idx="1733">
                  <c:v>0.29999999999999716</c:v>
                </c:pt>
                <c:pt idx="1734">
                  <c:v>0.29999999999999716</c:v>
                </c:pt>
                <c:pt idx="1735">
                  <c:v>0.29999999999999716</c:v>
                </c:pt>
                <c:pt idx="1736">
                  <c:v>0.29999999999999716</c:v>
                </c:pt>
                <c:pt idx="1737">
                  <c:v>0.29999999999999716</c:v>
                </c:pt>
                <c:pt idx="1738">
                  <c:v>0.29999999999999716</c:v>
                </c:pt>
                <c:pt idx="1739">
                  <c:v>0.29999999999999716</c:v>
                </c:pt>
                <c:pt idx="1740">
                  <c:v>0.29999999999999716</c:v>
                </c:pt>
                <c:pt idx="1741">
                  <c:v>0.29999999999999716</c:v>
                </c:pt>
                <c:pt idx="1742">
                  <c:v>0.29999999999999716</c:v>
                </c:pt>
                <c:pt idx="1743">
                  <c:v>0.29999999999999716</c:v>
                </c:pt>
                <c:pt idx="1744">
                  <c:v>0.29999999999999716</c:v>
                </c:pt>
                <c:pt idx="1745">
                  <c:v>0.29999999999999716</c:v>
                </c:pt>
                <c:pt idx="1746">
                  <c:v>0.29999999999999716</c:v>
                </c:pt>
                <c:pt idx="1747">
                  <c:v>0.29999999999999716</c:v>
                </c:pt>
                <c:pt idx="1748">
                  <c:v>0.29999999999999716</c:v>
                </c:pt>
                <c:pt idx="1749">
                  <c:v>0.29999999999999716</c:v>
                </c:pt>
                <c:pt idx="1750">
                  <c:v>0.29999999999999716</c:v>
                </c:pt>
                <c:pt idx="1751">
                  <c:v>0.29999999999999716</c:v>
                </c:pt>
                <c:pt idx="1752">
                  <c:v>0.29999999999999716</c:v>
                </c:pt>
                <c:pt idx="1753">
                  <c:v>0.29999999999999716</c:v>
                </c:pt>
                <c:pt idx="1754">
                  <c:v>0.29999999999999716</c:v>
                </c:pt>
                <c:pt idx="1755">
                  <c:v>0.29999999999999716</c:v>
                </c:pt>
                <c:pt idx="1756">
                  <c:v>0.29999999999999716</c:v>
                </c:pt>
                <c:pt idx="1757">
                  <c:v>0.29999999999999716</c:v>
                </c:pt>
                <c:pt idx="1758">
                  <c:v>0.29999999999999716</c:v>
                </c:pt>
                <c:pt idx="1759">
                  <c:v>0.29999999999999716</c:v>
                </c:pt>
                <c:pt idx="1760">
                  <c:v>0.29999999999999716</c:v>
                </c:pt>
                <c:pt idx="1761">
                  <c:v>0.29999999999999716</c:v>
                </c:pt>
                <c:pt idx="1762">
                  <c:v>0.19999999999999929</c:v>
                </c:pt>
                <c:pt idx="1763">
                  <c:v>0.19999999999999929</c:v>
                </c:pt>
                <c:pt idx="1764">
                  <c:v>0.19999999999999929</c:v>
                </c:pt>
                <c:pt idx="1765">
                  <c:v>0.19999999999999929</c:v>
                </c:pt>
                <c:pt idx="1766">
                  <c:v>0.19999999999999929</c:v>
                </c:pt>
                <c:pt idx="1767">
                  <c:v>0.19999999999999929</c:v>
                </c:pt>
                <c:pt idx="1768">
                  <c:v>0.19999999999999929</c:v>
                </c:pt>
                <c:pt idx="1769">
                  <c:v>0.19999999999999929</c:v>
                </c:pt>
                <c:pt idx="1770">
                  <c:v>9.9999999999997868E-2</c:v>
                </c:pt>
                <c:pt idx="1771">
                  <c:v>0.19999999999999929</c:v>
                </c:pt>
                <c:pt idx="1772">
                  <c:v>0.19999999999999929</c:v>
                </c:pt>
                <c:pt idx="1773">
                  <c:v>0.19999999999999929</c:v>
                </c:pt>
                <c:pt idx="1774">
                  <c:v>0.19999999999999929</c:v>
                </c:pt>
                <c:pt idx="1775">
                  <c:v>0.19999999999999929</c:v>
                </c:pt>
                <c:pt idx="1776">
                  <c:v>0.19999999999999929</c:v>
                </c:pt>
                <c:pt idx="1777">
                  <c:v>9.9999999999997868E-2</c:v>
                </c:pt>
                <c:pt idx="1778">
                  <c:v>0.19999999999999929</c:v>
                </c:pt>
                <c:pt idx="1779">
                  <c:v>0.19999999999999929</c:v>
                </c:pt>
                <c:pt idx="1780">
                  <c:v>0.19999999999999929</c:v>
                </c:pt>
                <c:pt idx="1781">
                  <c:v>9.9999999999997868E-2</c:v>
                </c:pt>
                <c:pt idx="1782">
                  <c:v>9.9999999999997868E-2</c:v>
                </c:pt>
                <c:pt idx="1783">
                  <c:v>9.9999999999997868E-2</c:v>
                </c:pt>
                <c:pt idx="1784">
                  <c:v>9.9999999999997868E-2</c:v>
                </c:pt>
                <c:pt idx="1785">
                  <c:v>9.9999999999997868E-2</c:v>
                </c:pt>
                <c:pt idx="1786">
                  <c:v>9.9999999999997868E-2</c:v>
                </c:pt>
                <c:pt idx="1787">
                  <c:v>9.9999999999997868E-2</c:v>
                </c:pt>
                <c:pt idx="1788">
                  <c:v>9.9999999999997868E-2</c:v>
                </c:pt>
                <c:pt idx="1789">
                  <c:v>9.9999999999997868E-2</c:v>
                </c:pt>
                <c:pt idx="1790">
                  <c:v>9.9999999999997868E-2</c:v>
                </c:pt>
                <c:pt idx="1791">
                  <c:v>9.9999999999997868E-2</c:v>
                </c:pt>
                <c:pt idx="1792">
                  <c:v>9.9999999999997868E-2</c:v>
                </c:pt>
                <c:pt idx="1793">
                  <c:v>9.9999999999997868E-2</c:v>
                </c:pt>
                <c:pt idx="1794">
                  <c:v>9.9999999999997868E-2</c:v>
                </c:pt>
                <c:pt idx="1795">
                  <c:v>9.9999999999997868E-2</c:v>
                </c:pt>
                <c:pt idx="1796">
                  <c:v>9.9999999999997868E-2</c:v>
                </c:pt>
                <c:pt idx="1797">
                  <c:v>9.9999999999997868E-2</c:v>
                </c:pt>
                <c:pt idx="1798">
                  <c:v>0</c:v>
                </c:pt>
                <c:pt idx="1799">
                  <c:v>9.9999999999997868E-2</c:v>
                </c:pt>
                <c:pt idx="1800">
                  <c:v>9.9999999999997868E-2</c:v>
                </c:pt>
                <c:pt idx="1801">
                  <c:v>0</c:v>
                </c:pt>
                <c:pt idx="1802">
                  <c:v>9.9999999999997868E-2</c:v>
                </c:pt>
                <c:pt idx="1803">
                  <c:v>9.9999999999997868E-2</c:v>
                </c:pt>
                <c:pt idx="1804">
                  <c:v>0</c:v>
                </c:pt>
                <c:pt idx="1805">
                  <c:v>9.9999999999997868E-2</c:v>
                </c:pt>
                <c:pt idx="1806">
                  <c:v>9.9999999999997868E-2</c:v>
                </c:pt>
                <c:pt idx="1807">
                  <c:v>9.9999999999997868E-2</c:v>
                </c:pt>
                <c:pt idx="1808">
                  <c:v>9.9999999999997868E-2</c:v>
                </c:pt>
                <c:pt idx="1809">
                  <c:v>9.9999999999997868E-2</c:v>
                </c:pt>
                <c:pt idx="1810">
                  <c:v>9.9999999999997868E-2</c:v>
                </c:pt>
                <c:pt idx="1811">
                  <c:v>9.9999999999997868E-2</c:v>
                </c:pt>
                <c:pt idx="1812">
                  <c:v>9.9999999999997868E-2</c:v>
                </c:pt>
                <c:pt idx="1813">
                  <c:v>9.9999999999997868E-2</c:v>
                </c:pt>
                <c:pt idx="1814">
                  <c:v>9.9999999999997868E-2</c:v>
                </c:pt>
                <c:pt idx="1815">
                  <c:v>9.9999999999997868E-2</c:v>
                </c:pt>
                <c:pt idx="1816">
                  <c:v>9.9999999999997868E-2</c:v>
                </c:pt>
                <c:pt idx="1817">
                  <c:v>9.9999999999997868E-2</c:v>
                </c:pt>
                <c:pt idx="1818">
                  <c:v>9.9999999999997868E-2</c:v>
                </c:pt>
                <c:pt idx="1819">
                  <c:v>9.9999999999997868E-2</c:v>
                </c:pt>
                <c:pt idx="1820">
                  <c:v>9.9999999999997868E-2</c:v>
                </c:pt>
                <c:pt idx="1821">
                  <c:v>9.9999999999997868E-2</c:v>
                </c:pt>
                <c:pt idx="1822">
                  <c:v>9.9999999999997868E-2</c:v>
                </c:pt>
                <c:pt idx="1823">
                  <c:v>9.9999999999997868E-2</c:v>
                </c:pt>
                <c:pt idx="1824">
                  <c:v>9.9999999999997868E-2</c:v>
                </c:pt>
                <c:pt idx="1825">
                  <c:v>9.9999999999997868E-2</c:v>
                </c:pt>
                <c:pt idx="1826">
                  <c:v>9.9999999999997868E-2</c:v>
                </c:pt>
                <c:pt idx="1827">
                  <c:v>9.9999999999997868E-2</c:v>
                </c:pt>
                <c:pt idx="1828">
                  <c:v>9.9999999999997868E-2</c:v>
                </c:pt>
                <c:pt idx="1829">
                  <c:v>9.9999999999997868E-2</c:v>
                </c:pt>
                <c:pt idx="1830">
                  <c:v>9.9999999999997868E-2</c:v>
                </c:pt>
                <c:pt idx="1831">
                  <c:v>9.9999999999997868E-2</c:v>
                </c:pt>
                <c:pt idx="1832">
                  <c:v>9.9999999999997868E-2</c:v>
                </c:pt>
                <c:pt idx="1833">
                  <c:v>9.9999999999997868E-2</c:v>
                </c:pt>
                <c:pt idx="1834">
                  <c:v>9.9999999999997868E-2</c:v>
                </c:pt>
                <c:pt idx="1835">
                  <c:v>9.9999999999997868E-2</c:v>
                </c:pt>
                <c:pt idx="1836">
                  <c:v>9.9999999999997868E-2</c:v>
                </c:pt>
                <c:pt idx="1837">
                  <c:v>9.9999999999997868E-2</c:v>
                </c:pt>
                <c:pt idx="1838">
                  <c:v>9.9999999999997868E-2</c:v>
                </c:pt>
                <c:pt idx="1839">
                  <c:v>9.9999999999997868E-2</c:v>
                </c:pt>
                <c:pt idx="1840">
                  <c:v>9.9999999999997868E-2</c:v>
                </c:pt>
                <c:pt idx="1841">
                  <c:v>9.9999999999997868E-2</c:v>
                </c:pt>
                <c:pt idx="1842">
                  <c:v>9.9999999999997868E-2</c:v>
                </c:pt>
                <c:pt idx="1843">
                  <c:v>9.9999999999997868E-2</c:v>
                </c:pt>
                <c:pt idx="1844">
                  <c:v>9.9999999999997868E-2</c:v>
                </c:pt>
                <c:pt idx="1845">
                  <c:v>9.9999999999997868E-2</c:v>
                </c:pt>
                <c:pt idx="1846">
                  <c:v>9.9999999999997868E-2</c:v>
                </c:pt>
                <c:pt idx="1847">
                  <c:v>9.9999999999997868E-2</c:v>
                </c:pt>
                <c:pt idx="1848">
                  <c:v>9.9999999999997868E-2</c:v>
                </c:pt>
                <c:pt idx="1849">
                  <c:v>9.9999999999997868E-2</c:v>
                </c:pt>
                <c:pt idx="1850">
                  <c:v>9.9999999999997868E-2</c:v>
                </c:pt>
                <c:pt idx="1851">
                  <c:v>9.9999999999997868E-2</c:v>
                </c:pt>
                <c:pt idx="1852">
                  <c:v>9.9999999999997868E-2</c:v>
                </c:pt>
                <c:pt idx="1853">
                  <c:v>9.9999999999997868E-2</c:v>
                </c:pt>
                <c:pt idx="1854">
                  <c:v>9.9999999999997868E-2</c:v>
                </c:pt>
                <c:pt idx="1855">
                  <c:v>9.9999999999997868E-2</c:v>
                </c:pt>
                <c:pt idx="1856">
                  <c:v>9.9999999999997868E-2</c:v>
                </c:pt>
                <c:pt idx="1857">
                  <c:v>0</c:v>
                </c:pt>
                <c:pt idx="1858">
                  <c:v>9.9999999999997868E-2</c:v>
                </c:pt>
                <c:pt idx="1859">
                  <c:v>9.9999999999997868E-2</c:v>
                </c:pt>
                <c:pt idx="1860">
                  <c:v>9.9999999999997868E-2</c:v>
                </c:pt>
                <c:pt idx="1861">
                  <c:v>9.9999999999997868E-2</c:v>
                </c:pt>
                <c:pt idx="1862">
                  <c:v>9.9999999999997868E-2</c:v>
                </c:pt>
                <c:pt idx="1863">
                  <c:v>0</c:v>
                </c:pt>
                <c:pt idx="1864">
                  <c:v>0</c:v>
                </c:pt>
                <c:pt idx="1865">
                  <c:v>9.9999999999997868E-2</c:v>
                </c:pt>
                <c:pt idx="1866">
                  <c:v>9.9999999999997868E-2</c:v>
                </c:pt>
                <c:pt idx="1867">
                  <c:v>9.9999999999997868E-2</c:v>
                </c:pt>
                <c:pt idx="1868">
                  <c:v>9.9999999999997868E-2</c:v>
                </c:pt>
                <c:pt idx="1869">
                  <c:v>9.9999999999997868E-2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v>Center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Sheet1!$C$5:$C$1893</c:f>
              <c:numCache>
                <c:formatCode>0.00</c:formatCode>
                <c:ptCount val="1889"/>
                <c:pt idx="0">
                  <c:v>8.3333333333333329E-2</c:v>
                </c:pt>
                <c:pt idx="1">
                  <c:v>0.16666666666666666</c:v>
                </c:pt>
                <c:pt idx="2">
                  <c:v>0.25</c:v>
                </c:pt>
                <c:pt idx="3">
                  <c:v>0.33333333333333331</c:v>
                </c:pt>
                <c:pt idx="4">
                  <c:v>0.41666666666666663</c:v>
                </c:pt>
                <c:pt idx="5">
                  <c:v>0.49999999999999994</c:v>
                </c:pt>
                <c:pt idx="6">
                  <c:v>0.58333333333333326</c:v>
                </c:pt>
                <c:pt idx="7">
                  <c:v>0.66666666666666663</c:v>
                </c:pt>
                <c:pt idx="8">
                  <c:v>0.75</c:v>
                </c:pt>
                <c:pt idx="9">
                  <c:v>0.83333333333333337</c:v>
                </c:pt>
                <c:pt idx="10">
                  <c:v>0.91666666666666674</c:v>
                </c:pt>
                <c:pt idx="11">
                  <c:v>1</c:v>
                </c:pt>
                <c:pt idx="12">
                  <c:v>1.0833333333333333</c:v>
                </c:pt>
                <c:pt idx="13">
                  <c:v>1.1666666666666665</c:v>
                </c:pt>
                <c:pt idx="14">
                  <c:v>1.2499999999999998</c:v>
                </c:pt>
                <c:pt idx="15">
                  <c:v>1.333333333333333</c:v>
                </c:pt>
                <c:pt idx="16">
                  <c:v>1.4166666666666663</c:v>
                </c:pt>
                <c:pt idx="17">
                  <c:v>1.4999999999999996</c:v>
                </c:pt>
                <c:pt idx="18">
                  <c:v>1.5833333333333328</c:v>
                </c:pt>
                <c:pt idx="19">
                  <c:v>1.6666666666666661</c:v>
                </c:pt>
                <c:pt idx="20">
                  <c:v>1.7499999999999993</c:v>
                </c:pt>
                <c:pt idx="21">
                  <c:v>1.8333333333333326</c:v>
                </c:pt>
                <c:pt idx="22">
                  <c:v>1.9166666666666659</c:v>
                </c:pt>
                <c:pt idx="23">
                  <c:v>1.9999999999999991</c:v>
                </c:pt>
                <c:pt idx="24">
                  <c:v>2.0833333333333326</c:v>
                </c:pt>
                <c:pt idx="25">
                  <c:v>2.1666666666666661</c:v>
                </c:pt>
                <c:pt idx="26">
                  <c:v>2.2499999999999996</c:v>
                </c:pt>
                <c:pt idx="27">
                  <c:v>2.333333333333333</c:v>
                </c:pt>
                <c:pt idx="28">
                  <c:v>2.4166666666666665</c:v>
                </c:pt>
                <c:pt idx="29">
                  <c:v>2.5</c:v>
                </c:pt>
                <c:pt idx="30">
                  <c:v>2.5833333333333335</c:v>
                </c:pt>
                <c:pt idx="31">
                  <c:v>2.666666666666667</c:v>
                </c:pt>
                <c:pt idx="32">
                  <c:v>2.7500000000000004</c:v>
                </c:pt>
                <c:pt idx="33">
                  <c:v>2.8333333333333339</c:v>
                </c:pt>
                <c:pt idx="34">
                  <c:v>2.9166666666666674</c:v>
                </c:pt>
                <c:pt idx="35">
                  <c:v>3.0000000000000009</c:v>
                </c:pt>
                <c:pt idx="36">
                  <c:v>3.0833333333333344</c:v>
                </c:pt>
                <c:pt idx="37">
                  <c:v>3.1666666666666679</c:v>
                </c:pt>
                <c:pt idx="38">
                  <c:v>3.2500000000000013</c:v>
                </c:pt>
                <c:pt idx="39">
                  <c:v>3.3333333333333348</c:v>
                </c:pt>
                <c:pt idx="40">
                  <c:v>3.4166666666666683</c:v>
                </c:pt>
                <c:pt idx="41">
                  <c:v>3.5000000000000018</c:v>
                </c:pt>
                <c:pt idx="42">
                  <c:v>3.5833333333333353</c:v>
                </c:pt>
                <c:pt idx="43">
                  <c:v>3.6666666666666687</c:v>
                </c:pt>
                <c:pt idx="44">
                  <c:v>3.7500000000000022</c:v>
                </c:pt>
                <c:pt idx="45">
                  <c:v>3.8333333333333357</c:v>
                </c:pt>
                <c:pt idx="46">
                  <c:v>3.9166666666666692</c:v>
                </c:pt>
                <c:pt idx="47">
                  <c:v>4.0000000000000027</c:v>
                </c:pt>
                <c:pt idx="48">
                  <c:v>4.0833333333333357</c:v>
                </c:pt>
                <c:pt idx="49">
                  <c:v>4.1666666666666687</c:v>
                </c:pt>
                <c:pt idx="50">
                  <c:v>4.2500000000000018</c:v>
                </c:pt>
                <c:pt idx="51">
                  <c:v>4.3333333333333348</c:v>
                </c:pt>
                <c:pt idx="52">
                  <c:v>4.4166666666666679</c:v>
                </c:pt>
                <c:pt idx="53">
                  <c:v>4.5000000000000009</c:v>
                </c:pt>
                <c:pt idx="54">
                  <c:v>4.5833333333333339</c:v>
                </c:pt>
                <c:pt idx="55">
                  <c:v>4.666666666666667</c:v>
                </c:pt>
                <c:pt idx="56">
                  <c:v>4.75</c:v>
                </c:pt>
                <c:pt idx="57">
                  <c:v>4.833333333333333</c:v>
                </c:pt>
                <c:pt idx="58">
                  <c:v>4.9166666666666661</c:v>
                </c:pt>
                <c:pt idx="59">
                  <c:v>4.9999999999999991</c:v>
                </c:pt>
                <c:pt idx="60">
                  <c:v>5.0833333333333321</c:v>
                </c:pt>
                <c:pt idx="61">
                  <c:v>5.1666666666666652</c:v>
                </c:pt>
                <c:pt idx="62">
                  <c:v>5.2499999999999982</c:v>
                </c:pt>
                <c:pt idx="63">
                  <c:v>5.3333333333333313</c:v>
                </c:pt>
                <c:pt idx="64">
                  <c:v>5.4166666666666643</c:v>
                </c:pt>
                <c:pt idx="65">
                  <c:v>5.4999999999999973</c:v>
                </c:pt>
                <c:pt idx="66">
                  <c:v>5.5833333333333304</c:v>
                </c:pt>
                <c:pt idx="67">
                  <c:v>5.6666666666666634</c:v>
                </c:pt>
                <c:pt idx="68">
                  <c:v>5.7499999999999964</c:v>
                </c:pt>
                <c:pt idx="69">
                  <c:v>5.8333333333333295</c:v>
                </c:pt>
                <c:pt idx="70">
                  <c:v>5.9166666666666625</c:v>
                </c:pt>
                <c:pt idx="71">
                  <c:v>5.9999999999999956</c:v>
                </c:pt>
                <c:pt idx="72">
                  <c:v>6.0833333333333286</c:v>
                </c:pt>
                <c:pt idx="73">
                  <c:v>6.1666666666666616</c:v>
                </c:pt>
                <c:pt idx="74">
                  <c:v>6.2499999999999947</c:v>
                </c:pt>
                <c:pt idx="75">
                  <c:v>6.3333333333333277</c:v>
                </c:pt>
                <c:pt idx="76">
                  <c:v>6.4166666666666607</c:v>
                </c:pt>
                <c:pt idx="77">
                  <c:v>6.4999999999999938</c:v>
                </c:pt>
                <c:pt idx="78">
                  <c:v>6.5833333333333268</c:v>
                </c:pt>
                <c:pt idx="79">
                  <c:v>6.6666666666666599</c:v>
                </c:pt>
                <c:pt idx="80">
                  <c:v>6.7499999999999929</c:v>
                </c:pt>
                <c:pt idx="81">
                  <c:v>6.8333333333333259</c:v>
                </c:pt>
                <c:pt idx="82">
                  <c:v>6.916666666666659</c:v>
                </c:pt>
                <c:pt idx="83">
                  <c:v>6.999999999999992</c:v>
                </c:pt>
                <c:pt idx="84">
                  <c:v>7.083333333333325</c:v>
                </c:pt>
                <c:pt idx="85">
                  <c:v>7.1666666666666581</c:v>
                </c:pt>
                <c:pt idx="86">
                  <c:v>7.2499999999999911</c:v>
                </c:pt>
                <c:pt idx="87">
                  <c:v>7.3333333333333242</c:v>
                </c:pt>
                <c:pt idx="88">
                  <c:v>7.4166666666666572</c:v>
                </c:pt>
                <c:pt idx="89">
                  <c:v>7.4999999999999902</c:v>
                </c:pt>
                <c:pt idx="90">
                  <c:v>7.5833333333333233</c:v>
                </c:pt>
                <c:pt idx="91">
                  <c:v>7.6666666666666563</c:v>
                </c:pt>
                <c:pt idx="92">
                  <c:v>7.7499999999999893</c:v>
                </c:pt>
                <c:pt idx="93">
                  <c:v>7.8333333333333224</c:v>
                </c:pt>
                <c:pt idx="94">
                  <c:v>7.9166666666666554</c:v>
                </c:pt>
                <c:pt idx="95">
                  <c:v>7.9999999999999885</c:v>
                </c:pt>
                <c:pt idx="96">
                  <c:v>8.0833333333333215</c:v>
                </c:pt>
                <c:pt idx="97">
                  <c:v>8.1666666666666554</c:v>
                </c:pt>
                <c:pt idx="98">
                  <c:v>8.2499999999999893</c:v>
                </c:pt>
                <c:pt idx="99">
                  <c:v>8.3333333333333233</c:v>
                </c:pt>
                <c:pt idx="100">
                  <c:v>8.4166666666666572</c:v>
                </c:pt>
                <c:pt idx="101">
                  <c:v>8.4999999999999911</c:v>
                </c:pt>
                <c:pt idx="102">
                  <c:v>8.583333333333325</c:v>
                </c:pt>
                <c:pt idx="103">
                  <c:v>8.666666666666659</c:v>
                </c:pt>
                <c:pt idx="104">
                  <c:v>8.7499999999999929</c:v>
                </c:pt>
                <c:pt idx="105">
                  <c:v>8.8333333333333268</c:v>
                </c:pt>
                <c:pt idx="106">
                  <c:v>8.9166666666666607</c:v>
                </c:pt>
                <c:pt idx="107">
                  <c:v>8.9999999999999947</c:v>
                </c:pt>
                <c:pt idx="108">
                  <c:v>9.0833333333333286</c:v>
                </c:pt>
                <c:pt idx="109">
                  <c:v>9.1666666666666625</c:v>
                </c:pt>
                <c:pt idx="110">
                  <c:v>9.2499999999999964</c:v>
                </c:pt>
                <c:pt idx="111">
                  <c:v>9.3333333333333304</c:v>
                </c:pt>
                <c:pt idx="112">
                  <c:v>9.4166666666666643</c:v>
                </c:pt>
                <c:pt idx="113">
                  <c:v>9.4999999999999982</c:v>
                </c:pt>
                <c:pt idx="114">
                  <c:v>9.5833333333333321</c:v>
                </c:pt>
                <c:pt idx="115">
                  <c:v>9.6666666666666661</c:v>
                </c:pt>
                <c:pt idx="116">
                  <c:v>9.75</c:v>
                </c:pt>
                <c:pt idx="117">
                  <c:v>9.8333333333333339</c:v>
                </c:pt>
                <c:pt idx="118">
                  <c:v>9.9166666666666679</c:v>
                </c:pt>
                <c:pt idx="119">
                  <c:v>10.000000000000002</c:v>
                </c:pt>
                <c:pt idx="120">
                  <c:v>10.083333333333336</c:v>
                </c:pt>
                <c:pt idx="121">
                  <c:v>10.16666666666667</c:v>
                </c:pt>
                <c:pt idx="122">
                  <c:v>10.250000000000004</c:v>
                </c:pt>
                <c:pt idx="123">
                  <c:v>10.333333333333337</c:v>
                </c:pt>
                <c:pt idx="124">
                  <c:v>10.416666666666671</c:v>
                </c:pt>
                <c:pt idx="125">
                  <c:v>10.500000000000005</c:v>
                </c:pt>
                <c:pt idx="126">
                  <c:v>10.583333333333339</c:v>
                </c:pt>
                <c:pt idx="127">
                  <c:v>10.666666666666673</c:v>
                </c:pt>
                <c:pt idx="128">
                  <c:v>10.750000000000007</c:v>
                </c:pt>
                <c:pt idx="129">
                  <c:v>10.833333333333341</c:v>
                </c:pt>
                <c:pt idx="130">
                  <c:v>10.916666666666675</c:v>
                </c:pt>
                <c:pt idx="131">
                  <c:v>11.000000000000009</c:v>
                </c:pt>
                <c:pt idx="132">
                  <c:v>11.083333333333343</c:v>
                </c:pt>
                <c:pt idx="133">
                  <c:v>11.166666666666677</c:v>
                </c:pt>
                <c:pt idx="134">
                  <c:v>11.250000000000011</c:v>
                </c:pt>
                <c:pt idx="135">
                  <c:v>11.333333333333345</c:v>
                </c:pt>
                <c:pt idx="136">
                  <c:v>11.416666666666679</c:v>
                </c:pt>
                <c:pt idx="137">
                  <c:v>11.500000000000012</c:v>
                </c:pt>
                <c:pt idx="138">
                  <c:v>11.583333333333346</c:v>
                </c:pt>
                <c:pt idx="139">
                  <c:v>11.66666666666668</c:v>
                </c:pt>
                <c:pt idx="140">
                  <c:v>11.750000000000014</c:v>
                </c:pt>
                <c:pt idx="141">
                  <c:v>11.833333333333348</c:v>
                </c:pt>
                <c:pt idx="142">
                  <c:v>11.916666666666682</c:v>
                </c:pt>
                <c:pt idx="143">
                  <c:v>12.000000000000016</c:v>
                </c:pt>
                <c:pt idx="144">
                  <c:v>12.08333333333335</c:v>
                </c:pt>
                <c:pt idx="145">
                  <c:v>12.166666666666684</c:v>
                </c:pt>
                <c:pt idx="146">
                  <c:v>12.250000000000018</c:v>
                </c:pt>
                <c:pt idx="147">
                  <c:v>12.333333333333352</c:v>
                </c:pt>
                <c:pt idx="148">
                  <c:v>12.416666666666686</c:v>
                </c:pt>
                <c:pt idx="149">
                  <c:v>12.50000000000002</c:v>
                </c:pt>
                <c:pt idx="150">
                  <c:v>12.583333333333353</c:v>
                </c:pt>
                <c:pt idx="151">
                  <c:v>12.666666666666687</c:v>
                </c:pt>
                <c:pt idx="152">
                  <c:v>12.750000000000021</c:v>
                </c:pt>
                <c:pt idx="153">
                  <c:v>12.833333333333355</c:v>
                </c:pt>
                <c:pt idx="154">
                  <c:v>12.916666666666689</c:v>
                </c:pt>
                <c:pt idx="155">
                  <c:v>13.000000000000023</c:v>
                </c:pt>
                <c:pt idx="156">
                  <c:v>13.083333333333357</c:v>
                </c:pt>
                <c:pt idx="157">
                  <c:v>13.166666666666691</c:v>
                </c:pt>
                <c:pt idx="158">
                  <c:v>13.250000000000025</c:v>
                </c:pt>
                <c:pt idx="159">
                  <c:v>13.333333333333359</c:v>
                </c:pt>
                <c:pt idx="160">
                  <c:v>13.416666666666693</c:v>
                </c:pt>
                <c:pt idx="161">
                  <c:v>13.500000000000027</c:v>
                </c:pt>
                <c:pt idx="162">
                  <c:v>13.583333333333361</c:v>
                </c:pt>
                <c:pt idx="163">
                  <c:v>13.666666666666694</c:v>
                </c:pt>
                <c:pt idx="164">
                  <c:v>13.750000000000028</c:v>
                </c:pt>
                <c:pt idx="165">
                  <c:v>13.833333333333362</c:v>
                </c:pt>
                <c:pt idx="166">
                  <c:v>13.916666666666696</c:v>
                </c:pt>
                <c:pt idx="167">
                  <c:v>14.00000000000003</c:v>
                </c:pt>
                <c:pt idx="168">
                  <c:v>14.083333333333364</c:v>
                </c:pt>
                <c:pt idx="169">
                  <c:v>14.166666666666698</c:v>
                </c:pt>
                <c:pt idx="170">
                  <c:v>14.250000000000032</c:v>
                </c:pt>
                <c:pt idx="171">
                  <c:v>14.333333333333366</c:v>
                </c:pt>
                <c:pt idx="172">
                  <c:v>14.4166666666667</c:v>
                </c:pt>
                <c:pt idx="173">
                  <c:v>14.500000000000034</c:v>
                </c:pt>
                <c:pt idx="174">
                  <c:v>14.583333333333368</c:v>
                </c:pt>
                <c:pt idx="175">
                  <c:v>14.666666666666702</c:v>
                </c:pt>
                <c:pt idx="176">
                  <c:v>14.750000000000036</c:v>
                </c:pt>
                <c:pt idx="177">
                  <c:v>14.833333333333369</c:v>
                </c:pt>
                <c:pt idx="178">
                  <c:v>14.916666666666703</c:v>
                </c:pt>
                <c:pt idx="179">
                  <c:v>15.000000000000037</c:v>
                </c:pt>
                <c:pt idx="180">
                  <c:v>15.083333333333371</c:v>
                </c:pt>
                <c:pt idx="181">
                  <c:v>15.166666666666705</c:v>
                </c:pt>
                <c:pt idx="182">
                  <c:v>15.250000000000039</c:v>
                </c:pt>
                <c:pt idx="183">
                  <c:v>15.333333333333373</c:v>
                </c:pt>
                <c:pt idx="184">
                  <c:v>15.416666666666707</c:v>
                </c:pt>
                <c:pt idx="185">
                  <c:v>15.500000000000041</c:v>
                </c:pt>
                <c:pt idx="186">
                  <c:v>15.583333333333375</c:v>
                </c:pt>
                <c:pt idx="187">
                  <c:v>15.666666666666709</c:v>
                </c:pt>
                <c:pt idx="188">
                  <c:v>15.750000000000043</c:v>
                </c:pt>
                <c:pt idx="189">
                  <c:v>15.833333333333377</c:v>
                </c:pt>
                <c:pt idx="190">
                  <c:v>15.91666666666671</c:v>
                </c:pt>
                <c:pt idx="191">
                  <c:v>16.000000000000043</c:v>
                </c:pt>
                <c:pt idx="192">
                  <c:v>16.083333333333375</c:v>
                </c:pt>
                <c:pt idx="193">
                  <c:v>16.166666666666707</c:v>
                </c:pt>
                <c:pt idx="194">
                  <c:v>16.250000000000039</c:v>
                </c:pt>
                <c:pt idx="195">
                  <c:v>16.333333333333371</c:v>
                </c:pt>
                <c:pt idx="196">
                  <c:v>16.416666666666703</c:v>
                </c:pt>
                <c:pt idx="197">
                  <c:v>16.500000000000036</c:v>
                </c:pt>
                <c:pt idx="198">
                  <c:v>16.583333333333368</c:v>
                </c:pt>
                <c:pt idx="199">
                  <c:v>16.6666666666667</c:v>
                </c:pt>
                <c:pt idx="200">
                  <c:v>16.750000000000032</c:v>
                </c:pt>
                <c:pt idx="201">
                  <c:v>16.833333333333364</c:v>
                </c:pt>
                <c:pt idx="202">
                  <c:v>16.916666666666696</c:v>
                </c:pt>
                <c:pt idx="203">
                  <c:v>17.000000000000028</c:v>
                </c:pt>
                <c:pt idx="204">
                  <c:v>17.083333333333361</c:v>
                </c:pt>
                <c:pt idx="205">
                  <c:v>17.166666666666693</c:v>
                </c:pt>
                <c:pt idx="206">
                  <c:v>17.250000000000025</c:v>
                </c:pt>
                <c:pt idx="207">
                  <c:v>17.333333333333357</c:v>
                </c:pt>
                <c:pt idx="208">
                  <c:v>17.416666666666689</c:v>
                </c:pt>
                <c:pt idx="209">
                  <c:v>17.500000000000021</c:v>
                </c:pt>
                <c:pt idx="210">
                  <c:v>17.583333333333353</c:v>
                </c:pt>
                <c:pt idx="211">
                  <c:v>17.666666666666686</c:v>
                </c:pt>
                <c:pt idx="212">
                  <c:v>17.750000000000018</c:v>
                </c:pt>
                <c:pt idx="213">
                  <c:v>17.83333333333335</c:v>
                </c:pt>
                <c:pt idx="214">
                  <c:v>17.916666666666682</c:v>
                </c:pt>
                <c:pt idx="215">
                  <c:v>18.000000000000014</c:v>
                </c:pt>
                <c:pt idx="216">
                  <c:v>18.083333333333346</c:v>
                </c:pt>
                <c:pt idx="217">
                  <c:v>18.166666666666679</c:v>
                </c:pt>
                <c:pt idx="218">
                  <c:v>18.250000000000011</c:v>
                </c:pt>
                <c:pt idx="219">
                  <c:v>18.333333333333343</c:v>
                </c:pt>
                <c:pt idx="220">
                  <c:v>18.416666666666675</c:v>
                </c:pt>
                <c:pt idx="221">
                  <c:v>18.500000000000007</c:v>
                </c:pt>
                <c:pt idx="222">
                  <c:v>18.583333333333339</c:v>
                </c:pt>
                <c:pt idx="223">
                  <c:v>18.666666666666671</c:v>
                </c:pt>
                <c:pt idx="224">
                  <c:v>18.750000000000004</c:v>
                </c:pt>
                <c:pt idx="225">
                  <c:v>18.833333333333336</c:v>
                </c:pt>
                <c:pt idx="226">
                  <c:v>18.916666666666668</c:v>
                </c:pt>
                <c:pt idx="227">
                  <c:v>19</c:v>
                </c:pt>
                <c:pt idx="228">
                  <c:v>19.083333333333332</c:v>
                </c:pt>
                <c:pt idx="229">
                  <c:v>19.166666666666664</c:v>
                </c:pt>
                <c:pt idx="230">
                  <c:v>19.249999999999996</c:v>
                </c:pt>
                <c:pt idx="231">
                  <c:v>19.333333333333329</c:v>
                </c:pt>
                <c:pt idx="232">
                  <c:v>19.416666666666661</c:v>
                </c:pt>
                <c:pt idx="233">
                  <c:v>19.499999999999993</c:v>
                </c:pt>
                <c:pt idx="234">
                  <c:v>19.583333333333325</c:v>
                </c:pt>
                <c:pt idx="235">
                  <c:v>19.666666666666657</c:v>
                </c:pt>
                <c:pt idx="236">
                  <c:v>19.749999999999989</c:v>
                </c:pt>
                <c:pt idx="237">
                  <c:v>19.833333333333321</c:v>
                </c:pt>
                <c:pt idx="238">
                  <c:v>19.916666666666654</c:v>
                </c:pt>
                <c:pt idx="239">
                  <c:v>19.999999999999986</c:v>
                </c:pt>
                <c:pt idx="240">
                  <c:v>20.083333333333318</c:v>
                </c:pt>
                <c:pt idx="241">
                  <c:v>20.16666666666665</c:v>
                </c:pt>
                <c:pt idx="242">
                  <c:v>20.249999999999982</c:v>
                </c:pt>
                <c:pt idx="243">
                  <c:v>20.333333333333314</c:v>
                </c:pt>
                <c:pt idx="244">
                  <c:v>20.416666666666647</c:v>
                </c:pt>
                <c:pt idx="245">
                  <c:v>20.499999999999979</c:v>
                </c:pt>
                <c:pt idx="246">
                  <c:v>20.583333333333311</c:v>
                </c:pt>
                <c:pt idx="247">
                  <c:v>20.666666666666643</c:v>
                </c:pt>
                <c:pt idx="248">
                  <c:v>20.749999999999975</c:v>
                </c:pt>
                <c:pt idx="249">
                  <c:v>20.833333333333307</c:v>
                </c:pt>
                <c:pt idx="250">
                  <c:v>20.916666666666639</c:v>
                </c:pt>
                <c:pt idx="251">
                  <c:v>20.999999999999972</c:v>
                </c:pt>
                <c:pt idx="252">
                  <c:v>21.083333333333304</c:v>
                </c:pt>
                <c:pt idx="253">
                  <c:v>21.166666666666636</c:v>
                </c:pt>
                <c:pt idx="254">
                  <c:v>21.249999999999968</c:v>
                </c:pt>
                <c:pt idx="255">
                  <c:v>21.3333333333333</c:v>
                </c:pt>
                <c:pt idx="256">
                  <c:v>21.416666666666632</c:v>
                </c:pt>
                <c:pt idx="257">
                  <c:v>21.499999999999964</c:v>
                </c:pt>
                <c:pt idx="258">
                  <c:v>21.583333333333297</c:v>
                </c:pt>
                <c:pt idx="259">
                  <c:v>21.666666666666629</c:v>
                </c:pt>
                <c:pt idx="260">
                  <c:v>21.749999999999961</c:v>
                </c:pt>
                <c:pt idx="261">
                  <c:v>21.833333333333293</c:v>
                </c:pt>
                <c:pt idx="262">
                  <c:v>21.916666666666625</c:v>
                </c:pt>
                <c:pt idx="263">
                  <c:v>21.999999999999957</c:v>
                </c:pt>
                <c:pt idx="264">
                  <c:v>22.08333333333329</c:v>
                </c:pt>
                <c:pt idx="265">
                  <c:v>22.166666666666622</c:v>
                </c:pt>
                <c:pt idx="266">
                  <c:v>22.249999999999954</c:v>
                </c:pt>
                <c:pt idx="267">
                  <c:v>22.333333333333286</c:v>
                </c:pt>
                <c:pt idx="268">
                  <c:v>22.416666666666618</c:v>
                </c:pt>
                <c:pt idx="269">
                  <c:v>22.49999999999995</c:v>
                </c:pt>
                <c:pt idx="270">
                  <c:v>22.583333333333282</c:v>
                </c:pt>
                <c:pt idx="271">
                  <c:v>22.666666666666615</c:v>
                </c:pt>
                <c:pt idx="272">
                  <c:v>22.749999999999947</c:v>
                </c:pt>
                <c:pt idx="273">
                  <c:v>22.833333333333279</c:v>
                </c:pt>
                <c:pt idx="274">
                  <c:v>22.916666666666611</c:v>
                </c:pt>
                <c:pt idx="275">
                  <c:v>22.999999999999943</c:v>
                </c:pt>
                <c:pt idx="276">
                  <c:v>23.083333333333275</c:v>
                </c:pt>
                <c:pt idx="277">
                  <c:v>23.166666666666607</c:v>
                </c:pt>
                <c:pt idx="278">
                  <c:v>23.24999999999994</c:v>
                </c:pt>
                <c:pt idx="279">
                  <c:v>23.333333333333272</c:v>
                </c:pt>
                <c:pt idx="280">
                  <c:v>23.416666666666604</c:v>
                </c:pt>
                <c:pt idx="281">
                  <c:v>23.499999999999936</c:v>
                </c:pt>
                <c:pt idx="282">
                  <c:v>23.583333333333268</c:v>
                </c:pt>
                <c:pt idx="283">
                  <c:v>23.6666666666666</c:v>
                </c:pt>
                <c:pt idx="284">
                  <c:v>23.749999999999932</c:v>
                </c:pt>
                <c:pt idx="285">
                  <c:v>23.833333333333265</c:v>
                </c:pt>
                <c:pt idx="286">
                  <c:v>23.916666666666597</c:v>
                </c:pt>
                <c:pt idx="287">
                  <c:v>23.999999999999929</c:v>
                </c:pt>
                <c:pt idx="288">
                  <c:v>24.083333333333261</c:v>
                </c:pt>
                <c:pt idx="289">
                  <c:v>24.166666666666593</c:v>
                </c:pt>
                <c:pt idx="290">
                  <c:v>24.249999999999925</c:v>
                </c:pt>
                <c:pt idx="291">
                  <c:v>24.333333333333258</c:v>
                </c:pt>
                <c:pt idx="292">
                  <c:v>24.41666666666659</c:v>
                </c:pt>
                <c:pt idx="293">
                  <c:v>24.499999999999922</c:v>
                </c:pt>
                <c:pt idx="294">
                  <c:v>24.583333333333254</c:v>
                </c:pt>
                <c:pt idx="295">
                  <c:v>24.666666666666586</c:v>
                </c:pt>
                <c:pt idx="296">
                  <c:v>24.749999999999918</c:v>
                </c:pt>
                <c:pt idx="297">
                  <c:v>24.83333333333325</c:v>
                </c:pt>
                <c:pt idx="298">
                  <c:v>24.916666666666583</c:v>
                </c:pt>
                <c:pt idx="299">
                  <c:v>24.999999999999915</c:v>
                </c:pt>
                <c:pt idx="300">
                  <c:v>25.083333333333247</c:v>
                </c:pt>
                <c:pt idx="301">
                  <c:v>25.166666666666579</c:v>
                </c:pt>
                <c:pt idx="302">
                  <c:v>25.249999999999911</c:v>
                </c:pt>
                <c:pt idx="303">
                  <c:v>25.333333333333243</c:v>
                </c:pt>
                <c:pt idx="304">
                  <c:v>25.416666666666575</c:v>
                </c:pt>
                <c:pt idx="305">
                  <c:v>25.499999999999908</c:v>
                </c:pt>
                <c:pt idx="306">
                  <c:v>25.58333333333324</c:v>
                </c:pt>
                <c:pt idx="307">
                  <c:v>25.666666666666572</c:v>
                </c:pt>
                <c:pt idx="308">
                  <c:v>25.749999999999904</c:v>
                </c:pt>
                <c:pt idx="309">
                  <c:v>25.833333333333236</c:v>
                </c:pt>
                <c:pt idx="310">
                  <c:v>25.916666666666568</c:v>
                </c:pt>
                <c:pt idx="311">
                  <c:v>25.999999999999901</c:v>
                </c:pt>
                <c:pt idx="312">
                  <c:v>26.083333333333233</c:v>
                </c:pt>
                <c:pt idx="313">
                  <c:v>26.166666666666565</c:v>
                </c:pt>
                <c:pt idx="314">
                  <c:v>26.249999999999897</c:v>
                </c:pt>
                <c:pt idx="315">
                  <c:v>26.333333333333229</c:v>
                </c:pt>
                <c:pt idx="316">
                  <c:v>26.416666666666561</c:v>
                </c:pt>
                <c:pt idx="317">
                  <c:v>26.499999999999893</c:v>
                </c:pt>
                <c:pt idx="318">
                  <c:v>26.583333333333226</c:v>
                </c:pt>
                <c:pt idx="319">
                  <c:v>26.666666666666558</c:v>
                </c:pt>
                <c:pt idx="320">
                  <c:v>26.74999999999989</c:v>
                </c:pt>
                <c:pt idx="321">
                  <c:v>26.833333333333222</c:v>
                </c:pt>
                <c:pt idx="322">
                  <c:v>26.916666666666554</c:v>
                </c:pt>
                <c:pt idx="323">
                  <c:v>26.999999999999886</c:v>
                </c:pt>
                <c:pt idx="324">
                  <c:v>27.083333333333218</c:v>
                </c:pt>
                <c:pt idx="325">
                  <c:v>27.166666666666551</c:v>
                </c:pt>
                <c:pt idx="326">
                  <c:v>27.249999999999883</c:v>
                </c:pt>
                <c:pt idx="327">
                  <c:v>27.333333333333215</c:v>
                </c:pt>
                <c:pt idx="328">
                  <c:v>27.416666666666547</c:v>
                </c:pt>
                <c:pt idx="329">
                  <c:v>27.499999999999879</c:v>
                </c:pt>
                <c:pt idx="330">
                  <c:v>27.583333333333211</c:v>
                </c:pt>
                <c:pt idx="331">
                  <c:v>27.666666666666544</c:v>
                </c:pt>
                <c:pt idx="332">
                  <c:v>27.749999999999876</c:v>
                </c:pt>
                <c:pt idx="333">
                  <c:v>27.833333333333208</c:v>
                </c:pt>
                <c:pt idx="334">
                  <c:v>27.91666666666654</c:v>
                </c:pt>
                <c:pt idx="335">
                  <c:v>27.999999999999872</c:v>
                </c:pt>
                <c:pt idx="336">
                  <c:v>28.083333333333204</c:v>
                </c:pt>
                <c:pt idx="337">
                  <c:v>28.166666666666536</c:v>
                </c:pt>
                <c:pt idx="338">
                  <c:v>28.249999999999869</c:v>
                </c:pt>
                <c:pt idx="339">
                  <c:v>28.333333333333201</c:v>
                </c:pt>
                <c:pt idx="340">
                  <c:v>28.416666666666533</c:v>
                </c:pt>
                <c:pt idx="341">
                  <c:v>28.499999999999865</c:v>
                </c:pt>
                <c:pt idx="342">
                  <c:v>28.583333333333197</c:v>
                </c:pt>
                <c:pt idx="343">
                  <c:v>28.666666666666529</c:v>
                </c:pt>
                <c:pt idx="344">
                  <c:v>28.749999999999861</c:v>
                </c:pt>
                <c:pt idx="345">
                  <c:v>28.833333333333194</c:v>
                </c:pt>
                <c:pt idx="346">
                  <c:v>28.916666666666526</c:v>
                </c:pt>
                <c:pt idx="347">
                  <c:v>28.999999999999858</c:v>
                </c:pt>
                <c:pt idx="348">
                  <c:v>29.08333333333319</c:v>
                </c:pt>
                <c:pt idx="349">
                  <c:v>29.166666666666522</c:v>
                </c:pt>
                <c:pt idx="350">
                  <c:v>29.249999999999854</c:v>
                </c:pt>
                <c:pt idx="351">
                  <c:v>29.333333333333186</c:v>
                </c:pt>
                <c:pt idx="352">
                  <c:v>29.416666666666519</c:v>
                </c:pt>
                <c:pt idx="353">
                  <c:v>29.499999999999851</c:v>
                </c:pt>
                <c:pt idx="354">
                  <c:v>29.583333333333183</c:v>
                </c:pt>
                <c:pt idx="355">
                  <c:v>29.666666666666515</c:v>
                </c:pt>
                <c:pt idx="356">
                  <c:v>29.749999999999847</c:v>
                </c:pt>
                <c:pt idx="357">
                  <c:v>29.833333333333179</c:v>
                </c:pt>
                <c:pt idx="358">
                  <c:v>29.916666666666512</c:v>
                </c:pt>
                <c:pt idx="359">
                  <c:v>29.999999999999844</c:v>
                </c:pt>
                <c:pt idx="360">
                  <c:v>30.083333333333176</c:v>
                </c:pt>
                <c:pt idx="361">
                  <c:v>30.166666666666508</c:v>
                </c:pt>
                <c:pt idx="362">
                  <c:v>30.24999999999984</c:v>
                </c:pt>
                <c:pt idx="363">
                  <c:v>30.333333333333172</c:v>
                </c:pt>
                <c:pt idx="364">
                  <c:v>30.416666666666504</c:v>
                </c:pt>
                <c:pt idx="365">
                  <c:v>30.499999999999837</c:v>
                </c:pt>
                <c:pt idx="366">
                  <c:v>30.583333333333169</c:v>
                </c:pt>
                <c:pt idx="367">
                  <c:v>30.666666666666501</c:v>
                </c:pt>
                <c:pt idx="368">
                  <c:v>30.749999999999833</c:v>
                </c:pt>
                <c:pt idx="369">
                  <c:v>30.833333333333165</c:v>
                </c:pt>
                <c:pt idx="370">
                  <c:v>30.916666666666497</c:v>
                </c:pt>
                <c:pt idx="371">
                  <c:v>30.999999999999829</c:v>
                </c:pt>
                <c:pt idx="372">
                  <c:v>31.083333333333162</c:v>
                </c:pt>
                <c:pt idx="373">
                  <c:v>31.166666666666494</c:v>
                </c:pt>
                <c:pt idx="374">
                  <c:v>31.249999999999826</c:v>
                </c:pt>
                <c:pt idx="375">
                  <c:v>31.333333333333158</c:v>
                </c:pt>
                <c:pt idx="376">
                  <c:v>31.41666666666649</c:v>
                </c:pt>
                <c:pt idx="377">
                  <c:v>31.499999999999822</c:v>
                </c:pt>
                <c:pt idx="378">
                  <c:v>31.583333333333155</c:v>
                </c:pt>
                <c:pt idx="379">
                  <c:v>31.666666666666487</c:v>
                </c:pt>
                <c:pt idx="380">
                  <c:v>31.749999999999819</c:v>
                </c:pt>
                <c:pt idx="381">
                  <c:v>31.833333333333151</c:v>
                </c:pt>
                <c:pt idx="382">
                  <c:v>31.916666666666483</c:v>
                </c:pt>
                <c:pt idx="383">
                  <c:v>31.999999999999815</c:v>
                </c:pt>
                <c:pt idx="384">
                  <c:v>32.083333333333151</c:v>
                </c:pt>
                <c:pt idx="385">
                  <c:v>32.166666666666487</c:v>
                </c:pt>
                <c:pt idx="386">
                  <c:v>32.249999999999822</c:v>
                </c:pt>
                <c:pt idx="387">
                  <c:v>32.333333333333158</c:v>
                </c:pt>
                <c:pt idx="388">
                  <c:v>32.416666666666494</c:v>
                </c:pt>
                <c:pt idx="389">
                  <c:v>32.499999999999829</c:v>
                </c:pt>
                <c:pt idx="390">
                  <c:v>32.583333333333165</c:v>
                </c:pt>
                <c:pt idx="391">
                  <c:v>32.666666666666501</c:v>
                </c:pt>
                <c:pt idx="392">
                  <c:v>32.749999999999837</c:v>
                </c:pt>
                <c:pt idx="393">
                  <c:v>32.833333333333172</c:v>
                </c:pt>
                <c:pt idx="394">
                  <c:v>32.916666666666508</c:v>
                </c:pt>
                <c:pt idx="395">
                  <c:v>32.999999999999844</c:v>
                </c:pt>
                <c:pt idx="396">
                  <c:v>33.083333333333179</c:v>
                </c:pt>
                <c:pt idx="397">
                  <c:v>33.166666666666515</c:v>
                </c:pt>
                <c:pt idx="398">
                  <c:v>33.249999999999851</c:v>
                </c:pt>
                <c:pt idx="399">
                  <c:v>33.333333333333186</c:v>
                </c:pt>
                <c:pt idx="400">
                  <c:v>33.416666666666522</c:v>
                </c:pt>
                <c:pt idx="401">
                  <c:v>33.499999999999858</c:v>
                </c:pt>
                <c:pt idx="402">
                  <c:v>33.583333333333194</c:v>
                </c:pt>
                <c:pt idx="403">
                  <c:v>33.666666666666529</c:v>
                </c:pt>
                <c:pt idx="404">
                  <c:v>33.749999999999865</c:v>
                </c:pt>
                <c:pt idx="405">
                  <c:v>33.833333333333201</c:v>
                </c:pt>
                <c:pt idx="406">
                  <c:v>33.916666666666536</c:v>
                </c:pt>
                <c:pt idx="407">
                  <c:v>33.999999999999872</c:v>
                </c:pt>
                <c:pt idx="408">
                  <c:v>34.083333333333208</c:v>
                </c:pt>
                <c:pt idx="409">
                  <c:v>34.166666666666544</c:v>
                </c:pt>
                <c:pt idx="410">
                  <c:v>34.249999999999879</c:v>
                </c:pt>
                <c:pt idx="411">
                  <c:v>34.333333333333215</c:v>
                </c:pt>
                <c:pt idx="412">
                  <c:v>34.416666666666551</c:v>
                </c:pt>
                <c:pt idx="413">
                  <c:v>34.499999999999886</c:v>
                </c:pt>
                <c:pt idx="414">
                  <c:v>34.583333333333222</c:v>
                </c:pt>
                <c:pt idx="415">
                  <c:v>34.666666666666558</c:v>
                </c:pt>
                <c:pt idx="416">
                  <c:v>34.749999999999893</c:v>
                </c:pt>
                <c:pt idx="417">
                  <c:v>34.833333333333229</c:v>
                </c:pt>
                <c:pt idx="418">
                  <c:v>34.916666666666565</c:v>
                </c:pt>
                <c:pt idx="419">
                  <c:v>34.999999999999901</c:v>
                </c:pt>
                <c:pt idx="420">
                  <c:v>35.083333333333236</c:v>
                </c:pt>
                <c:pt idx="421">
                  <c:v>35.166666666666572</c:v>
                </c:pt>
                <c:pt idx="422">
                  <c:v>35.249999999999908</c:v>
                </c:pt>
                <c:pt idx="423">
                  <c:v>35.333333333333243</c:v>
                </c:pt>
                <c:pt idx="424">
                  <c:v>35.416666666666579</c:v>
                </c:pt>
                <c:pt idx="425">
                  <c:v>35.499999999999915</c:v>
                </c:pt>
                <c:pt idx="426">
                  <c:v>35.58333333333325</c:v>
                </c:pt>
                <c:pt idx="427">
                  <c:v>35.666666666666586</c:v>
                </c:pt>
                <c:pt idx="428">
                  <c:v>35.749999999999922</c:v>
                </c:pt>
                <c:pt idx="429">
                  <c:v>35.833333333333258</c:v>
                </c:pt>
                <c:pt idx="430">
                  <c:v>35.916666666666593</c:v>
                </c:pt>
                <c:pt idx="431">
                  <c:v>35.999999999999929</c:v>
                </c:pt>
                <c:pt idx="432">
                  <c:v>36.083333333333265</c:v>
                </c:pt>
                <c:pt idx="433">
                  <c:v>36.1666666666666</c:v>
                </c:pt>
                <c:pt idx="434">
                  <c:v>36.249999999999936</c:v>
                </c:pt>
                <c:pt idx="435">
                  <c:v>36.333333333333272</c:v>
                </c:pt>
                <c:pt idx="436">
                  <c:v>36.416666666666607</c:v>
                </c:pt>
                <c:pt idx="437">
                  <c:v>36.499999999999943</c:v>
                </c:pt>
                <c:pt idx="438">
                  <c:v>36.583333333333279</c:v>
                </c:pt>
                <c:pt idx="439">
                  <c:v>36.666666666666615</c:v>
                </c:pt>
                <c:pt idx="440">
                  <c:v>36.74999999999995</c:v>
                </c:pt>
                <c:pt idx="441">
                  <c:v>36.833333333333286</c:v>
                </c:pt>
                <c:pt idx="442">
                  <c:v>36.916666666666622</c:v>
                </c:pt>
                <c:pt idx="443">
                  <c:v>36.999999999999957</c:v>
                </c:pt>
                <c:pt idx="444">
                  <c:v>37.083333333333293</c:v>
                </c:pt>
                <c:pt idx="445">
                  <c:v>37.166666666666629</c:v>
                </c:pt>
                <c:pt idx="446">
                  <c:v>37.249999999999964</c:v>
                </c:pt>
                <c:pt idx="447">
                  <c:v>37.3333333333333</c:v>
                </c:pt>
                <c:pt idx="448">
                  <c:v>37.416666666666636</c:v>
                </c:pt>
                <c:pt idx="449">
                  <c:v>37.499999999999972</c:v>
                </c:pt>
                <c:pt idx="450">
                  <c:v>37.583333333333307</c:v>
                </c:pt>
                <c:pt idx="451">
                  <c:v>37.666666666666643</c:v>
                </c:pt>
                <c:pt idx="452">
                  <c:v>37.749999999999979</c:v>
                </c:pt>
                <c:pt idx="453">
                  <c:v>37.833333333333314</c:v>
                </c:pt>
                <c:pt idx="454">
                  <c:v>37.91666666666665</c:v>
                </c:pt>
                <c:pt idx="455">
                  <c:v>37.999999999999986</c:v>
                </c:pt>
                <c:pt idx="456">
                  <c:v>38.083333333333321</c:v>
                </c:pt>
                <c:pt idx="457">
                  <c:v>38.166666666666657</c:v>
                </c:pt>
                <c:pt idx="458">
                  <c:v>38.249999999999993</c:v>
                </c:pt>
                <c:pt idx="459">
                  <c:v>38.333333333333329</c:v>
                </c:pt>
                <c:pt idx="460">
                  <c:v>38.416666666666664</c:v>
                </c:pt>
                <c:pt idx="461">
                  <c:v>38.5</c:v>
                </c:pt>
                <c:pt idx="462">
                  <c:v>38.583333333333336</c:v>
                </c:pt>
                <c:pt idx="463">
                  <c:v>38.666666666666671</c:v>
                </c:pt>
                <c:pt idx="464">
                  <c:v>38.750000000000007</c:v>
                </c:pt>
                <c:pt idx="465">
                  <c:v>38.833333333333343</c:v>
                </c:pt>
                <c:pt idx="466">
                  <c:v>38.916666666666679</c:v>
                </c:pt>
                <c:pt idx="467">
                  <c:v>39.000000000000014</c:v>
                </c:pt>
                <c:pt idx="468">
                  <c:v>39.08333333333335</c:v>
                </c:pt>
                <c:pt idx="469">
                  <c:v>39.166666666666686</c:v>
                </c:pt>
                <c:pt idx="470">
                  <c:v>39.250000000000021</c:v>
                </c:pt>
                <c:pt idx="471">
                  <c:v>39.333333333333357</c:v>
                </c:pt>
                <c:pt idx="472">
                  <c:v>39.416666666666693</c:v>
                </c:pt>
                <c:pt idx="473">
                  <c:v>39.500000000000028</c:v>
                </c:pt>
                <c:pt idx="474">
                  <c:v>39.583333333333364</c:v>
                </c:pt>
                <c:pt idx="475">
                  <c:v>39.6666666666667</c:v>
                </c:pt>
                <c:pt idx="476">
                  <c:v>39.750000000000036</c:v>
                </c:pt>
                <c:pt idx="477">
                  <c:v>39.833333333333371</c:v>
                </c:pt>
                <c:pt idx="478">
                  <c:v>39.916666666666707</c:v>
                </c:pt>
                <c:pt idx="479">
                  <c:v>40.000000000000043</c:v>
                </c:pt>
                <c:pt idx="480">
                  <c:v>40.083333333333378</c:v>
                </c:pt>
                <c:pt idx="481">
                  <c:v>40.166666666666714</c:v>
                </c:pt>
                <c:pt idx="482">
                  <c:v>40.25000000000005</c:v>
                </c:pt>
                <c:pt idx="483">
                  <c:v>40.333333333333385</c:v>
                </c:pt>
                <c:pt idx="484">
                  <c:v>40.416666666666721</c:v>
                </c:pt>
                <c:pt idx="485">
                  <c:v>40.500000000000057</c:v>
                </c:pt>
                <c:pt idx="486">
                  <c:v>40.583333333333393</c:v>
                </c:pt>
                <c:pt idx="487">
                  <c:v>40.666666666666728</c:v>
                </c:pt>
                <c:pt idx="488">
                  <c:v>40.750000000000064</c:v>
                </c:pt>
                <c:pt idx="489">
                  <c:v>40.8333333333334</c:v>
                </c:pt>
                <c:pt idx="490">
                  <c:v>40.916666666666735</c:v>
                </c:pt>
                <c:pt idx="491">
                  <c:v>41.000000000000071</c:v>
                </c:pt>
                <c:pt idx="492">
                  <c:v>41.083333333333407</c:v>
                </c:pt>
                <c:pt idx="493">
                  <c:v>41.166666666666742</c:v>
                </c:pt>
                <c:pt idx="494">
                  <c:v>41.250000000000078</c:v>
                </c:pt>
                <c:pt idx="495">
                  <c:v>41.333333333333414</c:v>
                </c:pt>
                <c:pt idx="496">
                  <c:v>41.41666666666675</c:v>
                </c:pt>
                <c:pt idx="497">
                  <c:v>41.500000000000085</c:v>
                </c:pt>
                <c:pt idx="498">
                  <c:v>41.583333333333421</c:v>
                </c:pt>
                <c:pt idx="499">
                  <c:v>41.666666666666757</c:v>
                </c:pt>
                <c:pt idx="500">
                  <c:v>41.750000000000092</c:v>
                </c:pt>
                <c:pt idx="501">
                  <c:v>41.833333333333428</c:v>
                </c:pt>
                <c:pt idx="502">
                  <c:v>41.916666666666764</c:v>
                </c:pt>
                <c:pt idx="503">
                  <c:v>42.000000000000099</c:v>
                </c:pt>
                <c:pt idx="504">
                  <c:v>42.083333333333435</c:v>
                </c:pt>
                <c:pt idx="505">
                  <c:v>42.166666666666771</c:v>
                </c:pt>
                <c:pt idx="506">
                  <c:v>42.250000000000107</c:v>
                </c:pt>
                <c:pt idx="507">
                  <c:v>42.333333333333442</c:v>
                </c:pt>
                <c:pt idx="508">
                  <c:v>42.416666666666778</c:v>
                </c:pt>
                <c:pt idx="509">
                  <c:v>42.500000000000114</c:v>
                </c:pt>
                <c:pt idx="510">
                  <c:v>42.583333333333449</c:v>
                </c:pt>
                <c:pt idx="511">
                  <c:v>42.666666666666785</c:v>
                </c:pt>
                <c:pt idx="512">
                  <c:v>42.750000000000121</c:v>
                </c:pt>
                <c:pt idx="513">
                  <c:v>42.833333333333456</c:v>
                </c:pt>
                <c:pt idx="514">
                  <c:v>42.916666666666792</c:v>
                </c:pt>
                <c:pt idx="515">
                  <c:v>43.000000000000128</c:v>
                </c:pt>
                <c:pt idx="516">
                  <c:v>43.083333333333464</c:v>
                </c:pt>
                <c:pt idx="517">
                  <c:v>43.166666666666799</c:v>
                </c:pt>
                <c:pt idx="518">
                  <c:v>43.250000000000135</c:v>
                </c:pt>
                <c:pt idx="519">
                  <c:v>43.333333333333471</c:v>
                </c:pt>
                <c:pt idx="520">
                  <c:v>43.416666666666806</c:v>
                </c:pt>
                <c:pt idx="521">
                  <c:v>43.500000000000142</c:v>
                </c:pt>
                <c:pt idx="522">
                  <c:v>43.583333333333478</c:v>
                </c:pt>
                <c:pt idx="523">
                  <c:v>43.666666666666814</c:v>
                </c:pt>
                <c:pt idx="524">
                  <c:v>43.750000000000149</c:v>
                </c:pt>
                <c:pt idx="525">
                  <c:v>43.833333333333485</c:v>
                </c:pt>
                <c:pt idx="526">
                  <c:v>43.916666666666821</c:v>
                </c:pt>
                <c:pt idx="527">
                  <c:v>44.000000000000156</c:v>
                </c:pt>
                <c:pt idx="528">
                  <c:v>44.083333333333492</c:v>
                </c:pt>
                <c:pt idx="529">
                  <c:v>44.166666666666828</c:v>
                </c:pt>
                <c:pt idx="530">
                  <c:v>44.250000000000163</c:v>
                </c:pt>
                <c:pt idx="531">
                  <c:v>44.333333333333499</c:v>
                </c:pt>
                <c:pt idx="532">
                  <c:v>44.416666666666835</c:v>
                </c:pt>
                <c:pt idx="533">
                  <c:v>44.500000000000171</c:v>
                </c:pt>
                <c:pt idx="534">
                  <c:v>44.583333333333506</c:v>
                </c:pt>
                <c:pt idx="535">
                  <c:v>44.666666666666842</c:v>
                </c:pt>
                <c:pt idx="536">
                  <c:v>44.750000000000178</c:v>
                </c:pt>
                <c:pt idx="537">
                  <c:v>44.833333333333513</c:v>
                </c:pt>
                <c:pt idx="538">
                  <c:v>44.916666666666849</c:v>
                </c:pt>
                <c:pt idx="539">
                  <c:v>45.000000000000185</c:v>
                </c:pt>
                <c:pt idx="540">
                  <c:v>45.08333333333352</c:v>
                </c:pt>
                <c:pt idx="541">
                  <c:v>45.166666666666856</c:v>
                </c:pt>
                <c:pt idx="542">
                  <c:v>45.250000000000192</c:v>
                </c:pt>
                <c:pt idx="543">
                  <c:v>45.333333333333528</c:v>
                </c:pt>
                <c:pt idx="544">
                  <c:v>45.416666666666863</c:v>
                </c:pt>
                <c:pt idx="545">
                  <c:v>45.500000000000199</c:v>
                </c:pt>
                <c:pt idx="546">
                  <c:v>45.583333333333535</c:v>
                </c:pt>
                <c:pt idx="547">
                  <c:v>45.66666666666687</c:v>
                </c:pt>
                <c:pt idx="548">
                  <c:v>45.750000000000206</c:v>
                </c:pt>
                <c:pt idx="549">
                  <c:v>45.833333333333542</c:v>
                </c:pt>
                <c:pt idx="550">
                  <c:v>45.916666666666877</c:v>
                </c:pt>
                <c:pt idx="551">
                  <c:v>46.000000000000213</c:v>
                </c:pt>
                <c:pt idx="552">
                  <c:v>46.083333333333549</c:v>
                </c:pt>
                <c:pt idx="553">
                  <c:v>46.166666666666885</c:v>
                </c:pt>
                <c:pt idx="554">
                  <c:v>46.25000000000022</c:v>
                </c:pt>
                <c:pt idx="555">
                  <c:v>46.333333333333556</c:v>
                </c:pt>
                <c:pt idx="556">
                  <c:v>46.416666666666892</c:v>
                </c:pt>
                <c:pt idx="557">
                  <c:v>46.500000000000227</c:v>
                </c:pt>
                <c:pt idx="558">
                  <c:v>46.583333333333563</c:v>
                </c:pt>
                <c:pt idx="559">
                  <c:v>46.666666666666899</c:v>
                </c:pt>
                <c:pt idx="560">
                  <c:v>46.750000000000234</c:v>
                </c:pt>
                <c:pt idx="561">
                  <c:v>46.83333333333357</c:v>
                </c:pt>
                <c:pt idx="562">
                  <c:v>46.916666666666906</c:v>
                </c:pt>
                <c:pt idx="563">
                  <c:v>47.000000000000242</c:v>
                </c:pt>
                <c:pt idx="564">
                  <c:v>47.083333333333577</c:v>
                </c:pt>
                <c:pt idx="565">
                  <c:v>47.166666666666913</c:v>
                </c:pt>
                <c:pt idx="566">
                  <c:v>47.250000000000249</c:v>
                </c:pt>
                <c:pt idx="567">
                  <c:v>47.333333333333584</c:v>
                </c:pt>
                <c:pt idx="568">
                  <c:v>47.41666666666692</c:v>
                </c:pt>
                <c:pt idx="569">
                  <c:v>47.500000000000256</c:v>
                </c:pt>
                <c:pt idx="570">
                  <c:v>47.583333333333591</c:v>
                </c:pt>
                <c:pt idx="571">
                  <c:v>47.666666666666927</c:v>
                </c:pt>
                <c:pt idx="572">
                  <c:v>47.750000000000263</c:v>
                </c:pt>
                <c:pt idx="573">
                  <c:v>47.833333333333599</c:v>
                </c:pt>
                <c:pt idx="574">
                  <c:v>47.916666666666934</c:v>
                </c:pt>
                <c:pt idx="575">
                  <c:v>48.00000000000027</c:v>
                </c:pt>
                <c:pt idx="576">
                  <c:v>48.083333333333606</c:v>
                </c:pt>
                <c:pt idx="577">
                  <c:v>48.166666666666941</c:v>
                </c:pt>
                <c:pt idx="578">
                  <c:v>48.250000000000277</c:v>
                </c:pt>
                <c:pt idx="579">
                  <c:v>48.333333333333613</c:v>
                </c:pt>
                <c:pt idx="580">
                  <c:v>48.416666666666949</c:v>
                </c:pt>
                <c:pt idx="581">
                  <c:v>48.500000000000284</c:v>
                </c:pt>
                <c:pt idx="582">
                  <c:v>48.58333333333362</c:v>
                </c:pt>
                <c:pt idx="583">
                  <c:v>48.666666666666956</c:v>
                </c:pt>
                <c:pt idx="584">
                  <c:v>48.750000000000291</c:v>
                </c:pt>
                <c:pt idx="585">
                  <c:v>48.833333333333627</c:v>
                </c:pt>
                <c:pt idx="586">
                  <c:v>48.916666666666963</c:v>
                </c:pt>
                <c:pt idx="587">
                  <c:v>49.000000000000298</c:v>
                </c:pt>
                <c:pt idx="588">
                  <c:v>49.083333333333634</c:v>
                </c:pt>
                <c:pt idx="589">
                  <c:v>49.16666666666697</c:v>
                </c:pt>
                <c:pt idx="590">
                  <c:v>49.250000000000306</c:v>
                </c:pt>
                <c:pt idx="591">
                  <c:v>49.333333333333641</c:v>
                </c:pt>
                <c:pt idx="592">
                  <c:v>49.416666666666977</c:v>
                </c:pt>
                <c:pt idx="593">
                  <c:v>49.500000000000313</c:v>
                </c:pt>
                <c:pt idx="594">
                  <c:v>49.583333333333648</c:v>
                </c:pt>
                <c:pt idx="595">
                  <c:v>49.666666666666984</c:v>
                </c:pt>
                <c:pt idx="596">
                  <c:v>49.75000000000032</c:v>
                </c:pt>
                <c:pt idx="597">
                  <c:v>49.833333333333655</c:v>
                </c:pt>
                <c:pt idx="598">
                  <c:v>49.916666666666991</c:v>
                </c:pt>
                <c:pt idx="599">
                  <c:v>50.000000000000327</c:v>
                </c:pt>
                <c:pt idx="600">
                  <c:v>50.083333333333663</c:v>
                </c:pt>
                <c:pt idx="601">
                  <c:v>50.166666666666998</c:v>
                </c:pt>
                <c:pt idx="602">
                  <c:v>50.250000000000334</c:v>
                </c:pt>
                <c:pt idx="603">
                  <c:v>50.33333333333367</c:v>
                </c:pt>
                <c:pt idx="604">
                  <c:v>50.416666666667005</c:v>
                </c:pt>
                <c:pt idx="605">
                  <c:v>50.500000000000341</c:v>
                </c:pt>
                <c:pt idx="606">
                  <c:v>50.583333333333677</c:v>
                </c:pt>
                <c:pt idx="607">
                  <c:v>50.666666666667012</c:v>
                </c:pt>
                <c:pt idx="608">
                  <c:v>50.750000000000348</c:v>
                </c:pt>
                <c:pt idx="609">
                  <c:v>50.833333333333684</c:v>
                </c:pt>
                <c:pt idx="610">
                  <c:v>50.91666666666702</c:v>
                </c:pt>
                <c:pt idx="611">
                  <c:v>51.000000000000355</c:v>
                </c:pt>
                <c:pt idx="612">
                  <c:v>51.083333333333691</c:v>
                </c:pt>
                <c:pt idx="613">
                  <c:v>51.166666666667027</c:v>
                </c:pt>
                <c:pt idx="614">
                  <c:v>51.250000000000362</c:v>
                </c:pt>
                <c:pt idx="615">
                  <c:v>51.333333333333698</c:v>
                </c:pt>
                <c:pt idx="616">
                  <c:v>51.416666666667034</c:v>
                </c:pt>
                <c:pt idx="617">
                  <c:v>51.500000000000369</c:v>
                </c:pt>
                <c:pt idx="618">
                  <c:v>51.583333333333705</c:v>
                </c:pt>
                <c:pt idx="619">
                  <c:v>51.666666666667041</c:v>
                </c:pt>
                <c:pt idx="620">
                  <c:v>51.750000000000377</c:v>
                </c:pt>
                <c:pt idx="621">
                  <c:v>51.833333333333712</c:v>
                </c:pt>
                <c:pt idx="622">
                  <c:v>51.916666666667048</c:v>
                </c:pt>
                <c:pt idx="623">
                  <c:v>52.000000000000384</c:v>
                </c:pt>
                <c:pt idx="624">
                  <c:v>52.083333333333719</c:v>
                </c:pt>
                <c:pt idx="625">
                  <c:v>52.166666666667055</c:v>
                </c:pt>
                <c:pt idx="626">
                  <c:v>52.250000000000391</c:v>
                </c:pt>
                <c:pt idx="627">
                  <c:v>52.333333333333727</c:v>
                </c:pt>
                <c:pt idx="628">
                  <c:v>52.416666666667062</c:v>
                </c:pt>
                <c:pt idx="629">
                  <c:v>52.500000000000398</c:v>
                </c:pt>
                <c:pt idx="630">
                  <c:v>52.583333333333734</c:v>
                </c:pt>
                <c:pt idx="631">
                  <c:v>52.666666666667069</c:v>
                </c:pt>
                <c:pt idx="632">
                  <c:v>52.750000000000405</c:v>
                </c:pt>
                <c:pt idx="633">
                  <c:v>52.833333333333741</c:v>
                </c:pt>
                <c:pt idx="634">
                  <c:v>52.916666666667076</c:v>
                </c:pt>
                <c:pt idx="635">
                  <c:v>53.000000000000412</c:v>
                </c:pt>
                <c:pt idx="636">
                  <c:v>53.083333333333748</c:v>
                </c:pt>
                <c:pt idx="637">
                  <c:v>53.166666666667084</c:v>
                </c:pt>
                <c:pt idx="638">
                  <c:v>53.250000000000419</c:v>
                </c:pt>
                <c:pt idx="639">
                  <c:v>53.333333333333755</c:v>
                </c:pt>
                <c:pt idx="640">
                  <c:v>53.416666666667091</c:v>
                </c:pt>
                <c:pt idx="641">
                  <c:v>53.500000000000426</c:v>
                </c:pt>
                <c:pt idx="642">
                  <c:v>53.583333333333762</c:v>
                </c:pt>
                <c:pt idx="643">
                  <c:v>53.666666666667098</c:v>
                </c:pt>
                <c:pt idx="644">
                  <c:v>53.750000000000433</c:v>
                </c:pt>
                <c:pt idx="645">
                  <c:v>53.833333333333769</c:v>
                </c:pt>
                <c:pt idx="646">
                  <c:v>53.916666666667105</c:v>
                </c:pt>
                <c:pt idx="647">
                  <c:v>54.000000000000441</c:v>
                </c:pt>
                <c:pt idx="648">
                  <c:v>54.083333333333776</c:v>
                </c:pt>
                <c:pt idx="649">
                  <c:v>54.166666666667112</c:v>
                </c:pt>
                <c:pt idx="650">
                  <c:v>54.250000000000448</c:v>
                </c:pt>
                <c:pt idx="651">
                  <c:v>54.333333333333783</c:v>
                </c:pt>
                <c:pt idx="652">
                  <c:v>54.416666666667119</c:v>
                </c:pt>
                <c:pt idx="653">
                  <c:v>54.500000000000455</c:v>
                </c:pt>
                <c:pt idx="654">
                  <c:v>54.58333333333379</c:v>
                </c:pt>
                <c:pt idx="655">
                  <c:v>54.666666666667126</c:v>
                </c:pt>
                <c:pt idx="656">
                  <c:v>54.750000000000462</c:v>
                </c:pt>
                <c:pt idx="657">
                  <c:v>54.833333333333798</c:v>
                </c:pt>
                <c:pt idx="658">
                  <c:v>54.916666666667133</c:v>
                </c:pt>
                <c:pt idx="659">
                  <c:v>55.000000000000469</c:v>
                </c:pt>
                <c:pt idx="660">
                  <c:v>55.083333333333805</c:v>
                </c:pt>
                <c:pt idx="661">
                  <c:v>55.16666666666714</c:v>
                </c:pt>
                <c:pt idx="662">
                  <c:v>55.250000000000476</c:v>
                </c:pt>
                <c:pt idx="663">
                  <c:v>55.333333333333812</c:v>
                </c:pt>
                <c:pt idx="664">
                  <c:v>55.416666666667147</c:v>
                </c:pt>
                <c:pt idx="665">
                  <c:v>55.500000000000483</c:v>
                </c:pt>
                <c:pt idx="666">
                  <c:v>55.583333333333819</c:v>
                </c:pt>
                <c:pt idx="667">
                  <c:v>55.666666666667155</c:v>
                </c:pt>
                <c:pt idx="668">
                  <c:v>55.75000000000049</c:v>
                </c:pt>
                <c:pt idx="669">
                  <c:v>55.833333333333826</c:v>
                </c:pt>
                <c:pt idx="670">
                  <c:v>55.916666666667162</c:v>
                </c:pt>
                <c:pt idx="671">
                  <c:v>56.000000000000497</c:v>
                </c:pt>
                <c:pt idx="672">
                  <c:v>56.083333333333833</c:v>
                </c:pt>
                <c:pt idx="673">
                  <c:v>56.166666666667169</c:v>
                </c:pt>
                <c:pt idx="674">
                  <c:v>56.250000000000504</c:v>
                </c:pt>
                <c:pt idx="675">
                  <c:v>56.33333333333384</c:v>
                </c:pt>
                <c:pt idx="676">
                  <c:v>56.416666666667176</c:v>
                </c:pt>
                <c:pt idx="677">
                  <c:v>56.500000000000512</c:v>
                </c:pt>
                <c:pt idx="678">
                  <c:v>56.583333333333847</c:v>
                </c:pt>
                <c:pt idx="679">
                  <c:v>56.666666666667183</c:v>
                </c:pt>
                <c:pt idx="680">
                  <c:v>56.750000000000519</c:v>
                </c:pt>
                <c:pt idx="681">
                  <c:v>56.833333333333854</c:v>
                </c:pt>
                <c:pt idx="682">
                  <c:v>56.91666666666719</c:v>
                </c:pt>
                <c:pt idx="683">
                  <c:v>57.000000000000526</c:v>
                </c:pt>
                <c:pt idx="684">
                  <c:v>57.083333333333862</c:v>
                </c:pt>
                <c:pt idx="685">
                  <c:v>57.166666666667197</c:v>
                </c:pt>
                <c:pt idx="686">
                  <c:v>57.250000000000533</c:v>
                </c:pt>
                <c:pt idx="687">
                  <c:v>57.333333333333869</c:v>
                </c:pt>
                <c:pt idx="688">
                  <c:v>57.416666666667204</c:v>
                </c:pt>
                <c:pt idx="689">
                  <c:v>57.50000000000054</c:v>
                </c:pt>
                <c:pt idx="690">
                  <c:v>57.583333333333876</c:v>
                </c:pt>
                <c:pt idx="691">
                  <c:v>57.666666666667211</c:v>
                </c:pt>
                <c:pt idx="692">
                  <c:v>57.750000000000547</c:v>
                </c:pt>
                <c:pt idx="693">
                  <c:v>57.833333333333883</c:v>
                </c:pt>
                <c:pt idx="694">
                  <c:v>57.916666666667219</c:v>
                </c:pt>
                <c:pt idx="695">
                  <c:v>58.000000000000554</c:v>
                </c:pt>
                <c:pt idx="696">
                  <c:v>58.08333333333389</c:v>
                </c:pt>
                <c:pt idx="697">
                  <c:v>58.166666666667226</c:v>
                </c:pt>
                <c:pt idx="698">
                  <c:v>58.250000000000561</c:v>
                </c:pt>
                <c:pt idx="699">
                  <c:v>58.333333333333897</c:v>
                </c:pt>
                <c:pt idx="700">
                  <c:v>58.416666666667233</c:v>
                </c:pt>
                <c:pt idx="701">
                  <c:v>58.500000000000568</c:v>
                </c:pt>
                <c:pt idx="702">
                  <c:v>58.583333333333904</c:v>
                </c:pt>
                <c:pt idx="703">
                  <c:v>58.66666666666724</c:v>
                </c:pt>
                <c:pt idx="704">
                  <c:v>58.750000000000576</c:v>
                </c:pt>
                <c:pt idx="705">
                  <c:v>58.833333333333911</c:v>
                </c:pt>
                <c:pt idx="706">
                  <c:v>58.916666666667247</c:v>
                </c:pt>
                <c:pt idx="707">
                  <c:v>59.000000000000583</c:v>
                </c:pt>
                <c:pt idx="708">
                  <c:v>59.083333333333918</c:v>
                </c:pt>
                <c:pt idx="709">
                  <c:v>59.166666666667254</c:v>
                </c:pt>
                <c:pt idx="710">
                  <c:v>59.25000000000059</c:v>
                </c:pt>
                <c:pt idx="711">
                  <c:v>59.333333333333925</c:v>
                </c:pt>
                <c:pt idx="712">
                  <c:v>59.416666666667261</c:v>
                </c:pt>
                <c:pt idx="713">
                  <c:v>59.500000000000597</c:v>
                </c:pt>
                <c:pt idx="714">
                  <c:v>59.583333333333933</c:v>
                </c:pt>
                <c:pt idx="715">
                  <c:v>59.666666666667268</c:v>
                </c:pt>
                <c:pt idx="716">
                  <c:v>59.750000000000604</c:v>
                </c:pt>
                <c:pt idx="717">
                  <c:v>59.83333333333394</c:v>
                </c:pt>
                <c:pt idx="718">
                  <c:v>59.916666666667275</c:v>
                </c:pt>
                <c:pt idx="719">
                  <c:v>60.000000000000611</c:v>
                </c:pt>
                <c:pt idx="720">
                  <c:v>60.083333333333947</c:v>
                </c:pt>
                <c:pt idx="721">
                  <c:v>60.166666666667282</c:v>
                </c:pt>
                <c:pt idx="722">
                  <c:v>60.250000000000618</c:v>
                </c:pt>
                <c:pt idx="723">
                  <c:v>60.333333333333954</c:v>
                </c:pt>
                <c:pt idx="724">
                  <c:v>60.41666666666729</c:v>
                </c:pt>
                <c:pt idx="725">
                  <c:v>60.500000000000625</c:v>
                </c:pt>
                <c:pt idx="726">
                  <c:v>60.583333333333961</c:v>
                </c:pt>
                <c:pt idx="727">
                  <c:v>60.666666666667297</c:v>
                </c:pt>
                <c:pt idx="728">
                  <c:v>60.750000000000632</c:v>
                </c:pt>
                <c:pt idx="729">
                  <c:v>60.833333333333968</c:v>
                </c:pt>
                <c:pt idx="730">
                  <c:v>60.916666666667304</c:v>
                </c:pt>
                <c:pt idx="731">
                  <c:v>61.000000000000639</c:v>
                </c:pt>
                <c:pt idx="732">
                  <c:v>61.083333333333975</c:v>
                </c:pt>
                <c:pt idx="733">
                  <c:v>61.166666666667311</c:v>
                </c:pt>
                <c:pt idx="734">
                  <c:v>61.250000000000647</c:v>
                </c:pt>
                <c:pt idx="735">
                  <c:v>61.333333333333982</c:v>
                </c:pt>
                <c:pt idx="736">
                  <c:v>61.416666666667318</c:v>
                </c:pt>
                <c:pt idx="737">
                  <c:v>61.500000000000654</c:v>
                </c:pt>
                <c:pt idx="738">
                  <c:v>61.583333333333989</c:v>
                </c:pt>
                <c:pt idx="739">
                  <c:v>61.666666666667325</c:v>
                </c:pt>
                <c:pt idx="740">
                  <c:v>61.750000000000661</c:v>
                </c:pt>
                <c:pt idx="741">
                  <c:v>61.833333333333997</c:v>
                </c:pt>
                <c:pt idx="742">
                  <c:v>61.916666666667332</c:v>
                </c:pt>
                <c:pt idx="743">
                  <c:v>62.000000000000668</c:v>
                </c:pt>
                <c:pt idx="744">
                  <c:v>62.083333333334004</c:v>
                </c:pt>
                <c:pt idx="745">
                  <c:v>62.166666666667339</c:v>
                </c:pt>
                <c:pt idx="746">
                  <c:v>62.250000000000675</c:v>
                </c:pt>
                <c:pt idx="747">
                  <c:v>62.333333333334011</c:v>
                </c:pt>
                <c:pt idx="748">
                  <c:v>62.416666666667346</c:v>
                </c:pt>
                <c:pt idx="749">
                  <c:v>62.500000000000682</c:v>
                </c:pt>
                <c:pt idx="750">
                  <c:v>62.583333333334018</c:v>
                </c:pt>
                <c:pt idx="751">
                  <c:v>62.666666666667354</c:v>
                </c:pt>
                <c:pt idx="752">
                  <c:v>62.750000000000689</c:v>
                </c:pt>
                <c:pt idx="753">
                  <c:v>62.833333333334025</c:v>
                </c:pt>
                <c:pt idx="754">
                  <c:v>62.916666666667361</c:v>
                </c:pt>
                <c:pt idx="755">
                  <c:v>63.000000000000696</c:v>
                </c:pt>
                <c:pt idx="756">
                  <c:v>63.083333333334032</c:v>
                </c:pt>
                <c:pt idx="757">
                  <c:v>63.166666666667368</c:v>
                </c:pt>
                <c:pt idx="758">
                  <c:v>63.250000000000703</c:v>
                </c:pt>
                <c:pt idx="759">
                  <c:v>63.333333333334039</c:v>
                </c:pt>
                <c:pt idx="760">
                  <c:v>63.416666666667375</c:v>
                </c:pt>
                <c:pt idx="761">
                  <c:v>63.500000000000711</c:v>
                </c:pt>
                <c:pt idx="762">
                  <c:v>63.583333333334046</c:v>
                </c:pt>
                <c:pt idx="763">
                  <c:v>63.666666666667382</c:v>
                </c:pt>
                <c:pt idx="764">
                  <c:v>63.750000000000718</c:v>
                </c:pt>
                <c:pt idx="765">
                  <c:v>63.833333333334053</c:v>
                </c:pt>
                <c:pt idx="766">
                  <c:v>63.916666666667389</c:v>
                </c:pt>
                <c:pt idx="767">
                  <c:v>64.000000000000725</c:v>
                </c:pt>
                <c:pt idx="768">
                  <c:v>64.083333333334053</c:v>
                </c:pt>
                <c:pt idx="769">
                  <c:v>64.166666666667382</c:v>
                </c:pt>
                <c:pt idx="770">
                  <c:v>64.250000000000711</c:v>
                </c:pt>
                <c:pt idx="771">
                  <c:v>64.333333333334039</c:v>
                </c:pt>
                <c:pt idx="772">
                  <c:v>64.416666666667368</c:v>
                </c:pt>
                <c:pt idx="773">
                  <c:v>64.500000000000696</c:v>
                </c:pt>
                <c:pt idx="774">
                  <c:v>64.583333333334025</c:v>
                </c:pt>
                <c:pt idx="775">
                  <c:v>64.666666666667354</c:v>
                </c:pt>
                <c:pt idx="776">
                  <c:v>64.750000000000682</c:v>
                </c:pt>
                <c:pt idx="777">
                  <c:v>64.833333333334011</c:v>
                </c:pt>
                <c:pt idx="778">
                  <c:v>64.916666666667339</c:v>
                </c:pt>
                <c:pt idx="779">
                  <c:v>65.000000000000668</c:v>
                </c:pt>
                <c:pt idx="780">
                  <c:v>65.083333333333997</c:v>
                </c:pt>
                <c:pt idx="781">
                  <c:v>65.166666666667325</c:v>
                </c:pt>
                <c:pt idx="782">
                  <c:v>65.250000000000654</c:v>
                </c:pt>
                <c:pt idx="783">
                  <c:v>65.333333333333982</c:v>
                </c:pt>
                <c:pt idx="784">
                  <c:v>65.416666666667311</c:v>
                </c:pt>
                <c:pt idx="785">
                  <c:v>65.500000000000639</c:v>
                </c:pt>
                <c:pt idx="786">
                  <c:v>65.583333333333968</c:v>
                </c:pt>
                <c:pt idx="787">
                  <c:v>65.666666666667297</c:v>
                </c:pt>
                <c:pt idx="788">
                  <c:v>65.750000000000625</c:v>
                </c:pt>
                <c:pt idx="789">
                  <c:v>65.833333333333954</c:v>
                </c:pt>
                <c:pt idx="790">
                  <c:v>65.916666666667282</c:v>
                </c:pt>
                <c:pt idx="791">
                  <c:v>66.000000000000611</c:v>
                </c:pt>
                <c:pt idx="792">
                  <c:v>66.08333333333394</c:v>
                </c:pt>
                <c:pt idx="793">
                  <c:v>66.166666666667268</c:v>
                </c:pt>
                <c:pt idx="794">
                  <c:v>66.250000000000597</c:v>
                </c:pt>
                <c:pt idx="795">
                  <c:v>66.333333333333925</c:v>
                </c:pt>
                <c:pt idx="796">
                  <c:v>66.416666666667254</c:v>
                </c:pt>
                <c:pt idx="797">
                  <c:v>66.500000000000583</c:v>
                </c:pt>
                <c:pt idx="798">
                  <c:v>66.583333333333911</c:v>
                </c:pt>
                <c:pt idx="799">
                  <c:v>66.66666666666724</c:v>
                </c:pt>
                <c:pt idx="800">
                  <c:v>66.750000000000568</c:v>
                </c:pt>
                <c:pt idx="801">
                  <c:v>66.833333333333897</c:v>
                </c:pt>
                <c:pt idx="802">
                  <c:v>66.916666666667226</c:v>
                </c:pt>
                <c:pt idx="803">
                  <c:v>67.000000000000554</c:v>
                </c:pt>
                <c:pt idx="804">
                  <c:v>67.083333333333883</c:v>
                </c:pt>
                <c:pt idx="805">
                  <c:v>67.166666666667211</c:v>
                </c:pt>
                <c:pt idx="806">
                  <c:v>67.25000000000054</c:v>
                </c:pt>
                <c:pt idx="807">
                  <c:v>67.333333333333869</c:v>
                </c:pt>
                <c:pt idx="808">
                  <c:v>67.416666666667197</c:v>
                </c:pt>
                <c:pt idx="809">
                  <c:v>67.500000000000526</c:v>
                </c:pt>
                <c:pt idx="810">
                  <c:v>67.583333333333854</c:v>
                </c:pt>
                <c:pt idx="811">
                  <c:v>67.666666666667183</c:v>
                </c:pt>
                <c:pt idx="812">
                  <c:v>67.750000000000512</c:v>
                </c:pt>
                <c:pt idx="813">
                  <c:v>67.83333333333384</c:v>
                </c:pt>
                <c:pt idx="814">
                  <c:v>67.916666666667169</c:v>
                </c:pt>
                <c:pt idx="815">
                  <c:v>68.000000000000497</c:v>
                </c:pt>
                <c:pt idx="816">
                  <c:v>68.083333333333826</c:v>
                </c:pt>
                <c:pt idx="817">
                  <c:v>68.166666666667155</c:v>
                </c:pt>
                <c:pt idx="818">
                  <c:v>68.250000000000483</c:v>
                </c:pt>
                <c:pt idx="819">
                  <c:v>68.333333333333812</c:v>
                </c:pt>
                <c:pt idx="820">
                  <c:v>68.41666666666714</c:v>
                </c:pt>
                <c:pt idx="821">
                  <c:v>68.500000000000469</c:v>
                </c:pt>
                <c:pt idx="822">
                  <c:v>68.583333333333798</c:v>
                </c:pt>
                <c:pt idx="823">
                  <c:v>68.666666666667126</c:v>
                </c:pt>
                <c:pt idx="824">
                  <c:v>68.750000000000455</c:v>
                </c:pt>
                <c:pt idx="825">
                  <c:v>68.833333333333783</c:v>
                </c:pt>
                <c:pt idx="826">
                  <c:v>68.916666666667112</c:v>
                </c:pt>
                <c:pt idx="827">
                  <c:v>69.000000000000441</c:v>
                </c:pt>
                <c:pt idx="828">
                  <c:v>69.083333333333769</c:v>
                </c:pt>
                <c:pt idx="829">
                  <c:v>69.166666666667098</c:v>
                </c:pt>
                <c:pt idx="830">
                  <c:v>69.250000000000426</c:v>
                </c:pt>
                <c:pt idx="831">
                  <c:v>69.333333333333755</c:v>
                </c:pt>
                <c:pt idx="832">
                  <c:v>69.416666666667084</c:v>
                </c:pt>
                <c:pt idx="833">
                  <c:v>69.500000000000412</c:v>
                </c:pt>
                <c:pt idx="834">
                  <c:v>69.583333333333741</c:v>
                </c:pt>
                <c:pt idx="835">
                  <c:v>69.666666666667069</c:v>
                </c:pt>
                <c:pt idx="836">
                  <c:v>69.750000000000398</c:v>
                </c:pt>
                <c:pt idx="837">
                  <c:v>69.833333333333727</c:v>
                </c:pt>
                <c:pt idx="838">
                  <c:v>69.916666666667055</c:v>
                </c:pt>
                <c:pt idx="839">
                  <c:v>70.000000000000384</c:v>
                </c:pt>
                <c:pt idx="840">
                  <c:v>70.083333333333712</c:v>
                </c:pt>
                <c:pt idx="841">
                  <c:v>70.166666666667041</c:v>
                </c:pt>
                <c:pt idx="842">
                  <c:v>70.250000000000369</c:v>
                </c:pt>
                <c:pt idx="843">
                  <c:v>70.333333333333698</c:v>
                </c:pt>
                <c:pt idx="844">
                  <c:v>70.416666666667027</c:v>
                </c:pt>
                <c:pt idx="845">
                  <c:v>70.500000000000355</c:v>
                </c:pt>
                <c:pt idx="846">
                  <c:v>70.583333333333684</c:v>
                </c:pt>
                <c:pt idx="847">
                  <c:v>70.666666666667012</c:v>
                </c:pt>
                <c:pt idx="848">
                  <c:v>70.750000000000341</c:v>
                </c:pt>
                <c:pt idx="849">
                  <c:v>70.83333333333367</c:v>
                </c:pt>
                <c:pt idx="850">
                  <c:v>70.916666666666998</c:v>
                </c:pt>
                <c:pt idx="851">
                  <c:v>71.000000000000327</c:v>
                </c:pt>
                <c:pt idx="852">
                  <c:v>71.083333333333655</c:v>
                </c:pt>
                <c:pt idx="853">
                  <c:v>71.166666666666984</c:v>
                </c:pt>
                <c:pt idx="854">
                  <c:v>71.250000000000313</c:v>
                </c:pt>
                <c:pt idx="855">
                  <c:v>71.333333333333641</c:v>
                </c:pt>
                <c:pt idx="856">
                  <c:v>71.41666666666697</c:v>
                </c:pt>
                <c:pt idx="857">
                  <c:v>71.500000000000298</c:v>
                </c:pt>
                <c:pt idx="858">
                  <c:v>71.583333333333627</c:v>
                </c:pt>
                <c:pt idx="859">
                  <c:v>71.666666666666956</c:v>
                </c:pt>
                <c:pt idx="860">
                  <c:v>71.750000000000284</c:v>
                </c:pt>
                <c:pt idx="861">
                  <c:v>71.833333333333613</c:v>
                </c:pt>
                <c:pt idx="862">
                  <c:v>71.916666666666941</c:v>
                </c:pt>
                <c:pt idx="863">
                  <c:v>72.00000000000027</c:v>
                </c:pt>
                <c:pt idx="864">
                  <c:v>72.083333333333599</c:v>
                </c:pt>
                <c:pt idx="865">
                  <c:v>72.166666666666927</c:v>
                </c:pt>
                <c:pt idx="866">
                  <c:v>72.250000000000256</c:v>
                </c:pt>
                <c:pt idx="867">
                  <c:v>72.333333333333584</c:v>
                </c:pt>
                <c:pt idx="868">
                  <c:v>72.416666666666913</c:v>
                </c:pt>
                <c:pt idx="869">
                  <c:v>72.500000000000242</c:v>
                </c:pt>
                <c:pt idx="870">
                  <c:v>72.58333333333357</c:v>
                </c:pt>
                <c:pt idx="871">
                  <c:v>72.666666666666899</c:v>
                </c:pt>
                <c:pt idx="872">
                  <c:v>72.750000000000227</c:v>
                </c:pt>
                <c:pt idx="873">
                  <c:v>72.833333333333556</c:v>
                </c:pt>
                <c:pt idx="874">
                  <c:v>72.916666666666885</c:v>
                </c:pt>
                <c:pt idx="875">
                  <c:v>73.000000000000213</c:v>
                </c:pt>
                <c:pt idx="876">
                  <c:v>73.083333333333542</c:v>
                </c:pt>
                <c:pt idx="877">
                  <c:v>73.16666666666687</c:v>
                </c:pt>
                <c:pt idx="878">
                  <c:v>73.250000000000199</c:v>
                </c:pt>
                <c:pt idx="879">
                  <c:v>73.333333333333528</c:v>
                </c:pt>
                <c:pt idx="880">
                  <c:v>73.416666666666856</c:v>
                </c:pt>
                <c:pt idx="881">
                  <c:v>73.500000000000185</c:v>
                </c:pt>
                <c:pt idx="882">
                  <c:v>73.583333333333513</c:v>
                </c:pt>
                <c:pt idx="883">
                  <c:v>73.666666666666842</c:v>
                </c:pt>
                <c:pt idx="884">
                  <c:v>73.750000000000171</c:v>
                </c:pt>
                <c:pt idx="885">
                  <c:v>73.833333333333499</c:v>
                </c:pt>
                <c:pt idx="886">
                  <c:v>73.916666666666828</c:v>
                </c:pt>
                <c:pt idx="887">
                  <c:v>74.000000000000156</c:v>
                </c:pt>
                <c:pt idx="888">
                  <c:v>74.083333333333485</c:v>
                </c:pt>
                <c:pt idx="889">
                  <c:v>74.166666666666814</c:v>
                </c:pt>
                <c:pt idx="890">
                  <c:v>74.250000000000142</c:v>
                </c:pt>
                <c:pt idx="891">
                  <c:v>74.333333333333471</c:v>
                </c:pt>
                <c:pt idx="892">
                  <c:v>74.416666666666799</c:v>
                </c:pt>
                <c:pt idx="893">
                  <c:v>74.500000000000128</c:v>
                </c:pt>
                <c:pt idx="894">
                  <c:v>74.583333333333456</c:v>
                </c:pt>
                <c:pt idx="895">
                  <c:v>74.666666666666785</c:v>
                </c:pt>
                <c:pt idx="896">
                  <c:v>74.750000000000114</c:v>
                </c:pt>
                <c:pt idx="897">
                  <c:v>74.833333333333442</c:v>
                </c:pt>
                <c:pt idx="898">
                  <c:v>74.916666666666771</c:v>
                </c:pt>
                <c:pt idx="899">
                  <c:v>75.000000000000099</c:v>
                </c:pt>
                <c:pt idx="900">
                  <c:v>75.083333333333428</c:v>
                </c:pt>
                <c:pt idx="901">
                  <c:v>75.166666666666757</c:v>
                </c:pt>
                <c:pt idx="902">
                  <c:v>75.250000000000085</c:v>
                </c:pt>
                <c:pt idx="903">
                  <c:v>75.333333333333414</c:v>
                </c:pt>
                <c:pt idx="904">
                  <c:v>75.416666666666742</c:v>
                </c:pt>
                <c:pt idx="905">
                  <c:v>75.500000000000071</c:v>
                </c:pt>
                <c:pt idx="906">
                  <c:v>75.5833333333334</c:v>
                </c:pt>
                <c:pt idx="907">
                  <c:v>75.666666666666728</c:v>
                </c:pt>
                <c:pt idx="908">
                  <c:v>75.750000000000057</c:v>
                </c:pt>
                <c:pt idx="909">
                  <c:v>75.833333333333385</c:v>
                </c:pt>
                <c:pt idx="910">
                  <c:v>75.916666666666714</c:v>
                </c:pt>
                <c:pt idx="911">
                  <c:v>76.000000000000043</c:v>
                </c:pt>
                <c:pt idx="912">
                  <c:v>76.083333333333371</c:v>
                </c:pt>
                <c:pt idx="913">
                  <c:v>76.1666666666667</c:v>
                </c:pt>
                <c:pt idx="914">
                  <c:v>76.250000000000028</c:v>
                </c:pt>
                <c:pt idx="915">
                  <c:v>76.333333333333357</c:v>
                </c:pt>
                <c:pt idx="916">
                  <c:v>76.416666666666686</c:v>
                </c:pt>
                <c:pt idx="917">
                  <c:v>76.500000000000014</c:v>
                </c:pt>
                <c:pt idx="918">
                  <c:v>76.583333333333343</c:v>
                </c:pt>
                <c:pt idx="919">
                  <c:v>76.666666666666671</c:v>
                </c:pt>
                <c:pt idx="920">
                  <c:v>76.75</c:v>
                </c:pt>
                <c:pt idx="921">
                  <c:v>76.833333333333329</c:v>
                </c:pt>
                <c:pt idx="922">
                  <c:v>76.916666666666657</c:v>
                </c:pt>
                <c:pt idx="923">
                  <c:v>76.999999999999986</c:v>
                </c:pt>
                <c:pt idx="924">
                  <c:v>77.083333333333314</c:v>
                </c:pt>
                <c:pt idx="925">
                  <c:v>77.166666666666643</c:v>
                </c:pt>
                <c:pt idx="926">
                  <c:v>77.249999999999972</c:v>
                </c:pt>
                <c:pt idx="927">
                  <c:v>77.3333333333333</c:v>
                </c:pt>
                <c:pt idx="928">
                  <c:v>77.416666666666629</c:v>
                </c:pt>
                <c:pt idx="929">
                  <c:v>77.499999999999957</c:v>
                </c:pt>
                <c:pt idx="930">
                  <c:v>77.583333333333286</c:v>
                </c:pt>
                <c:pt idx="931">
                  <c:v>77.666666666666615</c:v>
                </c:pt>
                <c:pt idx="932">
                  <c:v>77.749999999999943</c:v>
                </c:pt>
                <c:pt idx="933">
                  <c:v>77.833333333333272</c:v>
                </c:pt>
                <c:pt idx="934">
                  <c:v>77.9166666666666</c:v>
                </c:pt>
                <c:pt idx="935">
                  <c:v>77.999999999999929</c:v>
                </c:pt>
                <c:pt idx="936">
                  <c:v>78.083333333333258</c:v>
                </c:pt>
                <c:pt idx="937">
                  <c:v>78.166666666666586</c:v>
                </c:pt>
                <c:pt idx="938">
                  <c:v>78.249999999999915</c:v>
                </c:pt>
                <c:pt idx="939">
                  <c:v>78.333333333333243</c:v>
                </c:pt>
                <c:pt idx="940">
                  <c:v>78.416666666666572</c:v>
                </c:pt>
                <c:pt idx="941">
                  <c:v>78.499999999999901</c:v>
                </c:pt>
                <c:pt idx="942">
                  <c:v>78.583333333333229</c:v>
                </c:pt>
                <c:pt idx="943">
                  <c:v>78.666666666666558</c:v>
                </c:pt>
                <c:pt idx="944">
                  <c:v>78.749999999999886</c:v>
                </c:pt>
                <c:pt idx="945">
                  <c:v>78.833333333333215</c:v>
                </c:pt>
                <c:pt idx="946">
                  <c:v>78.916666666666544</c:v>
                </c:pt>
                <c:pt idx="947">
                  <c:v>78.999999999999872</c:v>
                </c:pt>
                <c:pt idx="948">
                  <c:v>79.083333333333201</c:v>
                </c:pt>
                <c:pt idx="949">
                  <c:v>79.166666666666529</c:v>
                </c:pt>
                <c:pt idx="950">
                  <c:v>79.249999999999858</c:v>
                </c:pt>
                <c:pt idx="951">
                  <c:v>79.333333333333186</c:v>
                </c:pt>
                <c:pt idx="952">
                  <c:v>79.416666666666515</c:v>
                </c:pt>
                <c:pt idx="953">
                  <c:v>79.499999999999844</c:v>
                </c:pt>
                <c:pt idx="954">
                  <c:v>79.583333333333172</c:v>
                </c:pt>
                <c:pt idx="955">
                  <c:v>79.666666666666501</c:v>
                </c:pt>
                <c:pt idx="956">
                  <c:v>79.749999999999829</c:v>
                </c:pt>
                <c:pt idx="957">
                  <c:v>79.833333333333158</c:v>
                </c:pt>
                <c:pt idx="958">
                  <c:v>79.916666666666487</c:v>
                </c:pt>
                <c:pt idx="959">
                  <c:v>79.999999999999815</c:v>
                </c:pt>
                <c:pt idx="960">
                  <c:v>80.083333333333144</c:v>
                </c:pt>
                <c:pt idx="961">
                  <c:v>80.166666666666472</c:v>
                </c:pt>
                <c:pt idx="962">
                  <c:v>80.249999999999801</c:v>
                </c:pt>
                <c:pt idx="963">
                  <c:v>80.33333333333313</c:v>
                </c:pt>
                <c:pt idx="964">
                  <c:v>80.416666666666458</c:v>
                </c:pt>
                <c:pt idx="965">
                  <c:v>80.499999999999787</c:v>
                </c:pt>
                <c:pt idx="966">
                  <c:v>80.583333333333115</c:v>
                </c:pt>
                <c:pt idx="967">
                  <c:v>80.666666666666444</c:v>
                </c:pt>
                <c:pt idx="968">
                  <c:v>80.749999999999773</c:v>
                </c:pt>
                <c:pt idx="969">
                  <c:v>80.833333333333101</c:v>
                </c:pt>
                <c:pt idx="970">
                  <c:v>80.91666666666643</c:v>
                </c:pt>
                <c:pt idx="971">
                  <c:v>80.999999999999758</c:v>
                </c:pt>
                <c:pt idx="972">
                  <c:v>81.083333333333087</c:v>
                </c:pt>
                <c:pt idx="973">
                  <c:v>81.166666666666416</c:v>
                </c:pt>
                <c:pt idx="974">
                  <c:v>81.249999999999744</c:v>
                </c:pt>
                <c:pt idx="975">
                  <c:v>81.333333333333073</c:v>
                </c:pt>
                <c:pt idx="976">
                  <c:v>81.416666666666401</c:v>
                </c:pt>
                <c:pt idx="977">
                  <c:v>81.49999999999973</c:v>
                </c:pt>
                <c:pt idx="978">
                  <c:v>81.583333333333059</c:v>
                </c:pt>
                <c:pt idx="979">
                  <c:v>81.666666666666387</c:v>
                </c:pt>
                <c:pt idx="980">
                  <c:v>81.749999999999716</c:v>
                </c:pt>
                <c:pt idx="981">
                  <c:v>81.833333333333044</c:v>
                </c:pt>
                <c:pt idx="982">
                  <c:v>81.916666666666373</c:v>
                </c:pt>
                <c:pt idx="983">
                  <c:v>81.999999999999702</c:v>
                </c:pt>
                <c:pt idx="984">
                  <c:v>82.08333333333303</c:v>
                </c:pt>
                <c:pt idx="985">
                  <c:v>82.166666666666359</c:v>
                </c:pt>
                <c:pt idx="986">
                  <c:v>82.249999999999687</c:v>
                </c:pt>
                <c:pt idx="987">
                  <c:v>82.333333333333016</c:v>
                </c:pt>
                <c:pt idx="988">
                  <c:v>82.416666666666345</c:v>
                </c:pt>
                <c:pt idx="989">
                  <c:v>82.499999999999673</c:v>
                </c:pt>
                <c:pt idx="990">
                  <c:v>82.583333333333002</c:v>
                </c:pt>
                <c:pt idx="991">
                  <c:v>82.66666666666633</c:v>
                </c:pt>
                <c:pt idx="992">
                  <c:v>82.749999999999659</c:v>
                </c:pt>
                <c:pt idx="993">
                  <c:v>82.833333333332988</c:v>
                </c:pt>
                <c:pt idx="994">
                  <c:v>82.916666666666316</c:v>
                </c:pt>
                <c:pt idx="995">
                  <c:v>82.999999999999645</c:v>
                </c:pt>
                <c:pt idx="996">
                  <c:v>83.083333333332973</c:v>
                </c:pt>
                <c:pt idx="997">
                  <c:v>83.166666666666302</c:v>
                </c:pt>
                <c:pt idx="998">
                  <c:v>83.249999999999631</c:v>
                </c:pt>
                <c:pt idx="999">
                  <c:v>83.333333333332959</c:v>
                </c:pt>
                <c:pt idx="1000">
                  <c:v>83.416666666666288</c:v>
                </c:pt>
                <c:pt idx="1001">
                  <c:v>83.499999999999616</c:v>
                </c:pt>
                <c:pt idx="1002">
                  <c:v>83.583333333332945</c:v>
                </c:pt>
                <c:pt idx="1003">
                  <c:v>83.666666666666273</c:v>
                </c:pt>
                <c:pt idx="1004">
                  <c:v>83.749999999999602</c:v>
                </c:pt>
                <c:pt idx="1005">
                  <c:v>83.833333333332931</c:v>
                </c:pt>
                <c:pt idx="1006">
                  <c:v>83.916666666666259</c:v>
                </c:pt>
                <c:pt idx="1007">
                  <c:v>83.999999999999588</c:v>
                </c:pt>
                <c:pt idx="1008">
                  <c:v>84.083333333332916</c:v>
                </c:pt>
                <c:pt idx="1009">
                  <c:v>84.166666666666245</c:v>
                </c:pt>
                <c:pt idx="1010">
                  <c:v>84.249999999999574</c:v>
                </c:pt>
                <c:pt idx="1011">
                  <c:v>84.333333333332902</c:v>
                </c:pt>
                <c:pt idx="1012">
                  <c:v>84.416666666666231</c:v>
                </c:pt>
                <c:pt idx="1013">
                  <c:v>84.499999999999559</c:v>
                </c:pt>
                <c:pt idx="1014">
                  <c:v>84.583333333332888</c:v>
                </c:pt>
                <c:pt idx="1015">
                  <c:v>84.666666666666217</c:v>
                </c:pt>
                <c:pt idx="1016">
                  <c:v>84.749999999999545</c:v>
                </c:pt>
                <c:pt idx="1017">
                  <c:v>84.833333333332874</c:v>
                </c:pt>
                <c:pt idx="1018">
                  <c:v>84.916666666666202</c:v>
                </c:pt>
                <c:pt idx="1019">
                  <c:v>84.999999999999531</c:v>
                </c:pt>
                <c:pt idx="1020">
                  <c:v>85.08333333333286</c:v>
                </c:pt>
                <c:pt idx="1021">
                  <c:v>85.166666666666188</c:v>
                </c:pt>
                <c:pt idx="1022">
                  <c:v>85.249999999999517</c:v>
                </c:pt>
                <c:pt idx="1023">
                  <c:v>85.333333333332845</c:v>
                </c:pt>
                <c:pt idx="1024">
                  <c:v>85.416666666666174</c:v>
                </c:pt>
                <c:pt idx="1025">
                  <c:v>85.499999999999503</c:v>
                </c:pt>
                <c:pt idx="1026">
                  <c:v>85.583333333332831</c:v>
                </c:pt>
                <c:pt idx="1027">
                  <c:v>85.66666666666616</c:v>
                </c:pt>
                <c:pt idx="1028">
                  <c:v>85.749999999999488</c:v>
                </c:pt>
                <c:pt idx="1029">
                  <c:v>85.833333333332817</c:v>
                </c:pt>
                <c:pt idx="1030">
                  <c:v>85.916666666666146</c:v>
                </c:pt>
                <c:pt idx="1031">
                  <c:v>85.999999999999474</c:v>
                </c:pt>
                <c:pt idx="1032">
                  <c:v>86.083333333332803</c:v>
                </c:pt>
                <c:pt idx="1033">
                  <c:v>86.166666666666131</c:v>
                </c:pt>
                <c:pt idx="1034">
                  <c:v>86.24999999999946</c:v>
                </c:pt>
                <c:pt idx="1035">
                  <c:v>86.333333333332789</c:v>
                </c:pt>
                <c:pt idx="1036">
                  <c:v>86.416666666666117</c:v>
                </c:pt>
                <c:pt idx="1037">
                  <c:v>86.499999999999446</c:v>
                </c:pt>
                <c:pt idx="1038">
                  <c:v>86.583333333332774</c:v>
                </c:pt>
                <c:pt idx="1039">
                  <c:v>86.666666666666103</c:v>
                </c:pt>
                <c:pt idx="1040">
                  <c:v>86.749999999999432</c:v>
                </c:pt>
                <c:pt idx="1041">
                  <c:v>86.83333333333276</c:v>
                </c:pt>
                <c:pt idx="1042">
                  <c:v>86.916666666666089</c:v>
                </c:pt>
                <c:pt idx="1043">
                  <c:v>86.999999999999417</c:v>
                </c:pt>
                <c:pt idx="1044">
                  <c:v>87.083333333332746</c:v>
                </c:pt>
                <c:pt idx="1045">
                  <c:v>87.166666666666075</c:v>
                </c:pt>
                <c:pt idx="1046">
                  <c:v>87.249999999999403</c:v>
                </c:pt>
                <c:pt idx="1047">
                  <c:v>87.333333333332732</c:v>
                </c:pt>
                <c:pt idx="1048">
                  <c:v>87.41666666666606</c:v>
                </c:pt>
                <c:pt idx="1049">
                  <c:v>87.499999999999389</c:v>
                </c:pt>
                <c:pt idx="1050">
                  <c:v>87.583333333332718</c:v>
                </c:pt>
                <c:pt idx="1051">
                  <c:v>87.666666666666046</c:v>
                </c:pt>
                <c:pt idx="1052">
                  <c:v>87.749999999999375</c:v>
                </c:pt>
                <c:pt idx="1053">
                  <c:v>87.833333333332703</c:v>
                </c:pt>
                <c:pt idx="1054">
                  <c:v>87.916666666666032</c:v>
                </c:pt>
                <c:pt idx="1055">
                  <c:v>87.999999999999361</c:v>
                </c:pt>
                <c:pt idx="1056">
                  <c:v>88.083333333332689</c:v>
                </c:pt>
                <c:pt idx="1057">
                  <c:v>88.166666666666018</c:v>
                </c:pt>
                <c:pt idx="1058">
                  <c:v>88.249999999999346</c:v>
                </c:pt>
                <c:pt idx="1059">
                  <c:v>88.333333333332675</c:v>
                </c:pt>
                <c:pt idx="1060">
                  <c:v>88.416666666666003</c:v>
                </c:pt>
                <c:pt idx="1061">
                  <c:v>88.499999999999332</c:v>
                </c:pt>
                <c:pt idx="1062">
                  <c:v>88.583333333332661</c:v>
                </c:pt>
                <c:pt idx="1063">
                  <c:v>88.666666666665989</c:v>
                </c:pt>
                <c:pt idx="1064">
                  <c:v>88.749999999999318</c:v>
                </c:pt>
                <c:pt idx="1065">
                  <c:v>88.833333333332646</c:v>
                </c:pt>
                <c:pt idx="1066">
                  <c:v>88.916666666665975</c:v>
                </c:pt>
                <c:pt idx="1067">
                  <c:v>88.999999999999304</c:v>
                </c:pt>
                <c:pt idx="1068">
                  <c:v>89.083333333332632</c:v>
                </c:pt>
                <c:pt idx="1069">
                  <c:v>89.166666666665961</c:v>
                </c:pt>
                <c:pt idx="1070">
                  <c:v>89.249999999999289</c:v>
                </c:pt>
                <c:pt idx="1071">
                  <c:v>89.333333333332618</c:v>
                </c:pt>
                <c:pt idx="1072">
                  <c:v>89.416666666665947</c:v>
                </c:pt>
                <c:pt idx="1073">
                  <c:v>89.499999999999275</c:v>
                </c:pt>
                <c:pt idx="1074">
                  <c:v>89.583333333332604</c:v>
                </c:pt>
                <c:pt idx="1075">
                  <c:v>89.666666666665932</c:v>
                </c:pt>
                <c:pt idx="1076">
                  <c:v>89.749999999999261</c:v>
                </c:pt>
                <c:pt idx="1077">
                  <c:v>89.83333333333259</c:v>
                </c:pt>
                <c:pt idx="1078">
                  <c:v>89.916666666665918</c:v>
                </c:pt>
                <c:pt idx="1079">
                  <c:v>89.999999999999247</c:v>
                </c:pt>
                <c:pt idx="1080">
                  <c:v>90.083333333332575</c:v>
                </c:pt>
                <c:pt idx="1081">
                  <c:v>90.166666666665904</c:v>
                </c:pt>
                <c:pt idx="1082">
                  <c:v>90.249999999999233</c:v>
                </c:pt>
                <c:pt idx="1083">
                  <c:v>90.333333333332561</c:v>
                </c:pt>
                <c:pt idx="1084">
                  <c:v>90.41666666666589</c:v>
                </c:pt>
                <c:pt idx="1085">
                  <c:v>90.499999999999218</c:v>
                </c:pt>
                <c:pt idx="1086">
                  <c:v>90.583333333332547</c:v>
                </c:pt>
                <c:pt idx="1087">
                  <c:v>90.666666666665876</c:v>
                </c:pt>
                <c:pt idx="1088">
                  <c:v>90.749999999999204</c:v>
                </c:pt>
                <c:pt idx="1089">
                  <c:v>90.833333333332533</c:v>
                </c:pt>
                <c:pt idx="1090">
                  <c:v>90.916666666665861</c:v>
                </c:pt>
                <c:pt idx="1091">
                  <c:v>90.99999999999919</c:v>
                </c:pt>
                <c:pt idx="1092">
                  <c:v>91.083333333332519</c:v>
                </c:pt>
                <c:pt idx="1093">
                  <c:v>91.166666666665847</c:v>
                </c:pt>
                <c:pt idx="1094">
                  <c:v>91.249999999999176</c:v>
                </c:pt>
                <c:pt idx="1095">
                  <c:v>91.333333333332504</c:v>
                </c:pt>
                <c:pt idx="1096">
                  <c:v>91.416666666665833</c:v>
                </c:pt>
                <c:pt idx="1097">
                  <c:v>91.499999999999162</c:v>
                </c:pt>
                <c:pt idx="1098">
                  <c:v>91.58333333333249</c:v>
                </c:pt>
                <c:pt idx="1099">
                  <c:v>91.666666666665819</c:v>
                </c:pt>
                <c:pt idx="1100">
                  <c:v>91.749999999999147</c:v>
                </c:pt>
                <c:pt idx="1101">
                  <c:v>91.833333333332476</c:v>
                </c:pt>
                <c:pt idx="1102">
                  <c:v>91.916666666665805</c:v>
                </c:pt>
                <c:pt idx="1103">
                  <c:v>91.999999999999133</c:v>
                </c:pt>
                <c:pt idx="1104">
                  <c:v>92.083333333332462</c:v>
                </c:pt>
                <c:pt idx="1105">
                  <c:v>92.16666666666579</c:v>
                </c:pt>
                <c:pt idx="1106">
                  <c:v>92.249999999999119</c:v>
                </c:pt>
                <c:pt idx="1107">
                  <c:v>92.333333333332448</c:v>
                </c:pt>
                <c:pt idx="1108">
                  <c:v>92.416666666665776</c:v>
                </c:pt>
                <c:pt idx="1109">
                  <c:v>92.499999999999105</c:v>
                </c:pt>
                <c:pt idx="1110">
                  <c:v>92.583333333332433</c:v>
                </c:pt>
                <c:pt idx="1111">
                  <c:v>92.666666666665762</c:v>
                </c:pt>
                <c:pt idx="1112">
                  <c:v>92.749999999999091</c:v>
                </c:pt>
                <c:pt idx="1113">
                  <c:v>92.833333333332419</c:v>
                </c:pt>
                <c:pt idx="1114">
                  <c:v>92.916666666665748</c:v>
                </c:pt>
                <c:pt idx="1115">
                  <c:v>92.999999999999076</c:v>
                </c:pt>
                <c:pt idx="1116">
                  <c:v>93.083333333332405</c:v>
                </c:pt>
                <c:pt idx="1117">
                  <c:v>93.166666666665733</c:v>
                </c:pt>
                <c:pt idx="1118">
                  <c:v>93.249999999999062</c:v>
                </c:pt>
                <c:pt idx="1119">
                  <c:v>93.333333333332391</c:v>
                </c:pt>
                <c:pt idx="1120">
                  <c:v>93.416666666665719</c:v>
                </c:pt>
                <c:pt idx="1121">
                  <c:v>93.499999999999048</c:v>
                </c:pt>
                <c:pt idx="1122">
                  <c:v>93.583333333332376</c:v>
                </c:pt>
                <c:pt idx="1123">
                  <c:v>93.666666666665705</c:v>
                </c:pt>
                <c:pt idx="1124">
                  <c:v>93.749999999999034</c:v>
                </c:pt>
                <c:pt idx="1125">
                  <c:v>93.833333333332362</c:v>
                </c:pt>
                <c:pt idx="1126">
                  <c:v>93.916666666665691</c:v>
                </c:pt>
                <c:pt idx="1127">
                  <c:v>93.999999999999019</c:v>
                </c:pt>
                <c:pt idx="1128">
                  <c:v>94.083333333332348</c:v>
                </c:pt>
                <c:pt idx="1129">
                  <c:v>94.166666666665677</c:v>
                </c:pt>
                <c:pt idx="1130">
                  <c:v>94.249999999999005</c:v>
                </c:pt>
                <c:pt idx="1131">
                  <c:v>94.333333333332334</c:v>
                </c:pt>
                <c:pt idx="1132">
                  <c:v>94.416666666665662</c:v>
                </c:pt>
                <c:pt idx="1133">
                  <c:v>94.499999999998991</c:v>
                </c:pt>
                <c:pt idx="1134">
                  <c:v>94.58333333333232</c:v>
                </c:pt>
                <c:pt idx="1135">
                  <c:v>94.666666666665648</c:v>
                </c:pt>
                <c:pt idx="1136">
                  <c:v>94.749999999998977</c:v>
                </c:pt>
                <c:pt idx="1137">
                  <c:v>94.833333333332305</c:v>
                </c:pt>
                <c:pt idx="1138">
                  <c:v>94.916666666665634</c:v>
                </c:pt>
                <c:pt idx="1139">
                  <c:v>94.999999999998963</c:v>
                </c:pt>
                <c:pt idx="1140">
                  <c:v>95.083333333332291</c:v>
                </c:pt>
                <c:pt idx="1141">
                  <c:v>95.16666666666562</c:v>
                </c:pt>
                <c:pt idx="1142">
                  <c:v>95.249999999998948</c:v>
                </c:pt>
                <c:pt idx="1143">
                  <c:v>95.333333333332277</c:v>
                </c:pt>
                <c:pt idx="1144">
                  <c:v>95.416666666665606</c:v>
                </c:pt>
                <c:pt idx="1145">
                  <c:v>95.499999999998934</c:v>
                </c:pt>
                <c:pt idx="1146">
                  <c:v>95.583333333332263</c:v>
                </c:pt>
                <c:pt idx="1147">
                  <c:v>95.666666666665591</c:v>
                </c:pt>
                <c:pt idx="1148">
                  <c:v>95.74999999999892</c:v>
                </c:pt>
                <c:pt idx="1149">
                  <c:v>95.833333333332249</c:v>
                </c:pt>
                <c:pt idx="1150">
                  <c:v>95.916666666665577</c:v>
                </c:pt>
                <c:pt idx="1151">
                  <c:v>95.999999999998906</c:v>
                </c:pt>
                <c:pt idx="1152">
                  <c:v>96.083333333332234</c:v>
                </c:pt>
                <c:pt idx="1153">
                  <c:v>96.166666666665563</c:v>
                </c:pt>
                <c:pt idx="1154">
                  <c:v>96.249999999998892</c:v>
                </c:pt>
                <c:pt idx="1155">
                  <c:v>96.33333333333222</c:v>
                </c:pt>
                <c:pt idx="1156">
                  <c:v>96.416666666665549</c:v>
                </c:pt>
                <c:pt idx="1157">
                  <c:v>96.499999999998877</c:v>
                </c:pt>
                <c:pt idx="1158">
                  <c:v>96.583333333332206</c:v>
                </c:pt>
                <c:pt idx="1159">
                  <c:v>96.666666666665535</c:v>
                </c:pt>
                <c:pt idx="1160">
                  <c:v>96.749999999998863</c:v>
                </c:pt>
                <c:pt idx="1161">
                  <c:v>96.833333333332192</c:v>
                </c:pt>
                <c:pt idx="1162">
                  <c:v>96.91666666666552</c:v>
                </c:pt>
                <c:pt idx="1163">
                  <c:v>96.999999999998849</c:v>
                </c:pt>
                <c:pt idx="1164">
                  <c:v>97.083333333332178</c:v>
                </c:pt>
                <c:pt idx="1165">
                  <c:v>97.166666666665506</c:v>
                </c:pt>
                <c:pt idx="1166">
                  <c:v>97.249999999998835</c:v>
                </c:pt>
                <c:pt idx="1167">
                  <c:v>97.333333333332163</c:v>
                </c:pt>
                <c:pt idx="1168">
                  <c:v>97.416666666665492</c:v>
                </c:pt>
                <c:pt idx="1169">
                  <c:v>97.49999999999882</c:v>
                </c:pt>
                <c:pt idx="1170">
                  <c:v>97.583333333332149</c:v>
                </c:pt>
                <c:pt idx="1171">
                  <c:v>97.666666666665478</c:v>
                </c:pt>
                <c:pt idx="1172">
                  <c:v>97.749999999998806</c:v>
                </c:pt>
                <c:pt idx="1173">
                  <c:v>97.833333333332135</c:v>
                </c:pt>
                <c:pt idx="1174">
                  <c:v>97.916666666665463</c:v>
                </c:pt>
                <c:pt idx="1175">
                  <c:v>97.999999999998792</c:v>
                </c:pt>
                <c:pt idx="1176">
                  <c:v>98.083333333332121</c:v>
                </c:pt>
                <c:pt idx="1177">
                  <c:v>98.166666666665449</c:v>
                </c:pt>
                <c:pt idx="1178">
                  <c:v>98.249999999998778</c:v>
                </c:pt>
                <c:pt idx="1179">
                  <c:v>98.333333333332106</c:v>
                </c:pt>
                <c:pt idx="1180">
                  <c:v>98.416666666665435</c:v>
                </c:pt>
                <c:pt idx="1181">
                  <c:v>98.499999999998764</c:v>
                </c:pt>
                <c:pt idx="1182">
                  <c:v>98.583333333332092</c:v>
                </c:pt>
                <c:pt idx="1183">
                  <c:v>98.666666666665421</c:v>
                </c:pt>
                <c:pt idx="1184">
                  <c:v>98.749999999998749</c:v>
                </c:pt>
                <c:pt idx="1185">
                  <c:v>98.833333333332078</c:v>
                </c:pt>
                <c:pt idx="1186">
                  <c:v>98.916666666665407</c:v>
                </c:pt>
                <c:pt idx="1187">
                  <c:v>98.999999999998735</c:v>
                </c:pt>
                <c:pt idx="1188">
                  <c:v>99.083333333332064</c:v>
                </c:pt>
                <c:pt idx="1189">
                  <c:v>99.166666666665392</c:v>
                </c:pt>
                <c:pt idx="1190">
                  <c:v>99.249999999998721</c:v>
                </c:pt>
                <c:pt idx="1191">
                  <c:v>99.33333333333205</c:v>
                </c:pt>
                <c:pt idx="1192">
                  <c:v>99.416666666665378</c:v>
                </c:pt>
                <c:pt idx="1193">
                  <c:v>99.499999999998707</c:v>
                </c:pt>
                <c:pt idx="1194">
                  <c:v>99.583333333332035</c:v>
                </c:pt>
                <c:pt idx="1195">
                  <c:v>99.666666666665364</c:v>
                </c:pt>
                <c:pt idx="1196">
                  <c:v>99.749999999998693</c:v>
                </c:pt>
                <c:pt idx="1197">
                  <c:v>99.833333333332021</c:v>
                </c:pt>
                <c:pt idx="1198">
                  <c:v>99.91666666666535</c:v>
                </c:pt>
                <c:pt idx="1199">
                  <c:v>99.999999999998678</c:v>
                </c:pt>
                <c:pt idx="1200">
                  <c:v>100.08333333333201</c:v>
                </c:pt>
                <c:pt idx="1201">
                  <c:v>100.16666666666534</c:v>
                </c:pt>
                <c:pt idx="1202">
                  <c:v>100.24999999999866</c:v>
                </c:pt>
                <c:pt idx="1203">
                  <c:v>100.33333333333199</c:v>
                </c:pt>
                <c:pt idx="1204">
                  <c:v>100.41666666666532</c:v>
                </c:pt>
                <c:pt idx="1205">
                  <c:v>100.49999999999865</c:v>
                </c:pt>
                <c:pt idx="1206">
                  <c:v>100.58333333333198</c:v>
                </c:pt>
                <c:pt idx="1207">
                  <c:v>100.66666666666531</c:v>
                </c:pt>
                <c:pt idx="1208">
                  <c:v>100.74999999999864</c:v>
                </c:pt>
                <c:pt idx="1209">
                  <c:v>100.83333333333196</c:v>
                </c:pt>
                <c:pt idx="1210">
                  <c:v>100.91666666666529</c:v>
                </c:pt>
                <c:pt idx="1211">
                  <c:v>100.99999999999862</c:v>
                </c:pt>
                <c:pt idx="1212">
                  <c:v>101.08333333333195</c:v>
                </c:pt>
                <c:pt idx="1213">
                  <c:v>101.16666666666528</c:v>
                </c:pt>
                <c:pt idx="1214">
                  <c:v>101.24999999999861</c:v>
                </c:pt>
                <c:pt idx="1215">
                  <c:v>101.33333333333194</c:v>
                </c:pt>
                <c:pt idx="1216">
                  <c:v>101.41666666666526</c:v>
                </c:pt>
                <c:pt idx="1217">
                  <c:v>101.49999999999859</c:v>
                </c:pt>
                <c:pt idx="1218">
                  <c:v>101.58333333333192</c:v>
                </c:pt>
                <c:pt idx="1219">
                  <c:v>101.66666666666525</c:v>
                </c:pt>
                <c:pt idx="1220">
                  <c:v>101.74999999999858</c:v>
                </c:pt>
                <c:pt idx="1221">
                  <c:v>101.83333333333191</c:v>
                </c:pt>
                <c:pt idx="1222">
                  <c:v>101.91666666666524</c:v>
                </c:pt>
                <c:pt idx="1223">
                  <c:v>101.99999999999856</c:v>
                </c:pt>
                <c:pt idx="1224">
                  <c:v>102.08333333333189</c:v>
                </c:pt>
                <c:pt idx="1225">
                  <c:v>102.16666666666522</c:v>
                </c:pt>
                <c:pt idx="1226">
                  <c:v>102.24999999999855</c:v>
                </c:pt>
                <c:pt idx="1227">
                  <c:v>102.33333333333188</c:v>
                </c:pt>
                <c:pt idx="1228">
                  <c:v>102.41666666666521</c:v>
                </c:pt>
                <c:pt idx="1229">
                  <c:v>102.49999999999854</c:v>
                </c:pt>
                <c:pt idx="1230">
                  <c:v>102.58333333333186</c:v>
                </c:pt>
                <c:pt idx="1231">
                  <c:v>102.66666666666519</c:v>
                </c:pt>
                <c:pt idx="1232">
                  <c:v>102.74999999999852</c:v>
                </c:pt>
                <c:pt idx="1233">
                  <c:v>102.83333333333185</c:v>
                </c:pt>
                <c:pt idx="1234">
                  <c:v>102.91666666666518</c:v>
                </c:pt>
                <c:pt idx="1235">
                  <c:v>102.99999999999851</c:v>
                </c:pt>
                <c:pt idx="1236">
                  <c:v>103.08333333333184</c:v>
                </c:pt>
                <c:pt idx="1237">
                  <c:v>103.16666666666517</c:v>
                </c:pt>
                <c:pt idx="1238">
                  <c:v>103.24999999999849</c:v>
                </c:pt>
                <c:pt idx="1239">
                  <c:v>103.33333333333182</c:v>
                </c:pt>
                <c:pt idx="1240">
                  <c:v>103.41666666666515</c:v>
                </c:pt>
                <c:pt idx="1241">
                  <c:v>103.49999999999848</c:v>
                </c:pt>
                <c:pt idx="1242">
                  <c:v>103.58333333333181</c:v>
                </c:pt>
                <c:pt idx="1243">
                  <c:v>103.66666666666514</c:v>
                </c:pt>
                <c:pt idx="1244">
                  <c:v>103.74999999999847</c:v>
                </c:pt>
                <c:pt idx="1245">
                  <c:v>103.83333333333179</c:v>
                </c:pt>
                <c:pt idx="1246">
                  <c:v>103.91666666666512</c:v>
                </c:pt>
                <c:pt idx="1247">
                  <c:v>103.99999999999845</c:v>
                </c:pt>
                <c:pt idx="1248">
                  <c:v>104.08333333333178</c:v>
                </c:pt>
                <c:pt idx="1249">
                  <c:v>104.16666666666511</c:v>
                </c:pt>
                <c:pt idx="1250">
                  <c:v>104.24999999999844</c:v>
                </c:pt>
                <c:pt idx="1251">
                  <c:v>104.33333333333177</c:v>
                </c:pt>
                <c:pt idx="1252">
                  <c:v>104.41666666666509</c:v>
                </c:pt>
                <c:pt idx="1253">
                  <c:v>104.49999999999842</c:v>
                </c:pt>
                <c:pt idx="1254">
                  <c:v>104.58333333333175</c:v>
                </c:pt>
                <c:pt idx="1255">
                  <c:v>104.66666666666508</c:v>
                </c:pt>
                <c:pt idx="1256">
                  <c:v>104.74999999999841</c:v>
                </c:pt>
                <c:pt idx="1257">
                  <c:v>104.83333333333174</c:v>
                </c:pt>
                <c:pt idx="1258">
                  <c:v>104.91666666666507</c:v>
                </c:pt>
                <c:pt idx="1259">
                  <c:v>104.99999999999839</c:v>
                </c:pt>
                <c:pt idx="1260">
                  <c:v>105.08333333333172</c:v>
                </c:pt>
                <c:pt idx="1261">
                  <c:v>105.16666666666505</c:v>
                </c:pt>
                <c:pt idx="1262">
                  <c:v>105.24999999999838</c:v>
                </c:pt>
                <c:pt idx="1263">
                  <c:v>105.33333333333171</c:v>
                </c:pt>
                <c:pt idx="1264">
                  <c:v>105.41666666666504</c:v>
                </c:pt>
                <c:pt idx="1265">
                  <c:v>105.49999999999837</c:v>
                </c:pt>
                <c:pt idx="1266">
                  <c:v>105.58333333333169</c:v>
                </c:pt>
                <c:pt idx="1267">
                  <c:v>105.66666666666502</c:v>
                </c:pt>
                <c:pt idx="1268">
                  <c:v>105.74999999999835</c:v>
                </c:pt>
                <c:pt idx="1269">
                  <c:v>105.83333333333168</c:v>
                </c:pt>
                <c:pt idx="1270">
                  <c:v>105.91666666666501</c:v>
                </c:pt>
                <c:pt idx="1271">
                  <c:v>105.99999999999834</c:v>
                </c:pt>
                <c:pt idx="1272">
                  <c:v>106.08333333333167</c:v>
                </c:pt>
                <c:pt idx="1273">
                  <c:v>106.16666666666499</c:v>
                </c:pt>
                <c:pt idx="1274">
                  <c:v>106.24999999999832</c:v>
                </c:pt>
                <c:pt idx="1275">
                  <c:v>106.33333333333165</c:v>
                </c:pt>
                <c:pt idx="1276">
                  <c:v>106.41666666666498</c:v>
                </c:pt>
                <c:pt idx="1277">
                  <c:v>106.49999999999831</c:v>
                </c:pt>
                <c:pt idx="1278">
                  <c:v>106.58333333333164</c:v>
                </c:pt>
                <c:pt idx="1279">
                  <c:v>106.66666666666497</c:v>
                </c:pt>
                <c:pt idx="1280">
                  <c:v>106.74999999999829</c:v>
                </c:pt>
                <c:pt idx="1281">
                  <c:v>106.83333333333162</c:v>
                </c:pt>
                <c:pt idx="1282">
                  <c:v>106.91666666666495</c:v>
                </c:pt>
                <c:pt idx="1283">
                  <c:v>106.99999999999828</c:v>
                </c:pt>
                <c:pt idx="1284">
                  <c:v>107.08333333333161</c:v>
                </c:pt>
                <c:pt idx="1285">
                  <c:v>107.16666666666494</c:v>
                </c:pt>
                <c:pt idx="1286">
                  <c:v>107.24999999999827</c:v>
                </c:pt>
                <c:pt idx="1287">
                  <c:v>107.33333333333159</c:v>
                </c:pt>
                <c:pt idx="1288">
                  <c:v>107.41666666666492</c:v>
                </c:pt>
                <c:pt idx="1289">
                  <c:v>107.49999999999825</c:v>
                </c:pt>
                <c:pt idx="1290">
                  <c:v>107.58333333333158</c:v>
                </c:pt>
                <c:pt idx="1291">
                  <c:v>107.66666666666491</c:v>
                </c:pt>
                <c:pt idx="1292">
                  <c:v>107.74999999999824</c:v>
                </c:pt>
                <c:pt idx="1293">
                  <c:v>107.83333333333157</c:v>
                </c:pt>
                <c:pt idx="1294">
                  <c:v>107.9166666666649</c:v>
                </c:pt>
                <c:pt idx="1295">
                  <c:v>107.99999999999822</c:v>
                </c:pt>
                <c:pt idx="1296">
                  <c:v>108.08333333333155</c:v>
                </c:pt>
                <c:pt idx="1297">
                  <c:v>108.16666666666488</c:v>
                </c:pt>
                <c:pt idx="1298">
                  <c:v>108.24999999999821</c:v>
                </c:pt>
                <c:pt idx="1299">
                  <c:v>108.33333333333154</c:v>
                </c:pt>
                <c:pt idx="1300">
                  <c:v>108.41666666666487</c:v>
                </c:pt>
                <c:pt idx="1301">
                  <c:v>108.4999999999982</c:v>
                </c:pt>
                <c:pt idx="1302">
                  <c:v>108.58333333333152</c:v>
                </c:pt>
                <c:pt idx="1303">
                  <c:v>108.66666666666485</c:v>
                </c:pt>
                <c:pt idx="1304">
                  <c:v>108.74999999999818</c:v>
                </c:pt>
                <c:pt idx="1305">
                  <c:v>108.83333333333151</c:v>
                </c:pt>
                <c:pt idx="1306">
                  <c:v>108.91666666666484</c:v>
                </c:pt>
                <c:pt idx="1307">
                  <c:v>108.99999999999817</c:v>
                </c:pt>
                <c:pt idx="1308">
                  <c:v>109.0833333333315</c:v>
                </c:pt>
                <c:pt idx="1309">
                  <c:v>109.16666666666482</c:v>
                </c:pt>
                <c:pt idx="1310">
                  <c:v>109.24999999999815</c:v>
                </c:pt>
                <c:pt idx="1311">
                  <c:v>109.33333333333148</c:v>
                </c:pt>
                <c:pt idx="1312">
                  <c:v>109.41666666666481</c:v>
                </c:pt>
                <c:pt idx="1313">
                  <c:v>109.49999999999814</c:v>
                </c:pt>
                <c:pt idx="1314">
                  <c:v>109.58333333333147</c:v>
                </c:pt>
                <c:pt idx="1315">
                  <c:v>109.6666666666648</c:v>
                </c:pt>
                <c:pt idx="1316">
                  <c:v>109.74999999999812</c:v>
                </c:pt>
                <c:pt idx="1317">
                  <c:v>109.83333333333145</c:v>
                </c:pt>
                <c:pt idx="1318">
                  <c:v>109.91666666666478</c:v>
                </c:pt>
                <c:pt idx="1319">
                  <c:v>109.99999999999811</c:v>
                </c:pt>
                <c:pt idx="1320">
                  <c:v>110.08333333333144</c:v>
                </c:pt>
                <c:pt idx="1321">
                  <c:v>110.16666666666477</c:v>
                </c:pt>
                <c:pt idx="1322">
                  <c:v>110.2499999999981</c:v>
                </c:pt>
                <c:pt idx="1323">
                  <c:v>110.33333333333142</c:v>
                </c:pt>
                <c:pt idx="1324">
                  <c:v>110.41666666666475</c:v>
                </c:pt>
                <c:pt idx="1325">
                  <c:v>110.49999999999808</c:v>
                </c:pt>
                <c:pt idx="1326">
                  <c:v>110.58333333333141</c:v>
                </c:pt>
                <c:pt idx="1327">
                  <c:v>110.66666666666474</c:v>
                </c:pt>
                <c:pt idx="1328">
                  <c:v>110.74999999999807</c:v>
                </c:pt>
                <c:pt idx="1329">
                  <c:v>110.8333333333314</c:v>
                </c:pt>
                <c:pt idx="1330">
                  <c:v>110.91666666666472</c:v>
                </c:pt>
                <c:pt idx="1331">
                  <c:v>110.99999999999805</c:v>
                </c:pt>
                <c:pt idx="1332">
                  <c:v>111.08333333333138</c:v>
                </c:pt>
                <c:pt idx="1333">
                  <c:v>111.16666666666471</c:v>
                </c:pt>
                <c:pt idx="1334">
                  <c:v>111.24999999999804</c:v>
                </c:pt>
                <c:pt idx="1335">
                  <c:v>111.33333333333137</c:v>
                </c:pt>
                <c:pt idx="1336">
                  <c:v>111.4166666666647</c:v>
                </c:pt>
                <c:pt idx="1337">
                  <c:v>111.49999999999802</c:v>
                </c:pt>
                <c:pt idx="1338">
                  <c:v>111.58333333333135</c:v>
                </c:pt>
                <c:pt idx="1339">
                  <c:v>111.66666666666468</c:v>
                </c:pt>
                <c:pt idx="1340">
                  <c:v>111.74999999999801</c:v>
                </c:pt>
                <c:pt idx="1341">
                  <c:v>111.83333333333134</c:v>
                </c:pt>
                <c:pt idx="1342">
                  <c:v>111.91666666666467</c:v>
                </c:pt>
                <c:pt idx="1343">
                  <c:v>111.999999999998</c:v>
                </c:pt>
                <c:pt idx="1344">
                  <c:v>112.08333333333132</c:v>
                </c:pt>
                <c:pt idx="1345">
                  <c:v>112.16666666666465</c:v>
                </c:pt>
                <c:pt idx="1346">
                  <c:v>112.24999999999798</c:v>
                </c:pt>
                <c:pt idx="1347">
                  <c:v>112.33333333333131</c:v>
                </c:pt>
                <c:pt idx="1348">
                  <c:v>112.41666666666464</c:v>
                </c:pt>
                <c:pt idx="1349">
                  <c:v>112.49999999999797</c:v>
                </c:pt>
                <c:pt idx="1350">
                  <c:v>112.5833333333313</c:v>
                </c:pt>
                <c:pt idx="1351">
                  <c:v>112.66666666666463</c:v>
                </c:pt>
                <c:pt idx="1352">
                  <c:v>112.74999999999795</c:v>
                </c:pt>
                <c:pt idx="1353">
                  <c:v>112.83333333333128</c:v>
                </c:pt>
                <c:pt idx="1354">
                  <c:v>112.91666666666461</c:v>
                </c:pt>
                <c:pt idx="1355">
                  <c:v>112.99999999999794</c:v>
                </c:pt>
                <c:pt idx="1356">
                  <c:v>113.08333333333127</c:v>
                </c:pt>
                <c:pt idx="1357">
                  <c:v>113.1666666666646</c:v>
                </c:pt>
                <c:pt idx="1358">
                  <c:v>113.24999999999793</c:v>
                </c:pt>
                <c:pt idx="1359">
                  <c:v>113.33333333333125</c:v>
                </c:pt>
                <c:pt idx="1360">
                  <c:v>113.41666666666458</c:v>
                </c:pt>
                <c:pt idx="1361">
                  <c:v>113.49999999999791</c:v>
                </c:pt>
                <c:pt idx="1362">
                  <c:v>113.58333333333124</c:v>
                </c:pt>
                <c:pt idx="1363">
                  <c:v>113.66666666666457</c:v>
                </c:pt>
                <c:pt idx="1364">
                  <c:v>113.7499999999979</c:v>
                </c:pt>
                <c:pt idx="1365">
                  <c:v>113.83333333333123</c:v>
                </c:pt>
                <c:pt idx="1366">
                  <c:v>113.91666666666455</c:v>
                </c:pt>
                <c:pt idx="1367">
                  <c:v>113.99999999999788</c:v>
                </c:pt>
                <c:pt idx="1368">
                  <c:v>114.08333333333121</c:v>
                </c:pt>
                <c:pt idx="1369">
                  <c:v>114.16666666666454</c:v>
                </c:pt>
                <c:pt idx="1370">
                  <c:v>114.24999999999787</c:v>
                </c:pt>
                <c:pt idx="1371">
                  <c:v>114.3333333333312</c:v>
                </c:pt>
                <c:pt idx="1372">
                  <c:v>114.41666666666453</c:v>
                </c:pt>
                <c:pt idx="1373">
                  <c:v>114.49999999999785</c:v>
                </c:pt>
                <c:pt idx="1374">
                  <c:v>114.58333333333118</c:v>
                </c:pt>
                <c:pt idx="1375">
                  <c:v>114.66666666666451</c:v>
                </c:pt>
                <c:pt idx="1376">
                  <c:v>114.74999999999784</c:v>
                </c:pt>
                <c:pt idx="1377">
                  <c:v>114.83333333333117</c:v>
                </c:pt>
                <c:pt idx="1378">
                  <c:v>114.9166666666645</c:v>
                </c:pt>
                <c:pt idx="1379">
                  <c:v>114.99999999999783</c:v>
                </c:pt>
                <c:pt idx="1380">
                  <c:v>115.08333333333115</c:v>
                </c:pt>
                <c:pt idx="1381">
                  <c:v>115.16666666666448</c:v>
                </c:pt>
                <c:pt idx="1382">
                  <c:v>115.24999999999781</c:v>
                </c:pt>
                <c:pt idx="1383">
                  <c:v>115.33333333333114</c:v>
                </c:pt>
                <c:pt idx="1384">
                  <c:v>115.41666666666447</c:v>
                </c:pt>
                <c:pt idx="1385">
                  <c:v>115.4999999999978</c:v>
                </c:pt>
                <c:pt idx="1386">
                  <c:v>115.58333333333113</c:v>
                </c:pt>
                <c:pt idx="1387">
                  <c:v>115.66666666666445</c:v>
                </c:pt>
                <c:pt idx="1388">
                  <c:v>115.74999999999778</c:v>
                </c:pt>
                <c:pt idx="1389">
                  <c:v>115.83333333333111</c:v>
                </c:pt>
                <c:pt idx="1390">
                  <c:v>115.91666666666444</c:v>
                </c:pt>
                <c:pt idx="1391">
                  <c:v>115.99999999999777</c:v>
                </c:pt>
                <c:pt idx="1392">
                  <c:v>116.0833333333311</c:v>
                </c:pt>
                <c:pt idx="1393">
                  <c:v>116.16666666666443</c:v>
                </c:pt>
                <c:pt idx="1394">
                  <c:v>116.24999999999775</c:v>
                </c:pt>
                <c:pt idx="1395">
                  <c:v>116.33333333333108</c:v>
                </c:pt>
                <c:pt idx="1396">
                  <c:v>116.41666666666441</c:v>
                </c:pt>
                <c:pt idx="1397">
                  <c:v>116.49999999999774</c:v>
                </c:pt>
                <c:pt idx="1398">
                  <c:v>116.58333333333107</c:v>
                </c:pt>
                <c:pt idx="1399">
                  <c:v>116.6666666666644</c:v>
                </c:pt>
                <c:pt idx="1400">
                  <c:v>116.74999999999773</c:v>
                </c:pt>
                <c:pt idx="1401">
                  <c:v>116.83333333333105</c:v>
                </c:pt>
                <c:pt idx="1402">
                  <c:v>116.91666666666438</c:v>
                </c:pt>
                <c:pt idx="1403">
                  <c:v>116.99999999999771</c:v>
                </c:pt>
                <c:pt idx="1404">
                  <c:v>117.08333333333104</c:v>
                </c:pt>
                <c:pt idx="1405">
                  <c:v>117.16666666666437</c:v>
                </c:pt>
                <c:pt idx="1406">
                  <c:v>117.2499999999977</c:v>
                </c:pt>
                <c:pt idx="1407">
                  <c:v>117.33333333333103</c:v>
                </c:pt>
                <c:pt idx="1408">
                  <c:v>117.41666666666436</c:v>
                </c:pt>
                <c:pt idx="1409">
                  <c:v>117.49999999999768</c:v>
                </c:pt>
                <c:pt idx="1410">
                  <c:v>117.58333333333101</c:v>
                </c:pt>
                <c:pt idx="1411">
                  <c:v>117.66666666666434</c:v>
                </c:pt>
                <c:pt idx="1412">
                  <c:v>117.74999999999767</c:v>
                </c:pt>
                <c:pt idx="1413">
                  <c:v>117.833333333331</c:v>
                </c:pt>
                <c:pt idx="1414">
                  <c:v>117.91666666666433</c:v>
                </c:pt>
                <c:pt idx="1415">
                  <c:v>117.99999999999766</c:v>
                </c:pt>
                <c:pt idx="1416">
                  <c:v>118.08333333333098</c:v>
                </c:pt>
                <c:pt idx="1417">
                  <c:v>118.16666666666431</c:v>
                </c:pt>
                <c:pt idx="1418">
                  <c:v>118.24999999999764</c:v>
                </c:pt>
                <c:pt idx="1419">
                  <c:v>118.33333333333097</c:v>
                </c:pt>
                <c:pt idx="1420">
                  <c:v>118.4166666666643</c:v>
                </c:pt>
                <c:pt idx="1421">
                  <c:v>118.49999999999763</c:v>
                </c:pt>
                <c:pt idx="1422">
                  <c:v>118.58333333333096</c:v>
                </c:pt>
                <c:pt idx="1423">
                  <c:v>118.66666666666428</c:v>
                </c:pt>
                <c:pt idx="1424">
                  <c:v>118.74999999999761</c:v>
                </c:pt>
                <c:pt idx="1425">
                  <c:v>118.83333333333094</c:v>
                </c:pt>
                <c:pt idx="1426">
                  <c:v>118.91666666666427</c:v>
                </c:pt>
                <c:pt idx="1427">
                  <c:v>118.9999999999976</c:v>
                </c:pt>
                <c:pt idx="1428">
                  <c:v>119.08333333333093</c:v>
                </c:pt>
                <c:pt idx="1429">
                  <c:v>119.16666666666426</c:v>
                </c:pt>
                <c:pt idx="1430">
                  <c:v>119.24999999999758</c:v>
                </c:pt>
                <c:pt idx="1431">
                  <c:v>119.33333333333091</c:v>
                </c:pt>
                <c:pt idx="1432">
                  <c:v>119.41666666666424</c:v>
                </c:pt>
                <c:pt idx="1433">
                  <c:v>119.49999999999757</c:v>
                </c:pt>
                <c:pt idx="1434">
                  <c:v>119.5833333333309</c:v>
                </c:pt>
                <c:pt idx="1435">
                  <c:v>119.66666666666423</c:v>
                </c:pt>
                <c:pt idx="1436">
                  <c:v>119.74999999999756</c:v>
                </c:pt>
                <c:pt idx="1437">
                  <c:v>119.83333333333088</c:v>
                </c:pt>
                <c:pt idx="1438">
                  <c:v>119.91666666666421</c:v>
                </c:pt>
                <c:pt idx="1439">
                  <c:v>119.99999999999754</c:v>
                </c:pt>
                <c:pt idx="1440">
                  <c:v>120.08333333333087</c:v>
                </c:pt>
                <c:pt idx="1441">
                  <c:v>120.1666666666642</c:v>
                </c:pt>
                <c:pt idx="1442">
                  <c:v>120.24999999999753</c:v>
                </c:pt>
                <c:pt idx="1443">
                  <c:v>120.33333333333086</c:v>
                </c:pt>
                <c:pt idx="1444">
                  <c:v>120.41666666666418</c:v>
                </c:pt>
                <c:pt idx="1445">
                  <c:v>120.49999999999751</c:v>
                </c:pt>
                <c:pt idx="1446">
                  <c:v>120.58333333333084</c:v>
                </c:pt>
                <c:pt idx="1447">
                  <c:v>120.66666666666417</c:v>
                </c:pt>
                <c:pt idx="1448">
                  <c:v>120.7499999999975</c:v>
                </c:pt>
                <c:pt idx="1449">
                  <c:v>120.83333333333083</c:v>
                </c:pt>
                <c:pt idx="1450">
                  <c:v>120.91666666666416</c:v>
                </c:pt>
                <c:pt idx="1451">
                  <c:v>120.99999999999748</c:v>
                </c:pt>
                <c:pt idx="1452">
                  <c:v>121.08333333333081</c:v>
                </c:pt>
                <c:pt idx="1453">
                  <c:v>121.16666666666414</c:v>
                </c:pt>
                <c:pt idx="1454">
                  <c:v>121.24999999999747</c:v>
                </c:pt>
                <c:pt idx="1455">
                  <c:v>121.3333333333308</c:v>
                </c:pt>
                <c:pt idx="1456">
                  <c:v>121.41666666666413</c:v>
                </c:pt>
                <c:pt idx="1457">
                  <c:v>121.49999999999746</c:v>
                </c:pt>
                <c:pt idx="1458">
                  <c:v>121.58333333333078</c:v>
                </c:pt>
                <c:pt idx="1459">
                  <c:v>121.66666666666411</c:v>
                </c:pt>
                <c:pt idx="1460">
                  <c:v>121.74999999999744</c:v>
                </c:pt>
                <c:pt idx="1461">
                  <c:v>121.83333333333077</c:v>
                </c:pt>
                <c:pt idx="1462">
                  <c:v>121.9166666666641</c:v>
                </c:pt>
                <c:pt idx="1463">
                  <c:v>121.99999999999743</c:v>
                </c:pt>
                <c:pt idx="1464">
                  <c:v>122.08333333333076</c:v>
                </c:pt>
                <c:pt idx="1465">
                  <c:v>122.16666666666409</c:v>
                </c:pt>
                <c:pt idx="1466">
                  <c:v>122.24999999999741</c:v>
                </c:pt>
                <c:pt idx="1467">
                  <c:v>122.33333333333074</c:v>
                </c:pt>
                <c:pt idx="1468">
                  <c:v>122.41666666666407</c:v>
                </c:pt>
                <c:pt idx="1469">
                  <c:v>122.4999999999974</c:v>
                </c:pt>
                <c:pt idx="1470">
                  <c:v>122.58333333333073</c:v>
                </c:pt>
                <c:pt idx="1471">
                  <c:v>122.66666666666406</c:v>
                </c:pt>
                <c:pt idx="1472">
                  <c:v>122.74999999999739</c:v>
                </c:pt>
                <c:pt idx="1473">
                  <c:v>122.83333333333071</c:v>
                </c:pt>
                <c:pt idx="1474">
                  <c:v>122.91666666666404</c:v>
                </c:pt>
                <c:pt idx="1475">
                  <c:v>122.99999999999737</c:v>
                </c:pt>
                <c:pt idx="1476">
                  <c:v>123.0833333333307</c:v>
                </c:pt>
                <c:pt idx="1477">
                  <c:v>123.16666666666403</c:v>
                </c:pt>
                <c:pt idx="1478">
                  <c:v>123.24999999999736</c:v>
                </c:pt>
                <c:pt idx="1479">
                  <c:v>123.33333333333069</c:v>
                </c:pt>
                <c:pt idx="1480">
                  <c:v>123.41666666666401</c:v>
                </c:pt>
                <c:pt idx="1481">
                  <c:v>123.49999999999734</c:v>
                </c:pt>
                <c:pt idx="1482">
                  <c:v>123.58333333333067</c:v>
                </c:pt>
                <c:pt idx="1483">
                  <c:v>123.666666666664</c:v>
                </c:pt>
                <c:pt idx="1484">
                  <c:v>123.74999999999733</c:v>
                </c:pt>
                <c:pt idx="1485">
                  <c:v>123.83333333333066</c:v>
                </c:pt>
                <c:pt idx="1486">
                  <c:v>123.91666666666399</c:v>
                </c:pt>
                <c:pt idx="1487">
                  <c:v>123.99999999999731</c:v>
                </c:pt>
                <c:pt idx="1488">
                  <c:v>124.08333333333064</c:v>
                </c:pt>
                <c:pt idx="1489">
                  <c:v>124.16666666666397</c:v>
                </c:pt>
                <c:pt idx="1490">
                  <c:v>124.2499999999973</c:v>
                </c:pt>
                <c:pt idx="1491">
                  <c:v>124.33333333333063</c:v>
                </c:pt>
                <c:pt idx="1492">
                  <c:v>124.41666666666396</c:v>
                </c:pt>
                <c:pt idx="1493">
                  <c:v>124.49999999999729</c:v>
                </c:pt>
                <c:pt idx="1494">
                  <c:v>124.58333333333061</c:v>
                </c:pt>
                <c:pt idx="1495">
                  <c:v>124.66666666666394</c:v>
                </c:pt>
                <c:pt idx="1496">
                  <c:v>124.74999999999727</c:v>
                </c:pt>
                <c:pt idx="1497">
                  <c:v>124.8333333333306</c:v>
                </c:pt>
                <c:pt idx="1498">
                  <c:v>124.91666666666393</c:v>
                </c:pt>
                <c:pt idx="1499">
                  <c:v>124.99999999999726</c:v>
                </c:pt>
                <c:pt idx="1500">
                  <c:v>125.08333333333059</c:v>
                </c:pt>
                <c:pt idx="1501">
                  <c:v>125.16666666666391</c:v>
                </c:pt>
                <c:pt idx="1502">
                  <c:v>125.24999999999724</c:v>
                </c:pt>
                <c:pt idx="1503">
                  <c:v>125.33333333333057</c:v>
                </c:pt>
                <c:pt idx="1504">
                  <c:v>125.4166666666639</c:v>
                </c:pt>
                <c:pt idx="1505">
                  <c:v>125.49999999999723</c:v>
                </c:pt>
                <c:pt idx="1506">
                  <c:v>125.58333333333056</c:v>
                </c:pt>
                <c:pt idx="1507">
                  <c:v>125.66666666666389</c:v>
                </c:pt>
                <c:pt idx="1508">
                  <c:v>125.74999999999721</c:v>
                </c:pt>
                <c:pt idx="1509">
                  <c:v>125.83333333333054</c:v>
                </c:pt>
                <c:pt idx="1510">
                  <c:v>125.91666666666387</c:v>
                </c:pt>
                <c:pt idx="1511">
                  <c:v>125.9999999999972</c:v>
                </c:pt>
                <c:pt idx="1512">
                  <c:v>126.08333333333053</c:v>
                </c:pt>
                <c:pt idx="1513">
                  <c:v>126.16666666666386</c:v>
                </c:pt>
                <c:pt idx="1514">
                  <c:v>126.24999999999719</c:v>
                </c:pt>
                <c:pt idx="1515">
                  <c:v>126.33333333333051</c:v>
                </c:pt>
                <c:pt idx="1516">
                  <c:v>126.41666666666384</c:v>
                </c:pt>
                <c:pt idx="1517">
                  <c:v>126.49999999999717</c:v>
                </c:pt>
                <c:pt idx="1518">
                  <c:v>126.5833333333305</c:v>
                </c:pt>
                <c:pt idx="1519">
                  <c:v>126.66666666666383</c:v>
                </c:pt>
                <c:pt idx="1520">
                  <c:v>126.74999999999716</c:v>
                </c:pt>
                <c:pt idx="1521">
                  <c:v>126.83333333333049</c:v>
                </c:pt>
                <c:pt idx="1522">
                  <c:v>126.91666666666382</c:v>
                </c:pt>
                <c:pt idx="1523">
                  <c:v>126.99999999999714</c:v>
                </c:pt>
                <c:pt idx="1524">
                  <c:v>127.08333333333047</c:v>
                </c:pt>
                <c:pt idx="1525">
                  <c:v>127.1666666666638</c:v>
                </c:pt>
                <c:pt idx="1526">
                  <c:v>127.24999999999713</c:v>
                </c:pt>
                <c:pt idx="1527">
                  <c:v>127.33333333333046</c:v>
                </c:pt>
                <c:pt idx="1528">
                  <c:v>127.41666666666379</c:v>
                </c:pt>
                <c:pt idx="1529">
                  <c:v>127.49999999999712</c:v>
                </c:pt>
                <c:pt idx="1530">
                  <c:v>127.58333333333044</c:v>
                </c:pt>
                <c:pt idx="1531">
                  <c:v>127.66666666666377</c:v>
                </c:pt>
                <c:pt idx="1532">
                  <c:v>127.7499999999971</c:v>
                </c:pt>
                <c:pt idx="1533">
                  <c:v>127.83333333333043</c:v>
                </c:pt>
                <c:pt idx="1534">
                  <c:v>127.91666666666376</c:v>
                </c:pt>
                <c:pt idx="1535">
                  <c:v>127.99999999999709</c:v>
                </c:pt>
                <c:pt idx="1536">
                  <c:v>128.08333333333042</c:v>
                </c:pt>
                <c:pt idx="1537">
                  <c:v>128.16666666666376</c:v>
                </c:pt>
                <c:pt idx="1538">
                  <c:v>128.2499999999971</c:v>
                </c:pt>
                <c:pt idx="1539">
                  <c:v>128.33333333333044</c:v>
                </c:pt>
                <c:pt idx="1540">
                  <c:v>128.41666666666379</c:v>
                </c:pt>
                <c:pt idx="1541">
                  <c:v>128.49999999999713</c:v>
                </c:pt>
                <c:pt idx="1542">
                  <c:v>128.58333333333047</c:v>
                </c:pt>
                <c:pt idx="1543">
                  <c:v>128.66666666666382</c:v>
                </c:pt>
                <c:pt idx="1544">
                  <c:v>128.74999999999716</c:v>
                </c:pt>
                <c:pt idx="1545">
                  <c:v>128.8333333333305</c:v>
                </c:pt>
                <c:pt idx="1546">
                  <c:v>128.91666666666384</c:v>
                </c:pt>
                <c:pt idx="1547">
                  <c:v>128.99999999999719</c:v>
                </c:pt>
                <c:pt idx="1548">
                  <c:v>129.08333333333053</c:v>
                </c:pt>
                <c:pt idx="1549">
                  <c:v>129.16666666666387</c:v>
                </c:pt>
                <c:pt idx="1550">
                  <c:v>129.24999999999721</c:v>
                </c:pt>
                <c:pt idx="1551">
                  <c:v>129.33333333333056</c:v>
                </c:pt>
                <c:pt idx="1552">
                  <c:v>129.4166666666639</c:v>
                </c:pt>
                <c:pt idx="1553">
                  <c:v>129.49999999999724</c:v>
                </c:pt>
                <c:pt idx="1554">
                  <c:v>129.58333333333059</c:v>
                </c:pt>
                <c:pt idx="1555">
                  <c:v>129.66666666666393</c:v>
                </c:pt>
                <c:pt idx="1556">
                  <c:v>129.74999999999727</c:v>
                </c:pt>
                <c:pt idx="1557">
                  <c:v>129.83333333333061</c:v>
                </c:pt>
                <c:pt idx="1558">
                  <c:v>129.91666666666396</c:v>
                </c:pt>
                <c:pt idx="1559">
                  <c:v>129.9999999999973</c:v>
                </c:pt>
                <c:pt idx="1560">
                  <c:v>130.08333333333064</c:v>
                </c:pt>
                <c:pt idx="1561">
                  <c:v>130.16666666666399</c:v>
                </c:pt>
                <c:pt idx="1562">
                  <c:v>130.24999999999733</c:v>
                </c:pt>
                <c:pt idx="1563">
                  <c:v>130.33333333333067</c:v>
                </c:pt>
                <c:pt idx="1564">
                  <c:v>130.41666666666401</c:v>
                </c:pt>
                <c:pt idx="1565">
                  <c:v>130.49999999999736</c:v>
                </c:pt>
                <c:pt idx="1566">
                  <c:v>130.5833333333307</c:v>
                </c:pt>
                <c:pt idx="1567">
                  <c:v>130.66666666666404</c:v>
                </c:pt>
                <c:pt idx="1568">
                  <c:v>130.74999999999739</c:v>
                </c:pt>
                <c:pt idx="1569">
                  <c:v>130.83333333333073</c:v>
                </c:pt>
                <c:pt idx="1570">
                  <c:v>130.91666666666407</c:v>
                </c:pt>
                <c:pt idx="1571">
                  <c:v>130.99999999999741</c:v>
                </c:pt>
                <c:pt idx="1572">
                  <c:v>131.08333333333076</c:v>
                </c:pt>
                <c:pt idx="1573">
                  <c:v>131.1666666666641</c:v>
                </c:pt>
                <c:pt idx="1574">
                  <c:v>131.24999999999744</c:v>
                </c:pt>
                <c:pt idx="1575">
                  <c:v>131.33333333333078</c:v>
                </c:pt>
                <c:pt idx="1576">
                  <c:v>131.41666666666413</c:v>
                </c:pt>
                <c:pt idx="1577">
                  <c:v>131.49999999999747</c:v>
                </c:pt>
                <c:pt idx="1578">
                  <c:v>131.58333333333081</c:v>
                </c:pt>
                <c:pt idx="1579">
                  <c:v>131.66666666666416</c:v>
                </c:pt>
                <c:pt idx="1580">
                  <c:v>131.7499999999975</c:v>
                </c:pt>
                <c:pt idx="1581">
                  <c:v>131.83333333333084</c:v>
                </c:pt>
                <c:pt idx="1582">
                  <c:v>131.91666666666418</c:v>
                </c:pt>
                <c:pt idx="1583">
                  <c:v>131.99999999999753</c:v>
                </c:pt>
                <c:pt idx="1584">
                  <c:v>132.08333333333087</c:v>
                </c:pt>
                <c:pt idx="1585">
                  <c:v>132.16666666666421</c:v>
                </c:pt>
                <c:pt idx="1586">
                  <c:v>132.24999999999756</c:v>
                </c:pt>
                <c:pt idx="1587">
                  <c:v>132.3333333333309</c:v>
                </c:pt>
                <c:pt idx="1588">
                  <c:v>132.41666666666424</c:v>
                </c:pt>
                <c:pt idx="1589">
                  <c:v>132.49999999999758</c:v>
                </c:pt>
                <c:pt idx="1590">
                  <c:v>132.58333333333093</c:v>
                </c:pt>
                <c:pt idx="1591">
                  <c:v>132.66666666666427</c:v>
                </c:pt>
                <c:pt idx="1592">
                  <c:v>132.74999999999761</c:v>
                </c:pt>
                <c:pt idx="1593">
                  <c:v>132.83333333333096</c:v>
                </c:pt>
                <c:pt idx="1594">
                  <c:v>132.9166666666643</c:v>
                </c:pt>
                <c:pt idx="1595">
                  <c:v>132.99999999999764</c:v>
                </c:pt>
                <c:pt idx="1596">
                  <c:v>133.08333333333098</c:v>
                </c:pt>
                <c:pt idx="1597">
                  <c:v>133.16666666666433</c:v>
                </c:pt>
                <c:pt idx="1598">
                  <c:v>133.24999999999767</c:v>
                </c:pt>
                <c:pt idx="1599">
                  <c:v>133.33333333333101</c:v>
                </c:pt>
                <c:pt idx="1600">
                  <c:v>133.41666666666436</c:v>
                </c:pt>
                <c:pt idx="1601">
                  <c:v>133.4999999999977</c:v>
                </c:pt>
                <c:pt idx="1602">
                  <c:v>133.58333333333104</c:v>
                </c:pt>
                <c:pt idx="1603">
                  <c:v>133.66666666666438</c:v>
                </c:pt>
                <c:pt idx="1604">
                  <c:v>133.74999999999773</c:v>
                </c:pt>
                <c:pt idx="1605">
                  <c:v>133.83333333333107</c:v>
                </c:pt>
                <c:pt idx="1606">
                  <c:v>133.91666666666441</c:v>
                </c:pt>
                <c:pt idx="1607">
                  <c:v>133.99999999999775</c:v>
                </c:pt>
                <c:pt idx="1608">
                  <c:v>134.0833333333311</c:v>
                </c:pt>
                <c:pt idx="1609">
                  <c:v>134.16666666666444</c:v>
                </c:pt>
                <c:pt idx="1610">
                  <c:v>134.24999999999778</c:v>
                </c:pt>
                <c:pt idx="1611">
                  <c:v>134.33333333333113</c:v>
                </c:pt>
                <c:pt idx="1612">
                  <c:v>134.41666666666447</c:v>
                </c:pt>
                <c:pt idx="1613">
                  <c:v>134.49999999999781</c:v>
                </c:pt>
                <c:pt idx="1614">
                  <c:v>134.58333333333115</c:v>
                </c:pt>
                <c:pt idx="1615">
                  <c:v>134.6666666666645</c:v>
                </c:pt>
                <c:pt idx="1616">
                  <c:v>134.74999999999784</c:v>
                </c:pt>
                <c:pt idx="1617">
                  <c:v>134.83333333333118</c:v>
                </c:pt>
                <c:pt idx="1618">
                  <c:v>134.91666666666453</c:v>
                </c:pt>
                <c:pt idx="1619">
                  <c:v>134.99999999999787</c:v>
                </c:pt>
                <c:pt idx="1620">
                  <c:v>135.08333333333121</c:v>
                </c:pt>
                <c:pt idx="1621">
                  <c:v>135.16666666666455</c:v>
                </c:pt>
                <c:pt idx="1622">
                  <c:v>135.2499999999979</c:v>
                </c:pt>
                <c:pt idx="1623">
                  <c:v>135.33333333333124</c:v>
                </c:pt>
                <c:pt idx="1624">
                  <c:v>135.41666666666458</c:v>
                </c:pt>
                <c:pt idx="1625">
                  <c:v>135.49999999999793</c:v>
                </c:pt>
                <c:pt idx="1626">
                  <c:v>135.58333333333127</c:v>
                </c:pt>
                <c:pt idx="1627">
                  <c:v>135.66666666666461</c:v>
                </c:pt>
                <c:pt idx="1628">
                  <c:v>135.74999999999795</c:v>
                </c:pt>
                <c:pt idx="1629">
                  <c:v>135.8333333333313</c:v>
                </c:pt>
                <c:pt idx="1630">
                  <c:v>135.91666666666464</c:v>
                </c:pt>
                <c:pt idx="1631">
                  <c:v>135.99999999999798</c:v>
                </c:pt>
                <c:pt idx="1632">
                  <c:v>136.08333333333132</c:v>
                </c:pt>
                <c:pt idx="1633">
                  <c:v>136.16666666666467</c:v>
                </c:pt>
                <c:pt idx="1634">
                  <c:v>136.24999999999801</c:v>
                </c:pt>
                <c:pt idx="1635">
                  <c:v>136.33333333333135</c:v>
                </c:pt>
                <c:pt idx="1636">
                  <c:v>136.4166666666647</c:v>
                </c:pt>
                <c:pt idx="1637">
                  <c:v>136.49999999999804</c:v>
                </c:pt>
                <c:pt idx="1638">
                  <c:v>136.58333333333138</c:v>
                </c:pt>
                <c:pt idx="1639">
                  <c:v>136.66666666666472</c:v>
                </c:pt>
                <c:pt idx="1640">
                  <c:v>136.74999999999807</c:v>
                </c:pt>
                <c:pt idx="1641">
                  <c:v>136.83333333333141</c:v>
                </c:pt>
                <c:pt idx="1642">
                  <c:v>136.91666666666475</c:v>
                </c:pt>
                <c:pt idx="1643">
                  <c:v>136.9999999999981</c:v>
                </c:pt>
                <c:pt idx="1644">
                  <c:v>137.08333333333144</c:v>
                </c:pt>
                <c:pt idx="1645">
                  <c:v>137.16666666666478</c:v>
                </c:pt>
                <c:pt idx="1646">
                  <c:v>137.24999999999812</c:v>
                </c:pt>
                <c:pt idx="1647">
                  <c:v>137.33333333333147</c:v>
                </c:pt>
                <c:pt idx="1648">
                  <c:v>137.41666666666481</c:v>
                </c:pt>
                <c:pt idx="1649">
                  <c:v>137.49999999999815</c:v>
                </c:pt>
                <c:pt idx="1650">
                  <c:v>137.5833333333315</c:v>
                </c:pt>
                <c:pt idx="1651">
                  <c:v>137.66666666666484</c:v>
                </c:pt>
                <c:pt idx="1652">
                  <c:v>137.74999999999818</c:v>
                </c:pt>
                <c:pt idx="1653">
                  <c:v>137.83333333333152</c:v>
                </c:pt>
                <c:pt idx="1654">
                  <c:v>137.91666666666487</c:v>
                </c:pt>
                <c:pt idx="1655">
                  <c:v>137.99999999999821</c:v>
                </c:pt>
                <c:pt idx="1656">
                  <c:v>138.08333333333155</c:v>
                </c:pt>
                <c:pt idx="1657">
                  <c:v>138.1666666666649</c:v>
                </c:pt>
                <c:pt idx="1658">
                  <c:v>138.24999999999824</c:v>
                </c:pt>
                <c:pt idx="1659">
                  <c:v>138.33333333333158</c:v>
                </c:pt>
                <c:pt idx="1660">
                  <c:v>138.41666666666492</c:v>
                </c:pt>
                <c:pt idx="1661">
                  <c:v>138.49999999999827</c:v>
                </c:pt>
                <c:pt idx="1662">
                  <c:v>138.58333333333161</c:v>
                </c:pt>
                <c:pt idx="1663">
                  <c:v>138.66666666666495</c:v>
                </c:pt>
                <c:pt idx="1664">
                  <c:v>138.74999999999829</c:v>
                </c:pt>
                <c:pt idx="1665">
                  <c:v>138.83333333333164</c:v>
                </c:pt>
                <c:pt idx="1666">
                  <c:v>138.91666666666498</c:v>
                </c:pt>
                <c:pt idx="1667">
                  <c:v>138.99999999999832</c:v>
                </c:pt>
                <c:pt idx="1668">
                  <c:v>139.08333333333167</c:v>
                </c:pt>
                <c:pt idx="1669">
                  <c:v>139.16666666666501</c:v>
                </c:pt>
                <c:pt idx="1670">
                  <c:v>139.24999999999835</c:v>
                </c:pt>
                <c:pt idx="1671">
                  <c:v>139.33333333333169</c:v>
                </c:pt>
                <c:pt idx="1672">
                  <c:v>139.41666666666504</c:v>
                </c:pt>
                <c:pt idx="1673">
                  <c:v>139.49999999999838</c:v>
                </c:pt>
                <c:pt idx="1674">
                  <c:v>139.58333333333172</c:v>
                </c:pt>
                <c:pt idx="1675">
                  <c:v>139.66666666666507</c:v>
                </c:pt>
                <c:pt idx="1676">
                  <c:v>139.74999999999841</c:v>
                </c:pt>
                <c:pt idx="1677">
                  <c:v>139.83333333333175</c:v>
                </c:pt>
                <c:pt idx="1678">
                  <c:v>139.91666666666509</c:v>
                </c:pt>
                <c:pt idx="1679">
                  <c:v>139.99999999999844</c:v>
                </c:pt>
                <c:pt idx="1680">
                  <c:v>140.08333333333178</c:v>
                </c:pt>
                <c:pt idx="1681">
                  <c:v>140.16666666666512</c:v>
                </c:pt>
                <c:pt idx="1682">
                  <c:v>140.24999999999847</c:v>
                </c:pt>
                <c:pt idx="1683">
                  <c:v>140.33333333333181</c:v>
                </c:pt>
                <c:pt idx="1684">
                  <c:v>140.41666666666515</c:v>
                </c:pt>
                <c:pt idx="1685">
                  <c:v>140.49999999999849</c:v>
                </c:pt>
                <c:pt idx="1686">
                  <c:v>140.58333333333184</c:v>
                </c:pt>
                <c:pt idx="1687">
                  <c:v>140.66666666666518</c:v>
                </c:pt>
                <c:pt idx="1688">
                  <c:v>140.74999999999852</c:v>
                </c:pt>
                <c:pt idx="1689">
                  <c:v>140.83333333333186</c:v>
                </c:pt>
                <c:pt idx="1690">
                  <c:v>140.91666666666521</c:v>
                </c:pt>
                <c:pt idx="1691">
                  <c:v>140.99999999999855</c:v>
                </c:pt>
                <c:pt idx="1692">
                  <c:v>141.08333333333189</c:v>
                </c:pt>
                <c:pt idx="1693">
                  <c:v>141.16666666666524</c:v>
                </c:pt>
                <c:pt idx="1694">
                  <c:v>141.24999999999858</c:v>
                </c:pt>
                <c:pt idx="1695">
                  <c:v>141.33333333333192</c:v>
                </c:pt>
                <c:pt idx="1696">
                  <c:v>141.41666666666526</c:v>
                </c:pt>
                <c:pt idx="1697">
                  <c:v>141.49999999999861</c:v>
                </c:pt>
                <c:pt idx="1698">
                  <c:v>141.58333333333195</c:v>
                </c:pt>
                <c:pt idx="1699">
                  <c:v>141.66666666666529</c:v>
                </c:pt>
                <c:pt idx="1700">
                  <c:v>141.74999999999864</c:v>
                </c:pt>
                <c:pt idx="1701">
                  <c:v>141.83333333333198</c:v>
                </c:pt>
                <c:pt idx="1702">
                  <c:v>141.91666666666532</c:v>
                </c:pt>
                <c:pt idx="1703">
                  <c:v>141.99999999999866</c:v>
                </c:pt>
                <c:pt idx="1704">
                  <c:v>142.08333333333201</c:v>
                </c:pt>
                <c:pt idx="1705">
                  <c:v>142.16666666666535</c:v>
                </c:pt>
                <c:pt idx="1706">
                  <c:v>142.24999999999869</c:v>
                </c:pt>
                <c:pt idx="1707">
                  <c:v>142.33333333333204</c:v>
                </c:pt>
                <c:pt idx="1708">
                  <c:v>142.41666666666538</c:v>
                </c:pt>
                <c:pt idx="1709">
                  <c:v>142.49999999999872</c:v>
                </c:pt>
                <c:pt idx="1710">
                  <c:v>142.58333333333206</c:v>
                </c:pt>
                <c:pt idx="1711">
                  <c:v>142.66666666666541</c:v>
                </c:pt>
                <c:pt idx="1712">
                  <c:v>142.74999999999875</c:v>
                </c:pt>
                <c:pt idx="1713">
                  <c:v>142.83333333333209</c:v>
                </c:pt>
                <c:pt idx="1714">
                  <c:v>142.91666666666544</c:v>
                </c:pt>
                <c:pt idx="1715">
                  <c:v>142.99999999999878</c:v>
                </c:pt>
                <c:pt idx="1716">
                  <c:v>143.08333333333212</c:v>
                </c:pt>
                <c:pt idx="1717">
                  <c:v>143.16666666666546</c:v>
                </c:pt>
                <c:pt idx="1718">
                  <c:v>143.24999999999881</c:v>
                </c:pt>
                <c:pt idx="1719">
                  <c:v>143.33333333333215</c:v>
                </c:pt>
                <c:pt idx="1720">
                  <c:v>143.41666666666549</c:v>
                </c:pt>
                <c:pt idx="1721">
                  <c:v>143.49999999999883</c:v>
                </c:pt>
                <c:pt idx="1722">
                  <c:v>143.58333333333218</c:v>
                </c:pt>
                <c:pt idx="1723">
                  <c:v>143.66666666666552</c:v>
                </c:pt>
                <c:pt idx="1724">
                  <c:v>143.74999999999886</c:v>
                </c:pt>
                <c:pt idx="1725">
                  <c:v>143.83333333333221</c:v>
                </c:pt>
                <c:pt idx="1726">
                  <c:v>143.91666666666555</c:v>
                </c:pt>
                <c:pt idx="1727">
                  <c:v>143.99999999999889</c:v>
                </c:pt>
                <c:pt idx="1728">
                  <c:v>144.08333333333223</c:v>
                </c:pt>
                <c:pt idx="1729">
                  <c:v>144.16666666666558</c:v>
                </c:pt>
                <c:pt idx="1730">
                  <c:v>144.24999999999892</c:v>
                </c:pt>
                <c:pt idx="1731">
                  <c:v>144.33333333333226</c:v>
                </c:pt>
                <c:pt idx="1732">
                  <c:v>144.41666666666561</c:v>
                </c:pt>
                <c:pt idx="1733">
                  <c:v>144.49999999999895</c:v>
                </c:pt>
                <c:pt idx="1734">
                  <c:v>144.58333333333229</c:v>
                </c:pt>
                <c:pt idx="1735">
                  <c:v>144.66666666666563</c:v>
                </c:pt>
                <c:pt idx="1736">
                  <c:v>144.74999999999898</c:v>
                </c:pt>
                <c:pt idx="1737">
                  <c:v>144.83333333333232</c:v>
                </c:pt>
                <c:pt idx="1738">
                  <c:v>144.91666666666566</c:v>
                </c:pt>
                <c:pt idx="1739">
                  <c:v>144.99999999999901</c:v>
                </c:pt>
                <c:pt idx="1740">
                  <c:v>145.08333333333235</c:v>
                </c:pt>
                <c:pt idx="1741">
                  <c:v>145.16666666666569</c:v>
                </c:pt>
                <c:pt idx="1742">
                  <c:v>145.24999999999903</c:v>
                </c:pt>
                <c:pt idx="1743">
                  <c:v>145.33333333333238</c:v>
                </c:pt>
                <c:pt idx="1744">
                  <c:v>145.41666666666572</c:v>
                </c:pt>
                <c:pt idx="1745">
                  <c:v>145.49999999999906</c:v>
                </c:pt>
                <c:pt idx="1746">
                  <c:v>145.5833333333324</c:v>
                </c:pt>
                <c:pt idx="1747">
                  <c:v>145.66666666666575</c:v>
                </c:pt>
                <c:pt idx="1748">
                  <c:v>145.74999999999909</c:v>
                </c:pt>
                <c:pt idx="1749">
                  <c:v>145.83333333333243</c:v>
                </c:pt>
                <c:pt idx="1750">
                  <c:v>145.91666666666578</c:v>
                </c:pt>
                <c:pt idx="1751">
                  <c:v>145.99999999999912</c:v>
                </c:pt>
                <c:pt idx="1752">
                  <c:v>146.08333333333246</c:v>
                </c:pt>
                <c:pt idx="1753">
                  <c:v>146.1666666666658</c:v>
                </c:pt>
                <c:pt idx="1754">
                  <c:v>146.24999999999915</c:v>
                </c:pt>
                <c:pt idx="1755">
                  <c:v>146.33333333333249</c:v>
                </c:pt>
                <c:pt idx="1756">
                  <c:v>146.41666666666583</c:v>
                </c:pt>
                <c:pt idx="1757">
                  <c:v>146.49999999999918</c:v>
                </c:pt>
                <c:pt idx="1758">
                  <c:v>146.58333333333252</c:v>
                </c:pt>
                <c:pt idx="1759">
                  <c:v>146.66666666666586</c:v>
                </c:pt>
                <c:pt idx="1760">
                  <c:v>146.7499999999992</c:v>
                </c:pt>
                <c:pt idx="1761">
                  <c:v>146.83333333333255</c:v>
                </c:pt>
                <c:pt idx="1762">
                  <c:v>146.91666666666589</c:v>
                </c:pt>
                <c:pt idx="1763">
                  <c:v>146.99999999999923</c:v>
                </c:pt>
                <c:pt idx="1764">
                  <c:v>147.08333333333258</c:v>
                </c:pt>
                <c:pt idx="1765">
                  <c:v>147.16666666666592</c:v>
                </c:pt>
                <c:pt idx="1766">
                  <c:v>147.24999999999926</c:v>
                </c:pt>
                <c:pt idx="1767">
                  <c:v>147.3333333333326</c:v>
                </c:pt>
                <c:pt idx="1768">
                  <c:v>147.41666666666595</c:v>
                </c:pt>
                <c:pt idx="1769">
                  <c:v>147.49999999999929</c:v>
                </c:pt>
                <c:pt idx="1770">
                  <c:v>147.58333333333263</c:v>
                </c:pt>
                <c:pt idx="1771">
                  <c:v>147.66666666666598</c:v>
                </c:pt>
                <c:pt idx="1772">
                  <c:v>147.74999999999932</c:v>
                </c:pt>
                <c:pt idx="1773">
                  <c:v>147.83333333333266</c:v>
                </c:pt>
                <c:pt idx="1774">
                  <c:v>147.916666666666</c:v>
                </c:pt>
                <c:pt idx="1775">
                  <c:v>147.99999999999935</c:v>
                </c:pt>
                <c:pt idx="1776">
                  <c:v>148.08333333333269</c:v>
                </c:pt>
                <c:pt idx="1777">
                  <c:v>148.16666666666603</c:v>
                </c:pt>
                <c:pt idx="1778">
                  <c:v>148.24999999999937</c:v>
                </c:pt>
                <c:pt idx="1779">
                  <c:v>148.33333333333272</c:v>
                </c:pt>
                <c:pt idx="1780">
                  <c:v>148.41666666666606</c:v>
                </c:pt>
                <c:pt idx="1781">
                  <c:v>148.4999999999994</c:v>
                </c:pt>
                <c:pt idx="1782">
                  <c:v>148.58333333333275</c:v>
                </c:pt>
                <c:pt idx="1783">
                  <c:v>148.66666666666609</c:v>
                </c:pt>
                <c:pt idx="1784">
                  <c:v>148.74999999999943</c:v>
                </c:pt>
                <c:pt idx="1785">
                  <c:v>148.83333333333277</c:v>
                </c:pt>
                <c:pt idx="1786">
                  <c:v>148.91666666666612</c:v>
                </c:pt>
                <c:pt idx="1787">
                  <c:v>148.99999999999946</c:v>
                </c:pt>
                <c:pt idx="1788">
                  <c:v>149.0833333333328</c:v>
                </c:pt>
                <c:pt idx="1789">
                  <c:v>149.16666666666615</c:v>
                </c:pt>
                <c:pt idx="1790">
                  <c:v>149.24999999999949</c:v>
                </c:pt>
                <c:pt idx="1791">
                  <c:v>149.33333333333283</c:v>
                </c:pt>
                <c:pt idx="1792">
                  <c:v>149.41666666666617</c:v>
                </c:pt>
                <c:pt idx="1793">
                  <c:v>149.49999999999952</c:v>
                </c:pt>
                <c:pt idx="1794">
                  <c:v>149.58333333333286</c:v>
                </c:pt>
                <c:pt idx="1795">
                  <c:v>149.6666666666662</c:v>
                </c:pt>
                <c:pt idx="1796">
                  <c:v>149.74999999999955</c:v>
                </c:pt>
                <c:pt idx="1797">
                  <c:v>149.83333333333289</c:v>
                </c:pt>
                <c:pt idx="1798">
                  <c:v>149.91666666666623</c:v>
                </c:pt>
                <c:pt idx="1799">
                  <c:v>149.99999999999957</c:v>
                </c:pt>
                <c:pt idx="1800">
                  <c:v>150.08333333333292</c:v>
                </c:pt>
                <c:pt idx="1801">
                  <c:v>150.16666666666626</c:v>
                </c:pt>
                <c:pt idx="1802">
                  <c:v>150.2499999999996</c:v>
                </c:pt>
                <c:pt idx="1803">
                  <c:v>150.33333333333294</c:v>
                </c:pt>
                <c:pt idx="1804">
                  <c:v>150.41666666666629</c:v>
                </c:pt>
                <c:pt idx="1805">
                  <c:v>150.49999999999963</c:v>
                </c:pt>
                <c:pt idx="1806">
                  <c:v>150.58333333333297</c:v>
                </c:pt>
                <c:pt idx="1807">
                  <c:v>150.66666666666632</c:v>
                </c:pt>
                <c:pt idx="1808">
                  <c:v>150.74999999999966</c:v>
                </c:pt>
                <c:pt idx="1809">
                  <c:v>150.833333333333</c:v>
                </c:pt>
                <c:pt idx="1810">
                  <c:v>150.91666666666634</c:v>
                </c:pt>
                <c:pt idx="1811">
                  <c:v>150.99999999999969</c:v>
                </c:pt>
                <c:pt idx="1812">
                  <c:v>151.08333333333303</c:v>
                </c:pt>
                <c:pt idx="1813">
                  <c:v>151.16666666666637</c:v>
                </c:pt>
                <c:pt idx="1814">
                  <c:v>151.24999999999972</c:v>
                </c:pt>
                <c:pt idx="1815">
                  <c:v>151.33333333333306</c:v>
                </c:pt>
                <c:pt idx="1816">
                  <c:v>151.4166666666664</c:v>
                </c:pt>
                <c:pt idx="1817">
                  <c:v>151.49999999999974</c:v>
                </c:pt>
                <c:pt idx="1818">
                  <c:v>151.58333333333309</c:v>
                </c:pt>
                <c:pt idx="1819">
                  <c:v>151.66666666666643</c:v>
                </c:pt>
                <c:pt idx="1820">
                  <c:v>151.74999999999977</c:v>
                </c:pt>
                <c:pt idx="1821">
                  <c:v>151.83333333333312</c:v>
                </c:pt>
                <c:pt idx="1822">
                  <c:v>151.91666666666646</c:v>
                </c:pt>
                <c:pt idx="1823">
                  <c:v>151.9999999999998</c:v>
                </c:pt>
                <c:pt idx="1824">
                  <c:v>152.08333333333314</c:v>
                </c:pt>
                <c:pt idx="1825">
                  <c:v>152.16666666666649</c:v>
                </c:pt>
                <c:pt idx="1826">
                  <c:v>152.24999999999983</c:v>
                </c:pt>
                <c:pt idx="1827">
                  <c:v>152.33333333333317</c:v>
                </c:pt>
                <c:pt idx="1828">
                  <c:v>152.41666666666652</c:v>
                </c:pt>
                <c:pt idx="1829">
                  <c:v>152.49999999999986</c:v>
                </c:pt>
                <c:pt idx="1830">
                  <c:v>152.5833333333332</c:v>
                </c:pt>
                <c:pt idx="1831">
                  <c:v>152.66666666666654</c:v>
                </c:pt>
                <c:pt idx="1832">
                  <c:v>152.74999999999989</c:v>
                </c:pt>
                <c:pt idx="1833">
                  <c:v>152.83333333333323</c:v>
                </c:pt>
                <c:pt idx="1834">
                  <c:v>152.91666666666657</c:v>
                </c:pt>
                <c:pt idx="1835">
                  <c:v>152.99999999999991</c:v>
                </c:pt>
                <c:pt idx="1836">
                  <c:v>153.08333333333326</c:v>
                </c:pt>
                <c:pt idx="1837">
                  <c:v>153.1666666666666</c:v>
                </c:pt>
                <c:pt idx="1838">
                  <c:v>153.24999999999994</c:v>
                </c:pt>
                <c:pt idx="1839">
                  <c:v>153.33333333333329</c:v>
                </c:pt>
                <c:pt idx="1840">
                  <c:v>153.41666666666663</c:v>
                </c:pt>
                <c:pt idx="1841">
                  <c:v>153.49999999999997</c:v>
                </c:pt>
                <c:pt idx="1842">
                  <c:v>153.58333333333331</c:v>
                </c:pt>
                <c:pt idx="1843">
                  <c:v>153.66666666666666</c:v>
                </c:pt>
                <c:pt idx="1844">
                  <c:v>153.75</c:v>
                </c:pt>
                <c:pt idx="1845">
                  <c:v>153.83333333333334</c:v>
                </c:pt>
                <c:pt idx="1846">
                  <c:v>153.91666666666669</c:v>
                </c:pt>
                <c:pt idx="1847">
                  <c:v>154.00000000000003</c:v>
                </c:pt>
                <c:pt idx="1848">
                  <c:v>154.08333333333337</c:v>
                </c:pt>
                <c:pt idx="1849">
                  <c:v>154.16666666666671</c:v>
                </c:pt>
                <c:pt idx="1850">
                  <c:v>154.25000000000006</c:v>
                </c:pt>
                <c:pt idx="1851">
                  <c:v>154.3333333333334</c:v>
                </c:pt>
                <c:pt idx="1852">
                  <c:v>154.41666666666674</c:v>
                </c:pt>
                <c:pt idx="1853">
                  <c:v>154.50000000000009</c:v>
                </c:pt>
                <c:pt idx="1854">
                  <c:v>154.58333333333343</c:v>
                </c:pt>
                <c:pt idx="1855">
                  <c:v>154.66666666666677</c:v>
                </c:pt>
                <c:pt idx="1856">
                  <c:v>154.75000000000011</c:v>
                </c:pt>
                <c:pt idx="1857">
                  <c:v>154.83333333333346</c:v>
                </c:pt>
                <c:pt idx="1858">
                  <c:v>154.9166666666668</c:v>
                </c:pt>
                <c:pt idx="1859">
                  <c:v>155.00000000000014</c:v>
                </c:pt>
                <c:pt idx="1860">
                  <c:v>155.08333333333348</c:v>
                </c:pt>
                <c:pt idx="1861">
                  <c:v>155.16666666666683</c:v>
                </c:pt>
                <c:pt idx="1862">
                  <c:v>155.25000000000017</c:v>
                </c:pt>
                <c:pt idx="1863">
                  <c:v>155.33333333333351</c:v>
                </c:pt>
                <c:pt idx="1864">
                  <c:v>155.41666666666686</c:v>
                </c:pt>
                <c:pt idx="1865">
                  <c:v>155.5000000000002</c:v>
                </c:pt>
                <c:pt idx="1866">
                  <c:v>155.58333333333354</c:v>
                </c:pt>
                <c:pt idx="1867">
                  <c:v>155.66666666666688</c:v>
                </c:pt>
                <c:pt idx="1868">
                  <c:v>155.75000000000023</c:v>
                </c:pt>
                <c:pt idx="1869">
                  <c:v>155.83333333333357</c:v>
                </c:pt>
                <c:pt idx="1870">
                  <c:v>155.91666666666691</c:v>
                </c:pt>
                <c:pt idx="1871">
                  <c:v>156.00000000000026</c:v>
                </c:pt>
                <c:pt idx="1872">
                  <c:v>156.0833333333336</c:v>
                </c:pt>
                <c:pt idx="1873">
                  <c:v>156.16666666666694</c:v>
                </c:pt>
                <c:pt idx="1874">
                  <c:v>156.25000000000028</c:v>
                </c:pt>
                <c:pt idx="1875">
                  <c:v>156.33333333333363</c:v>
                </c:pt>
                <c:pt idx="1876">
                  <c:v>156.41666666666697</c:v>
                </c:pt>
                <c:pt idx="1877">
                  <c:v>156.50000000000031</c:v>
                </c:pt>
                <c:pt idx="1878">
                  <c:v>156.58333333333366</c:v>
                </c:pt>
                <c:pt idx="1879">
                  <c:v>156.666666666667</c:v>
                </c:pt>
                <c:pt idx="1880">
                  <c:v>156.75000000000034</c:v>
                </c:pt>
                <c:pt idx="1881">
                  <c:v>156.83333333333368</c:v>
                </c:pt>
                <c:pt idx="1882">
                  <c:v>156.91666666666703</c:v>
                </c:pt>
                <c:pt idx="1883">
                  <c:v>157.00000000000037</c:v>
                </c:pt>
                <c:pt idx="1884">
                  <c:v>157.08333333333371</c:v>
                </c:pt>
                <c:pt idx="1885">
                  <c:v>157.16666666666706</c:v>
                </c:pt>
                <c:pt idx="1886">
                  <c:v>157.2500000000004</c:v>
                </c:pt>
                <c:pt idx="1887">
                  <c:v>157.33333333333374</c:v>
                </c:pt>
                <c:pt idx="1888">
                  <c:v>157.41666666666708</c:v>
                </c:pt>
              </c:numCache>
            </c:numRef>
          </c:xVal>
          <c:yVal>
            <c:numRef>
              <c:f>Sheet1!$S$5:$S$1893</c:f>
              <c:numCache>
                <c:formatCode>General</c:formatCode>
                <c:ptCount val="188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9.9999999999997868E-2</c:v>
                </c:pt>
                <c:pt idx="105">
                  <c:v>9.9999999999997868E-2</c:v>
                </c:pt>
                <c:pt idx="106">
                  <c:v>9.9999999999997868E-2</c:v>
                </c:pt>
                <c:pt idx="107">
                  <c:v>9.9999999999997868E-2</c:v>
                </c:pt>
                <c:pt idx="108">
                  <c:v>9.9999999999997868E-2</c:v>
                </c:pt>
                <c:pt idx="109">
                  <c:v>9.9999999999997868E-2</c:v>
                </c:pt>
                <c:pt idx="110">
                  <c:v>9.9999999999997868E-2</c:v>
                </c:pt>
                <c:pt idx="111">
                  <c:v>9.9999999999997868E-2</c:v>
                </c:pt>
                <c:pt idx="112">
                  <c:v>9.9999999999997868E-2</c:v>
                </c:pt>
                <c:pt idx="113">
                  <c:v>9.9999999999997868E-2</c:v>
                </c:pt>
                <c:pt idx="114">
                  <c:v>9.9999999999997868E-2</c:v>
                </c:pt>
                <c:pt idx="115">
                  <c:v>9.9999999999997868E-2</c:v>
                </c:pt>
                <c:pt idx="116">
                  <c:v>0.19999999999999929</c:v>
                </c:pt>
                <c:pt idx="117">
                  <c:v>0.19999999999999929</c:v>
                </c:pt>
                <c:pt idx="118">
                  <c:v>0.19999999999999929</c:v>
                </c:pt>
                <c:pt idx="119">
                  <c:v>0.19999999999999929</c:v>
                </c:pt>
                <c:pt idx="120">
                  <c:v>0.19999999999999929</c:v>
                </c:pt>
                <c:pt idx="121">
                  <c:v>0.19999999999999929</c:v>
                </c:pt>
                <c:pt idx="122">
                  <c:v>0.19999999999999929</c:v>
                </c:pt>
                <c:pt idx="123">
                  <c:v>0.19999999999999929</c:v>
                </c:pt>
                <c:pt idx="124">
                  <c:v>0.19999999999999929</c:v>
                </c:pt>
                <c:pt idx="125">
                  <c:v>0.19999999999999929</c:v>
                </c:pt>
                <c:pt idx="126">
                  <c:v>0.29999999999999716</c:v>
                </c:pt>
                <c:pt idx="127">
                  <c:v>0.29999999999999716</c:v>
                </c:pt>
                <c:pt idx="128">
                  <c:v>0.29999999999999716</c:v>
                </c:pt>
                <c:pt idx="129">
                  <c:v>0.29999999999999716</c:v>
                </c:pt>
                <c:pt idx="130">
                  <c:v>0.29999999999999716</c:v>
                </c:pt>
                <c:pt idx="131">
                  <c:v>0.29999999999999716</c:v>
                </c:pt>
                <c:pt idx="132">
                  <c:v>0.29999999999999716</c:v>
                </c:pt>
                <c:pt idx="133">
                  <c:v>0.29999999999999716</c:v>
                </c:pt>
                <c:pt idx="134">
                  <c:v>0.29999999999999716</c:v>
                </c:pt>
                <c:pt idx="135">
                  <c:v>0.29999999999999716</c:v>
                </c:pt>
                <c:pt idx="136">
                  <c:v>0.29999999999999716</c:v>
                </c:pt>
                <c:pt idx="137">
                  <c:v>0.29999999999999716</c:v>
                </c:pt>
                <c:pt idx="138">
                  <c:v>0.29999999999999716</c:v>
                </c:pt>
                <c:pt idx="139">
                  <c:v>0.29999999999999716</c:v>
                </c:pt>
                <c:pt idx="140">
                  <c:v>0.29999999999999716</c:v>
                </c:pt>
                <c:pt idx="141">
                  <c:v>0.29999999999999716</c:v>
                </c:pt>
                <c:pt idx="142">
                  <c:v>0.29999999999999716</c:v>
                </c:pt>
                <c:pt idx="143">
                  <c:v>0.29999999999999716</c:v>
                </c:pt>
                <c:pt idx="144">
                  <c:v>0.39999999999999858</c:v>
                </c:pt>
                <c:pt idx="145">
                  <c:v>0.29999999999999716</c:v>
                </c:pt>
                <c:pt idx="146">
                  <c:v>0.29999999999999716</c:v>
                </c:pt>
                <c:pt idx="147">
                  <c:v>0.29999999999999716</c:v>
                </c:pt>
                <c:pt idx="148">
                  <c:v>0.39999999999999858</c:v>
                </c:pt>
                <c:pt idx="149">
                  <c:v>0.29999999999999716</c:v>
                </c:pt>
                <c:pt idx="150">
                  <c:v>0.29999999999999716</c:v>
                </c:pt>
                <c:pt idx="151">
                  <c:v>0.29999999999999716</c:v>
                </c:pt>
                <c:pt idx="152">
                  <c:v>0.29999999999999716</c:v>
                </c:pt>
                <c:pt idx="153">
                  <c:v>0.29999999999999716</c:v>
                </c:pt>
                <c:pt idx="154">
                  <c:v>0.29999999999999716</c:v>
                </c:pt>
                <c:pt idx="155">
                  <c:v>0.29999999999999716</c:v>
                </c:pt>
                <c:pt idx="156">
                  <c:v>0.29999999999999716</c:v>
                </c:pt>
                <c:pt idx="157">
                  <c:v>0.29999999999999716</c:v>
                </c:pt>
                <c:pt idx="158">
                  <c:v>0.29999999999999716</c:v>
                </c:pt>
                <c:pt idx="159">
                  <c:v>0.29999999999999716</c:v>
                </c:pt>
                <c:pt idx="160">
                  <c:v>0.29999999999999716</c:v>
                </c:pt>
                <c:pt idx="161">
                  <c:v>0.29999999999999716</c:v>
                </c:pt>
                <c:pt idx="162">
                  <c:v>0.29999999999999716</c:v>
                </c:pt>
                <c:pt idx="163">
                  <c:v>0.29999999999999716</c:v>
                </c:pt>
                <c:pt idx="164">
                  <c:v>0.29999999999999716</c:v>
                </c:pt>
                <c:pt idx="165">
                  <c:v>0.29999999999999716</c:v>
                </c:pt>
                <c:pt idx="166">
                  <c:v>0.29999999999999716</c:v>
                </c:pt>
                <c:pt idx="167">
                  <c:v>0.29999999999999716</c:v>
                </c:pt>
                <c:pt idx="168">
                  <c:v>0.29999999999999716</c:v>
                </c:pt>
                <c:pt idx="169">
                  <c:v>0.29999999999999716</c:v>
                </c:pt>
                <c:pt idx="170">
                  <c:v>0.29999999999999716</c:v>
                </c:pt>
                <c:pt idx="171">
                  <c:v>0.29999999999999716</c:v>
                </c:pt>
                <c:pt idx="172">
                  <c:v>0.29999999999999716</c:v>
                </c:pt>
                <c:pt idx="173">
                  <c:v>0.29999999999999716</c:v>
                </c:pt>
                <c:pt idx="174">
                  <c:v>0.29999999999999716</c:v>
                </c:pt>
                <c:pt idx="175">
                  <c:v>0.29999999999999716</c:v>
                </c:pt>
                <c:pt idx="176">
                  <c:v>0.29999999999999716</c:v>
                </c:pt>
                <c:pt idx="177">
                  <c:v>0.29999999999999716</c:v>
                </c:pt>
                <c:pt idx="178">
                  <c:v>0.29999999999999716</c:v>
                </c:pt>
                <c:pt idx="179">
                  <c:v>0.29999999999999716</c:v>
                </c:pt>
                <c:pt idx="180">
                  <c:v>0.29999999999999716</c:v>
                </c:pt>
                <c:pt idx="181">
                  <c:v>0.29999999999999716</c:v>
                </c:pt>
                <c:pt idx="182">
                  <c:v>0.29999999999999716</c:v>
                </c:pt>
                <c:pt idx="183">
                  <c:v>0.29999999999999716</c:v>
                </c:pt>
                <c:pt idx="184">
                  <c:v>0.29999999999999716</c:v>
                </c:pt>
                <c:pt idx="185">
                  <c:v>0.29999999999999716</c:v>
                </c:pt>
                <c:pt idx="186">
                  <c:v>0.39999999999999858</c:v>
                </c:pt>
                <c:pt idx="187">
                  <c:v>0.39999999999999858</c:v>
                </c:pt>
                <c:pt idx="188">
                  <c:v>0.39999999999999858</c:v>
                </c:pt>
                <c:pt idx="189">
                  <c:v>0.39999999999999858</c:v>
                </c:pt>
                <c:pt idx="190">
                  <c:v>0.39999999999999858</c:v>
                </c:pt>
                <c:pt idx="191">
                  <c:v>0.39999999999999858</c:v>
                </c:pt>
                <c:pt idx="192">
                  <c:v>0.39999999999999858</c:v>
                </c:pt>
                <c:pt idx="193">
                  <c:v>0.39999999999999858</c:v>
                </c:pt>
                <c:pt idx="194">
                  <c:v>0.5</c:v>
                </c:pt>
                <c:pt idx="195">
                  <c:v>0.5</c:v>
                </c:pt>
                <c:pt idx="196">
                  <c:v>0.5</c:v>
                </c:pt>
                <c:pt idx="197">
                  <c:v>0.5</c:v>
                </c:pt>
                <c:pt idx="198">
                  <c:v>0.5</c:v>
                </c:pt>
                <c:pt idx="199">
                  <c:v>0.5</c:v>
                </c:pt>
                <c:pt idx="200">
                  <c:v>0.5</c:v>
                </c:pt>
                <c:pt idx="201">
                  <c:v>0.59999999999999787</c:v>
                </c:pt>
                <c:pt idx="202">
                  <c:v>0.59999999999999787</c:v>
                </c:pt>
                <c:pt idx="203">
                  <c:v>0.59999999999999787</c:v>
                </c:pt>
                <c:pt idx="204">
                  <c:v>0.59999999999999787</c:v>
                </c:pt>
                <c:pt idx="205">
                  <c:v>0.69999999999999929</c:v>
                </c:pt>
                <c:pt idx="206">
                  <c:v>0.69999999999999929</c:v>
                </c:pt>
                <c:pt idx="207">
                  <c:v>0.69999999999999929</c:v>
                </c:pt>
                <c:pt idx="208">
                  <c:v>0.69999999999999929</c:v>
                </c:pt>
                <c:pt idx="209">
                  <c:v>0.69999999999999929</c:v>
                </c:pt>
                <c:pt idx="210">
                  <c:v>0.79999999999999716</c:v>
                </c:pt>
                <c:pt idx="211">
                  <c:v>0.79999999999999716</c:v>
                </c:pt>
                <c:pt idx="212">
                  <c:v>0.79999999999999716</c:v>
                </c:pt>
                <c:pt idx="213">
                  <c:v>0.79999999999999716</c:v>
                </c:pt>
                <c:pt idx="214">
                  <c:v>0.79999999999999716</c:v>
                </c:pt>
                <c:pt idx="215">
                  <c:v>0.79999999999999716</c:v>
                </c:pt>
                <c:pt idx="216">
                  <c:v>0.89999999999999858</c:v>
                </c:pt>
                <c:pt idx="217">
                  <c:v>0.89999999999999858</c:v>
                </c:pt>
                <c:pt idx="218">
                  <c:v>0.89999999999999858</c:v>
                </c:pt>
                <c:pt idx="219">
                  <c:v>0.89999999999999858</c:v>
                </c:pt>
                <c:pt idx="220">
                  <c:v>0.89999999999999858</c:v>
                </c:pt>
                <c:pt idx="221">
                  <c:v>0.89999999999999858</c:v>
                </c:pt>
                <c:pt idx="222">
                  <c:v>0.89999999999999858</c:v>
                </c:pt>
                <c:pt idx="223">
                  <c:v>0.89999999999999858</c:v>
                </c:pt>
                <c:pt idx="224">
                  <c:v>0.89999999999999858</c:v>
                </c:pt>
                <c:pt idx="225">
                  <c:v>0.89999999999999858</c:v>
                </c:pt>
                <c:pt idx="226">
                  <c:v>0.89999999999999858</c:v>
                </c:pt>
                <c:pt idx="227">
                  <c:v>0.89999999999999858</c:v>
                </c:pt>
                <c:pt idx="228">
                  <c:v>0.89999999999999858</c:v>
                </c:pt>
                <c:pt idx="229">
                  <c:v>0.89999999999999858</c:v>
                </c:pt>
                <c:pt idx="230">
                  <c:v>0.89999999999999858</c:v>
                </c:pt>
                <c:pt idx="231">
                  <c:v>0.89999999999999858</c:v>
                </c:pt>
                <c:pt idx="232">
                  <c:v>0.89999999999999858</c:v>
                </c:pt>
                <c:pt idx="233">
                  <c:v>0.89999999999999858</c:v>
                </c:pt>
                <c:pt idx="234">
                  <c:v>0.89999999999999858</c:v>
                </c:pt>
                <c:pt idx="235">
                  <c:v>0.89999999999999858</c:v>
                </c:pt>
                <c:pt idx="236">
                  <c:v>0.89999999999999858</c:v>
                </c:pt>
                <c:pt idx="237">
                  <c:v>0.89999999999999858</c:v>
                </c:pt>
                <c:pt idx="238">
                  <c:v>0.89999999999999858</c:v>
                </c:pt>
                <c:pt idx="239">
                  <c:v>0.89999999999999858</c:v>
                </c:pt>
                <c:pt idx="240">
                  <c:v>0.89999999999999858</c:v>
                </c:pt>
                <c:pt idx="241">
                  <c:v>0.89999999999999858</c:v>
                </c:pt>
                <c:pt idx="242">
                  <c:v>0.89999999999999858</c:v>
                </c:pt>
                <c:pt idx="243">
                  <c:v>0.89999999999999858</c:v>
                </c:pt>
                <c:pt idx="244">
                  <c:v>0.89999999999999858</c:v>
                </c:pt>
                <c:pt idx="245">
                  <c:v>0.89999999999999858</c:v>
                </c:pt>
                <c:pt idx="246">
                  <c:v>0.89999999999999858</c:v>
                </c:pt>
                <c:pt idx="247">
                  <c:v>0.89999999999999858</c:v>
                </c:pt>
                <c:pt idx="248">
                  <c:v>0.89999999999999858</c:v>
                </c:pt>
                <c:pt idx="249">
                  <c:v>0.79999999999999716</c:v>
                </c:pt>
                <c:pt idx="250">
                  <c:v>0.79999999999999716</c:v>
                </c:pt>
                <c:pt idx="251">
                  <c:v>0.79999999999999716</c:v>
                </c:pt>
                <c:pt idx="252">
                  <c:v>0.79999999999999716</c:v>
                </c:pt>
                <c:pt idx="253">
                  <c:v>0.79999999999999716</c:v>
                </c:pt>
                <c:pt idx="254">
                  <c:v>0.79999999999999716</c:v>
                </c:pt>
                <c:pt idx="255">
                  <c:v>0.79999999999999716</c:v>
                </c:pt>
                <c:pt idx="256">
                  <c:v>0.79999999999999716</c:v>
                </c:pt>
                <c:pt idx="257">
                  <c:v>0.79999999999999716</c:v>
                </c:pt>
                <c:pt idx="258">
                  <c:v>0.79999999999999716</c:v>
                </c:pt>
                <c:pt idx="259">
                  <c:v>0.89999999999999858</c:v>
                </c:pt>
                <c:pt idx="260">
                  <c:v>0.89999999999999858</c:v>
                </c:pt>
                <c:pt idx="261">
                  <c:v>0.89999999999999858</c:v>
                </c:pt>
                <c:pt idx="262">
                  <c:v>0.89999999999999858</c:v>
                </c:pt>
                <c:pt idx="263">
                  <c:v>0.89999999999999858</c:v>
                </c:pt>
                <c:pt idx="264">
                  <c:v>0.89999999999999858</c:v>
                </c:pt>
                <c:pt idx="265">
                  <c:v>0.89999999999999858</c:v>
                </c:pt>
                <c:pt idx="266">
                  <c:v>0.89999999999999858</c:v>
                </c:pt>
                <c:pt idx="267">
                  <c:v>0.89999999999999858</c:v>
                </c:pt>
                <c:pt idx="268">
                  <c:v>0.89999999999999858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1.0999999999999979</c:v>
                </c:pt>
                <c:pt idx="276">
                  <c:v>1.0999999999999979</c:v>
                </c:pt>
                <c:pt idx="277">
                  <c:v>1.0999999999999979</c:v>
                </c:pt>
                <c:pt idx="278">
                  <c:v>1.0999999999999979</c:v>
                </c:pt>
                <c:pt idx="279">
                  <c:v>1.0999999999999979</c:v>
                </c:pt>
                <c:pt idx="280">
                  <c:v>1.0999999999999979</c:v>
                </c:pt>
                <c:pt idx="281">
                  <c:v>1.1999999999999993</c:v>
                </c:pt>
                <c:pt idx="282">
                  <c:v>1.1999999999999993</c:v>
                </c:pt>
                <c:pt idx="283">
                  <c:v>1.1999999999999993</c:v>
                </c:pt>
                <c:pt idx="284">
                  <c:v>1.1999999999999993</c:v>
                </c:pt>
                <c:pt idx="285">
                  <c:v>1.1999999999999993</c:v>
                </c:pt>
                <c:pt idx="286">
                  <c:v>1.2999999999999972</c:v>
                </c:pt>
                <c:pt idx="287">
                  <c:v>1.2999999999999972</c:v>
                </c:pt>
                <c:pt idx="288">
                  <c:v>1.2999999999999972</c:v>
                </c:pt>
                <c:pt idx="289">
                  <c:v>1.3999999999999986</c:v>
                </c:pt>
                <c:pt idx="290">
                  <c:v>1.3999999999999986</c:v>
                </c:pt>
                <c:pt idx="291">
                  <c:v>1.3999999999999986</c:v>
                </c:pt>
                <c:pt idx="292">
                  <c:v>1.3999999999999986</c:v>
                </c:pt>
                <c:pt idx="293">
                  <c:v>1.5</c:v>
                </c:pt>
                <c:pt idx="294">
                  <c:v>1.5</c:v>
                </c:pt>
                <c:pt idx="295">
                  <c:v>1.5</c:v>
                </c:pt>
                <c:pt idx="296">
                  <c:v>1.5</c:v>
                </c:pt>
                <c:pt idx="297">
                  <c:v>1.5999999999999979</c:v>
                </c:pt>
                <c:pt idx="298">
                  <c:v>1.5999999999999979</c:v>
                </c:pt>
                <c:pt idx="299">
                  <c:v>1.5999999999999979</c:v>
                </c:pt>
                <c:pt idx="300">
                  <c:v>1.5999999999999979</c:v>
                </c:pt>
                <c:pt idx="301">
                  <c:v>1.5999999999999979</c:v>
                </c:pt>
                <c:pt idx="302">
                  <c:v>1.5999999999999979</c:v>
                </c:pt>
                <c:pt idx="303">
                  <c:v>1.5999999999999979</c:v>
                </c:pt>
                <c:pt idx="304">
                  <c:v>1.5999999999999979</c:v>
                </c:pt>
                <c:pt idx="305">
                  <c:v>1.6999999999999993</c:v>
                </c:pt>
                <c:pt idx="306">
                  <c:v>1.6999999999999993</c:v>
                </c:pt>
                <c:pt idx="307">
                  <c:v>1.5999999999999979</c:v>
                </c:pt>
                <c:pt idx="308">
                  <c:v>1.6999999999999993</c:v>
                </c:pt>
                <c:pt idx="309">
                  <c:v>1.6999999999999993</c:v>
                </c:pt>
                <c:pt idx="310">
                  <c:v>1.6999999999999993</c:v>
                </c:pt>
                <c:pt idx="311">
                  <c:v>1.6999999999999993</c:v>
                </c:pt>
                <c:pt idx="312">
                  <c:v>1.6999999999999993</c:v>
                </c:pt>
                <c:pt idx="313">
                  <c:v>1.6999999999999993</c:v>
                </c:pt>
                <c:pt idx="314">
                  <c:v>1.6999999999999993</c:v>
                </c:pt>
                <c:pt idx="315">
                  <c:v>1.6999999999999993</c:v>
                </c:pt>
                <c:pt idx="316">
                  <c:v>1.6999999999999993</c:v>
                </c:pt>
                <c:pt idx="317">
                  <c:v>1.6999999999999993</c:v>
                </c:pt>
                <c:pt idx="318">
                  <c:v>1.5999999999999979</c:v>
                </c:pt>
                <c:pt idx="319">
                  <c:v>1.6999999999999993</c:v>
                </c:pt>
                <c:pt idx="320">
                  <c:v>1.5999999999999979</c:v>
                </c:pt>
                <c:pt idx="321">
                  <c:v>1.5999999999999979</c:v>
                </c:pt>
                <c:pt idx="322">
                  <c:v>1.5999999999999979</c:v>
                </c:pt>
                <c:pt idx="323">
                  <c:v>1.5999999999999979</c:v>
                </c:pt>
                <c:pt idx="324">
                  <c:v>1.5999999999999979</c:v>
                </c:pt>
                <c:pt idx="325">
                  <c:v>1.5999999999999979</c:v>
                </c:pt>
                <c:pt idx="326">
                  <c:v>1.5999999999999979</c:v>
                </c:pt>
                <c:pt idx="327">
                  <c:v>1.5999999999999979</c:v>
                </c:pt>
                <c:pt idx="328">
                  <c:v>1.5999999999999979</c:v>
                </c:pt>
                <c:pt idx="329">
                  <c:v>1.5999999999999979</c:v>
                </c:pt>
                <c:pt idx="330">
                  <c:v>1.5999999999999979</c:v>
                </c:pt>
                <c:pt idx="331">
                  <c:v>1.5999999999999979</c:v>
                </c:pt>
                <c:pt idx="332">
                  <c:v>1.5</c:v>
                </c:pt>
                <c:pt idx="333">
                  <c:v>1.5</c:v>
                </c:pt>
                <c:pt idx="334">
                  <c:v>1.5</c:v>
                </c:pt>
                <c:pt idx="335">
                  <c:v>1.5</c:v>
                </c:pt>
                <c:pt idx="336">
                  <c:v>1.5</c:v>
                </c:pt>
                <c:pt idx="337">
                  <c:v>1.5</c:v>
                </c:pt>
                <c:pt idx="338">
                  <c:v>1.5</c:v>
                </c:pt>
                <c:pt idx="339">
                  <c:v>1.5</c:v>
                </c:pt>
                <c:pt idx="340">
                  <c:v>1.5</c:v>
                </c:pt>
                <c:pt idx="341">
                  <c:v>1.5</c:v>
                </c:pt>
                <c:pt idx="342">
                  <c:v>1.5</c:v>
                </c:pt>
                <c:pt idx="343">
                  <c:v>1.5</c:v>
                </c:pt>
                <c:pt idx="344">
                  <c:v>1.5</c:v>
                </c:pt>
                <c:pt idx="345">
                  <c:v>1.5999999999999979</c:v>
                </c:pt>
                <c:pt idx="346">
                  <c:v>1.5999999999999979</c:v>
                </c:pt>
                <c:pt idx="347">
                  <c:v>1.5999999999999979</c:v>
                </c:pt>
                <c:pt idx="348">
                  <c:v>1.5999999999999979</c:v>
                </c:pt>
                <c:pt idx="349">
                  <c:v>1.5999999999999979</c:v>
                </c:pt>
                <c:pt idx="350">
                  <c:v>1.5999999999999979</c:v>
                </c:pt>
                <c:pt idx="351">
                  <c:v>1.5999999999999979</c:v>
                </c:pt>
                <c:pt idx="352">
                  <c:v>1.5999999999999979</c:v>
                </c:pt>
                <c:pt idx="353">
                  <c:v>1.5999999999999979</c:v>
                </c:pt>
                <c:pt idx="354">
                  <c:v>1.6999999999999993</c:v>
                </c:pt>
                <c:pt idx="355">
                  <c:v>1.6999999999999993</c:v>
                </c:pt>
                <c:pt idx="356">
                  <c:v>1.6999999999999993</c:v>
                </c:pt>
                <c:pt idx="357">
                  <c:v>1.6999999999999993</c:v>
                </c:pt>
                <c:pt idx="358">
                  <c:v>1.6999999999999993</c:v>
                </c:pt>
                <c:pt idx="359">
                  <c:v>1.6999999999999993</c:v>
                </c:pt>
                <c:pt idx="360">
                  <c:v>1.6999999999999993</c:v>
                </c:pt>
                <c:pt idx="361">
                  <c:v>1.7999999999999972</c:v>
                </c:pt>
                <c:pt idx="362">
                  <c:v>1.7999999999999972</c:v>
                </c:pt>
                <c:pt idx="363">
                  <c:v>1.7999999999999972</c:v>
                </c:pt>
                <c:pt idx="364">
                  <c:v>1.7999999999999972</c:v>
                </c:pt>
                <c:pt idx="365">
                  <c:v>1.8999999999999986</c:v>
                </c:pt>
                <c:pt idx="366">
                  <c:v>1.8999999999999986</c:v>
                </c:pt>
                <c:pt idx="367">
                  <c:v>1.8999999999999986</c:v>
                </c:pt>
                <c:pt idx="368">
                  <c:v>1.8999999999999986</c:v>
                </c:pt>
                <c:pt idx="369">
                  <c:v>2</c:v>
                </c:pt>
                <c:pt idx="370">
                  <c:v>2</c:v>
                </c:pt>
                <c:pt idx="371">
                  <c:v>2</c:v>
                </c:pt>
                <c:pt idx="372">
                  <c:v>2.0999999999999979</c:v>
                </c:pt>
                <c:pt idx="373">
                  <c:v>2.0999999999999979</c:v>
                </c:pt>
                <c:pt idx="374">
                  <c:v>2.0999999999999979</c:v>
                </c:pt>
                <c:pt idx="375">
                  <c:v>2.0999999999999979</c:v>
                </c:pt>
                <c:pt idx="376">
                  <c:v>2.1999999999999993</c:v>
                </c:pt>
                <c:pt idx="377">
                  <c:v>2.2999999999999972</c:v>
                </c:pt>
                <c:pt idx="378">
                  <c:v>2.2999999999999972</c:v>
                </c:pt>
                <c:pt idx="379">
                  <c:v>2.2999999999999972</c:v>
                </c:pt>
                <c:pt idx="380">
                  <c:v>2.2999999999999972</c:v>
                </c:pt>
                <c:pt idx="381">
                  <c:v>2.2999999999999972</c:v>
                </c:pt>
                <c:pt idx="382">
                  <c:v>2.2999999999999972</c:v>
                </c:pt>
                <c:pt idx="383">
                  <c:v>2.3999999999999986</c:v>
                </c:pt>
                <c:pt idx="384">
                  <c:v>2.3999999999999986</c:v>
                </c:pt>
                <c:pt idx="385">
                  <c:v>2.3999999999999986</c:v>
                </c:pt>
                <c:pt idx="386">
                  <c:v>2.3999999999999986</c:v>
                </c:pt>
                <c:pt idx="387">
                  <c:v>2.3999999999999986</c:v>
                </c:pt>
                <c:pt idx="388">
                  <c:v>2.3999999999999986</c:v>
                </c:pt>
                <c:pt idx="389">
                  <c:v>2.3999999999999986</c:v>
                </c:pt>
                <c:pt idx="390">
                  <c:v>2.3999999999999986</c:v>
                </c:pt>
                <c:pt idx="391">
                  <c:v>2.3999999999999986</c:v>
                </c:pt>
                <c:pt idx="392">
                  <c:v>2.3999999999999986</c:v>
                </c:pt>
                <c:pt idx="393">
                  <c:v>2.3999999999999986</c:v>
                </c:pt>
                <c:pt idx="394">
                  <c:v>2.5</c:v>
                </c:pt>
                <c:pt idx="395">
                  <c:v>2.3999999999999986</c:v>
                </c:pt>
                <c:pt idx="396">
                  <c:v>2.5</c:v>
                </c:pt>
                <c:pt idx="397">
                  <c:v>2.3999999999999986</c:v>
                </c:pt>
                <c:pt idx="398">
                  <c:v>2.3999999999999986</c:v>
                </c:pt>
                <c:pt idx="399">
                  <c:v>2.3999999999999986</c:v>
                </c:pt>
                <c:pt idx="400">
                  <c:v>2.3999999999999986</c:v>
                </c:pt>
                <c:pt idx="401">
                  <c:v>2.3999999999999986</c:v>
                </c:pt>
                <c:pt idx="402">
                  <c:v>2.3999999999999986</c:v>
                </c:pt>
                <c:pt idx="403">
                  <c:v>2.3999999999999986</c:v>
                </c:pt>
                <c:pt idx="404">
                  <c:v>2.3999999999999986</c:v>
                </c:pt>
                <c:pt idx="405">
                  <c:v>2.3999999999999986</c:v>
                </c:pt>
                <c:pt idx="406">
                  <c:v>2.3999999999999986</c:v>
                </c:pt>
                <c:pt idx="407">
                  <c:v>2.2999999999999972</c:v>
                </c:pt>
                <c:pt idx="408">
                  <c:v>2.3999999999999986</c:v>
                </c:pt>
                <c:pt idx="409">
                  <c:v>2.3999999999999986</c:v>
                </c:pt>
                <c:pt idx="410">
                  <c:v>2.2999999999999972</c:v>
                </c:pt>
                <c:pt idx="411">
                  <c:v>2.2999999999999972</c:v>
                </c:pt>
                <c:pt idx="412">
                  <c:v>2.2999999999999972</c:v>
                </c:pt>
                <c:pt idx="413">
                  <c:v>2.2999999999999972</c:v>
                </c:pt>
                <c:pt idx="414">
                  <c:v>2.2999999999999972</c:v>
                </c:pt>
                <c:pt idx="415">
                  <c:v>2.2999999999999972</c:v>
                </c:pt>
                <c:pt idx="416">
                  <c:v>2.2999999999999972</c:v>
                </c:pt>
                <c:pt idx="417">
                  <c:v>2.2999999999999972</c:v>
                </c:pt>
                <c:pt idx="418">
                  <c:v>2.2999999999999972</c:v>
                </c:pt>
                <c:pt idx="419">
                  <c:v>2.2999999999999972</c:v>
                </c:pt>
                <c:pt idx="420">
                  <c:v>2.2999999999999972</c:v>
                </c:pt>
                <c:pt idx="421">
                  <c:v>2.2999999999999972</c:v>
                </c:pt>
                <c:pt idx="422">
                  <c:v>2.2999999999999972</c:v>
                </c:pt>
                <c:pt idx="423">
                  <c:v>2.2999999999999972</c:v>
                </c:pt>
                <c:pt idx="424">
                  <c:v>2.1999999999999993</c:v>
                </c:pt>
                <c:pt idx="425">
                  <c:v>2.2999999999999972</c:v>
                </c:pt>
                <c:pt idx="426">
                  <c:v>2.1999999999999993</c:v>
                </c:pt>
                <c:pt idx="427">
                  <c:v>2.1999999999999993</c:v>
                </c:pt>
                <c:pt idx="428">
                  <c:v>2.1999999999999993</c:v>
                </c:pt>
                <c:pt idx="429">
                  <c:v>2.1999999999999993</c:v>
                </c:pt>
                <c:pt idx="430">
                  <c:v>2.2999999999999972</c:v>
                </c:pt>
                <c:pt idx="431">
                  <c:v>2.2999999999999972</c:v>
                </c:pt>
                <c:pt idx="432">
                  <c:v>2.2999999999999972</c:v>
                </c:pt>
                <c:pt idx="433">
                  <c:v>2.2999999999999972</c:v>
                </c:pt>
                <c:pt idx="434">
                  <c:v>2.2999999999999972</c:v>
                </c:pt>
                <c:pt idx="435">
                  <c:v>2.2999999999999972</c:v>
                </c:pt>
                <c:pt idx="436">
                  <c:v>2.2999999999999972</c:v>
                </c:pt>
                <c:pt idx="437">
                  <c:v>2.2999999999999972</c:v>
                </c:pt>
                <c:pt idx="438">
                  <c:v>2.2999999999999972</c:v>
                </c:pt>
                <c:pt idx="439">
                  <c:v>2.2999999999999972</c:v>
                </c:pt>
                <c:pt idx="440">
                  <c:v>2.3999999999999986</c:v>
                </c:pt>
                <c:pt idx="441">
                  <c:v>2.3999999999999986</c:v>
                </c:pt>
                <c:pt idx="442">
                  <c:v>2.3999999999999986</c:v>
                </c:pt>
                <c:pt idx="443">
                  <c:v>2.3999999999999986</c:v>
                </c:pt>
                <c:pt idx="444">
                  <c:v>2.3999999999999986</c:v>
                </c:pt>
                <c:pt idx="445">
                  <c:v>2.5</c:v>
                </c:pt>
                <c:pt idx="446">
                  <c:v>2.5</c:v>
                </c:pt>
                <c:pt idx="447">
                  <c:v>2.5</c:v>
                </c:pt>
                <c:pt idx="448">
                  <c:v>2.5</c:v>
                </c:pt>
                <c:pt idx="449">
                  <c:v>2.5999999999999979</c:v>
                </c:pt>
                <c:pt idx="450">
                  <c:v>2.5999999999999979</c:v>
                </c:pt>
                <c:pt idx="451">
                  <c:v>2.5999999999999979</c:v>
                </c:pt>
                <c:pt idx="452">
                  <c:v>2.6999999999999993</c:v>
                </c:pt>
                <c:pt idx="453">
                  <c:v>2.6999999999999993</c:v>
                </c:pt>
                <c:pt idx="454">
                  <c:v>2.6999999999999993</c:v>
                </c:pt>
                <c:pt idx="455">
                  <c:v>2.6999999999999993</c:v>
                </c:pt>
                <c:pt idx="456">
                  <c:v>2.7999999999999972</c:v>
                </c:pt>
                <c:pt idx="457">
                  <c:v>2.7999999999999972</c:v>
                </c:pt>
                <c:pt idx="458">
                  <c:v>2.7999999999999972</c:v>
                </c:pt>
                <c:pt idx="459">
                  <c:v>2.8999999999999986</c:v>
                </c:pt>
                <c:pt idx="460">
                  <c:v>2.8999999999999986</c:v>
                </c:pt>
                <c:pt idx="461">
                  <c:v>2.8999999999999986</c:v>
                </c:pt>
                <c:pt idx="462">
                  <c:v>2.8999999999999986</c:v>
                </c:pt>
                <c:pt idx="463">
                  <c:v>3</c:v>
                </c:pt>
                <c:pt idx="464">
                  <c:v>3</c:v>
                </c:pt>
                <c:pt idx="465">
                  <c:v>3</c:v>
                </c:pt>
                <c:pt idx="466">
                  <c:v>3</c:v>
                </c:pt>
                <c:pt idx="467">
                  <c:v>3</c:v>
                </c:pt>
                <c:pt idx="468">
                  <c:v>3</c:v>
                </c:pt>
                <c:pt idx="469">
                  <c:v>3.0999999999999979</c:v>
                </c:pt>
                <c:pt idx="470">
                  <c:v>3.0999999999999979</c:v>
                </c:pt>
                <c:pt idx="471">
                  <c:v>3.0999999999999979</c:v>
                </c:pt>
                <c:pt idx="472">
                  <c:v>3.0999999999999979</c:v>
                </c:pt>
                <c:pt idx="473">
                  <c:v>3.0999999999999979</c:v>
                </c:pt>
                <c:pt idx="474">
                  <c:v>3.0999999999999979</c:v>
                </c:pt>
                <c:pt idx="475">
                  <c:v>3.1999999999999993</c:v>
                </c:pt>
                <c:pt idx="476">
                  <c:v>3.0999999999999979</c:v>
                </c:pt>
                <c:pt idx="477">
                  <c:v>3.0999999999999979</c:v>
                </c:pt>
                <c:pt idx="478">
                  <c:v>3.0999999999999979</c:v>
                </c:pt>
                <c:pt idx="479">
                  <c:v>3.0999999999999979</c:v>
                </c:pt>
                <c:pt idx="480">
                  <c:v>3.0999999999999979</c:v>
                </c:pt>
                <c:pt idx="481">
                  <c:v>3.0999999999999979</c:v>
                </c:pt>
                <c:pt idx="482">
                  <c:v>3.0999999999999979</c:v>
                </c:pt>
                <c:pt idx="483">
                  <c:v>3.0999999999999979</c:v>
                </c:pt>
                <c:pt idx="484">
                  <c:v>3.0999999999999979</c:v>
                </c:pt>
                <c:pt idx="485">
                  <c:v>3.0999999999999979</c:v>
                </c:pt>
                <c:pt idx="486">
                  <c:v>3.0999999999999979</c:v>
                </c:pt>
                <c:pt idx="487">
                  <c:v>3.0999999999999979</c:v>
                </c:pt>
                <c:pt idx="488">
                  <c:v>3.0999999999999979</c:v>
                </c:pt>
                <c:pt idx="489">
                  <c:v>3</c:v>
                </c:pt>
                <c:pt idx="490">
                  <c:v>3</c:v>
                </c:pt>
                <c:pt idx="491">
                  <c:v>3.0999999999999979</c:v>
                </c:pt>
                <c:pt idx="492">
                  <c:v>3</c:v>
                </c:pt>
                <c:pt idx="493">
                  <c:v>3</c:v>
                </c:pt>
                <c:pt idx="494">
                  <c:v>3</c:v>
                </c:pt>
                <c:pt idx="495">
                  <c:v>3</c:v>
                </c:pt>
                <c:pt idx="496">
                  <c:v>3</c:v>
                </c:pt>
                <c:pt idx="497">
                  <c:v>3</c:v>
                </c:pt>
                <c:pt idx="498">
                  <c:v>2.8999999999999986</c:v>
                </c:pt>
                <c:pt idx="499">
                  <c:v>2.8999999999999986</c:v>
                </c:pt>
                <c:pt idx="500">
                  <c:v>2.8999999999999986</c:v>
                </c:pt>
                <c:pt idx="501">
                  <c:v>2.8999999999999986</c:v>
                </c:pt>
                <c:pt idx="502">
                  <c:v>2.8999999999999986</c:v>
                </c:pt>
                <c:pt idx="503">
                  <c:v>2.8999999999999986</c:v>
                </c:pt>
                <c:pt idx="504">
                  <c:v>2.8999999999999986</c:v>
                </c:pt>
                <c:pt idx="505">
                  <c:v>2.8999999999999986</c:v>
                </c:pt>
                <c:pt idx="506">
                  <c:v>2.8999999999999986</c:v>
                </c:pt>
                <c:pt idx="507">
                  <c:v>2.7999999999999972</c:v>
                </c:pt>
                <c:pt idx="508">
                  <c:v>2.8999999999999986</c:v>
                </c:pt>
                <c:pt idx="509">
                  <c:v>2.8999999999999986</c:v>
                </c:pt>
                <c:pt idx="510">
                  <c:v>2.8999999999999986</c:v>
                </c:pt>
                <c:pt idx="511">
                  <c:v>2.8999999999999986</c:v>
                </c:pt>
                <c:pt idx="512">
                  <c:v>2.8999999999999986</c:v>
                </c:pt>
                <c:pt idx="513">
                  <c:v>2.8999999999999986</c:v>
                </c:pt>
                <c:pt idx="514">
                  <c:v>2.8999999999999986</c:v>
                </c:pt>
                <c:pt idx="515">
                  <c:v>2.8999999999999986</c:v>
                </c:pt>
                <c:pt idx="516">
                  <c:v>2.8999999999999986</c:v>
                </c:pt>
                <c:pt idx="517">
                  <c:v>2.8999999999999986</c:v>
                </c:pt>
                <c:pt idx="518">
                  <c:v>2.8999999999999986</c:v>
                </c:pt>
                <c:pt idx="519">
                  <c:v>2.8999999999999986</c:v>
                </c:pt>
                <c:pt idx="520">
                  <c:v>2.8999999999999986</c:v>
                </c:pt>
                <c:pt idx="521">
                  <c:v>2.8999999999999986</c:v>
                </c:pt>
                <c:pt idx="522">
                  <c:v>2.8999999999999986</c:v>
                </c:pt>
                <c:pt idx="523">
                  <c:v>2.8999999999999986</c:v>
                </c:pt>
                <c:pt idx="524">
                  <c:v>2.8999999999999986</c:v>
                </c:pt>
                <c:pt idx="525">
                  <c:v>3</c:v>
                </c:pt>
                <c:pt idx="526">
                  <c:v>3</c:v>
                </c:pt>
                <c:pt idx="527">
                  <c:v>3</c:v>
                </c:pt>
                <c:pt idx="528">
                  <c:v>3</c:v>
                </c:pt>
                <c:pt idx="529">
                  <c:v>3</c:v>
                </c:pt>
                <c:pt idx="530">
                  <c:v>3</c:v>
                </c:pt>
                <c:pt idx="531">
                  <c:v>3.0999999999999979</c:v>
                </c:pt>
                <c:pt idx="532">
                  <c:v>3.0999999999999979</c:v>
                </c:pt>
                <c:pt idx="533">
                  <c:v>3.0999999999999979</c:v>
                </c:pt>
                <c:pt idx="534">
                  <c:v>3.1999999999999993</c:v>
                </c:pt>
                <c:pt idx="535">
                  <c:v>3.1999999999999993</c:v>
                </c:pt>
                <c:pt idx="536">
                  <c:v>3.1999999999999993</c:v>
                </c:pt>
                <c:pt idx="537">
                  <c:v>3.1999999999999993</c:v>
                </c:pt>
                <c:pt idx="538">
                  <c:v>3.1999999999999993</c:v>
                </c:pt>
                <c:pt idx="539">
                  <c:v>3.2999999999999972</c:v>
                </c:pt>
                <c:pt idx="540">
                  <c:v>3.2999999999999972</c:v>
                </c:pt>
                <c:pt idx="541">
                  <c:v>3.3999999999999986</c:v>
                </c:pt>
                <c:pt idx="542">
                  <c:v>3.3999999999999986</c:v>
                </c:pt>
                <c:pt idx="543">
                  <c:v>3.3999999999999986</c:v>
                </c:pt>
                <c:pt idx="544">
                  <c:v>3.5</c:v>
                </c:pt>
                <c:pt idx="545">
                  <c:v>3.5</c:v>
                </c:pt>
                <c:pt idx="546">
                  <c:v>3.5</c:v>
                </c:pt>
                <c:pt idx="547">
                  <c:v>3.5999999999999979</c:v>
                </c:pt>
                <c:pt idx="548">
                  <c:v>3.5</c:v>
                </c:pt>
                <c:pt idx="549">
                  <c:v>3.5999999999999979</c:v>
                </c:pt>
                <c:pt idx="550">
                  <c:v>3.5999999999999979</c:v>
                </c:pt>
                <c:pt idx="551">
                  <c:v>3.5999999999999979</c:v>
                </c:pt>
                <c:pt idx="552">
                  <c:v>3.5999999999999979</c:v>
                </c:pt>
                <c:pt idx="553">
                  <c:v>3.6999999999999993</c:v>
                </c:pt>
                <c:pt idx="554">
                  <c:v>3.6999999999999993</c:v>
                </c:pt>
                <c:pt idx="555">
                  <c:v>3.5999999999999979</c:v>
                </c:pt>
                <c:pt idx="556">
                  <c:v>3.6999999999999993</c:v>
                </c:pt>
                <c:pt idx="557">
                  <c:v>3.6999999999999993</c:v>
                </c:pt>
                <c:pt idx="558">
                  <c:v>3.6999999999999993</c:v>
                </c:pt>
                <c:pt idx="559">
                  <c:v>3.6999999999999993</c:v>
                </c:pt>
                <c:pt idx="560">
                  <c:v>3.6999999999999993</c:v>
                </c:pt>
                <c:pt idx="561">
                  <c:v>3.6999999999999993</c:v>
                </c:pt>
                <c:pt idx="562">
                  <c:v>3.6999999999999993</c:v>
                </c:pt>
                <c:pt idx="563">
                  <c:v>3.6999999999999993</c:v>
                </c:pt>
                <c:pt idx="564">
                  <c:v>3.6999999999999993</c:v>
                </c:pt>
                <c:pt idx="565">
                  <c:v>3.6999999999999993</c:v>
                </c:pt>
                <c:pt idx="566">
                  <c:v>3.6999999999999993</c:v>
                </c:pt>
                <c:pt idx="567">
                  <c:v>3.6999999999999993</c:v>
                </c:pt>
                <c:pt idx="568">
                  <c:v>3.6999999999999993</c:v>
                </c:pt>
                <c:pt idx="569">
                  <c:v>3.5999999999999979</c:v>
                </c:pt>
                <c:pt idx="570">
                  <c:v>3.5999999999999979</c:v>
                </c:pt>
                <c:pt idx="571">
                  <c:v>3.5999999999999979</c:v>
                </c:pt>
                <c:pt idx="572">
                  <c:v>3.5999999999999979</c:v>
                </c:pt>
                <c:pt idx="573">
                  <c:v>3.5999999999999979</c:v>
                </c:pt>
                <c:pt idx="574">
                  <c:v>3.5999999999999979</c:v>
                </c:pt>
                <c:pt idx="575">
                  <c:v>3.5999999999999979</c:v>
                </c:pt>
                <c:pt idx="576">
                  <c:v>3.5999999999999979</c:v>
                </c:pt>
                <c:pt idx="577">
                  <c:v>3.5999999999999979</c:v>
                </c:pt>
                <c:pt idx="578">
                  <c:v>3.5</c:v>
                </c:pt>
                <c:pt idx="579">
                  <c:v>3.5</c:v>
                </c:pt>
                <c:pt idx="580">
                  <c:v>3.5</c:v>
                </c:pt>
                <c:pt idx="581">
                  <c:v>3.5</c:v>
                </c:pt>
                <c:pt idx="582">
                  <c:v>3.5</c:v>
                </c:pt>
                <c:pt idx="583">
                  <c:v>3.5</c:v>
                </c:pt>
                <c:pt idx="584">
                  <c:v>3.5</c:v>
                </c:pt>
                <c:pt idx="585">
                  <c:v>3.5</c:v>
                </c:pt>
                <c:pt idx="586">
                  <c:v>3.3999999999999986</c:v>
                </c:pt>
                <c:pt idx="587">
                  <c:v>3.3999999999999986</c:v>
                </c:pt>
                <c:pt idx="588">
                  <c:v>3.3999999999999986</c:v>
                </c:pt>
                <c:pt idx="589">
                  <c:v>3.3999999999999986</c:v>
                </c:pt>
                <c:pt idx="590">
                  <c:v>3.3999999999999986</c:v>
                </c:pt>
                <c:pt idx="591">
                  <c:v>3.2999999999999972</c:v>
                </c:pt>
                <c:pt idx="592">
                  <c:v>3.2999999999999972</c:v>
                </c:pt>
                <c:pt idx="593">
                  <c:v>3.2999999999999972</c:v>
                </c:pt>
                <c:pt idx="594">
                  <c:v>3.2999999999999972</c:v>
                </c:pt>
                <c:pt idx="595">
                  <c:v>3.2999999999999972</c:v>
                </c:pt>
                <c:pt idx="596">
                  <c:v>3.2999999999999972</c:v>
                </c:pt>
                <c:pt idx="597">
                  <c:v>3.2999999999999972</c:v>
                </c:pt>
                <c:pt idx="598">
                  <c:v>3.3999999999999986</c:v>
                </c:pt>
                <c:pt idx="599">
                  <c:v>3.2999999999999972</c:v>
                </c:pt>
                <c:pt idx="600">
                  <c:v>3.2999999999999972</c:v>
                </c:pt>
                <c:pt idx="601">
                  <c:v>3.2999999999999972</c:v>
                </c:pt>
                <c:pt idx="602">
                  <c:v>3.3999999999999986</c:v>
                </c:pt>
                <c:pt idx="603">
                  <c:v>3.3999999999999986</c:v>
                </c:pt>
                <c:pt idx="604">
                  <c:v>3.2999999999999972</c:v>
                </c:pt>
                <c:pt idx="605">
                  <c:v>3.2999999999999972</c:v>
                </c:pt>
                <c:pt idx="606">
                  <c:v>3.3999999999999986</c:v>
                </c:pt>
                <c:pt idx="607">
                  <c:v>3.3999999999999986</c:v>
                </c:pt>
                <c:pt idx="608">
                  <c:v>3.3999999999999986</c:v>
                </c:pt>
                <c:pt idx="609">
                  <c:v>3.3999999999999986</c:v>
                </c:pt>
                <c:pt idx="610">
                  <c:v>3.3999999999999986</c:v>
                </c:pt>
                <c:pt idx="611">
                  <c:v>3.5</c:v>
                </c:pt>
                <c:pt idx="612">
                  <c:v>3.3999999999999986</c:v>
                </c:pt>
                <c:pt idx="613">
                  <c:v>3.5</c:v>
                </c:pt>
                <c:pt idx="614">
                  <c:v>3.5</c:v>
                </c:pt>
                <c:pt idx="615">
                  <c:v>3.5</c:v>
                </c:pt>
                <c:pt idx="616">
                  <c:v>3.5</c:v>
                </c:pt>
                <c:pt idx="617">
                  <c:v>3.5999999999999979</c:v>
                </c:pt>
                <c:pt idx="618">
                  <c:v>3.5999999999999979</c:v>
                </c:pt>
                <c:pt idx="619">
                  <c:v>3.5999999999999979</c:v>
                </c:pt>
                <c:pt idx="620">
                  <c:v>3.6999999999999993</c:v>
                </c:pt>
                <c:pt idx="621">
                  <c:v>3.6999999999999993</c:v>
                </c:pt>
                <c:pt idx="622">
                  <c:v>3.6999999999999993</c:v>
                </c:pt>
                <c:pt idx="623">
                  <c:v>3.6999999999999993</c:v>
                </c:pt>
                <c:pt idx="624">
                  <c:v>3.6999999999999993</c:v>
                </c:pt>
                <c:pt idx="625">
                  <c:v>3.7999999999999972</c:v>
                </c:pt>
                <c:pt idx="626">
                  <c:v>3.7999999999999972</c:v>
                </c:pt>
                <c:pt idx="627">
                  <c:v>3.6999999999999993</c:v>
                </c:pt>
                <c:pt idx="628">
                  <c:v>3.7999999999999972</c:v>
                </c:pt>
                <c:pt idx="629">
                  <c:v>3.7999999999999972</c:v>
                </c:pt>
                <c:pt idx="630">
                  <c:v>3.8999999999999986</c:v>
                </c:pt>
                <c:pt idx="631">
                  <c:v>3.8999999999999986</c:v>
                </c:pt>
                <c:pt idx="632">
                  <c:v>3.8999999999999986</c:v>
                </c:pt>
                <c:pt idx="633">
                  <c:v>3.8999999999999986</c:v>
                </c:pt>
                <c:pt idx="634">
                  <c:v>4</c:v>
                </c:pt>
                <c:pt idx="635">
                  <c:v>4</c:v>
                </c:pt>
                <c:pt idx="636">
                  <c:v>4</c:v>
                </c:pt>
                <c:pt idx="637">
                  <c:v>4.0999999999999979</c:v>
                </c:pt>
                <c:pt idx="638">
                  <c:v>4</c:v>
                </c:pt>
                <c:pt idx="639">
                  <c:v>4</c:v>
                </c:pt>
                <c:pt idx="640">
                  <c:v>4</c:v>
                </c:pt>
                <c:pt idx="641">
                  <c:v>4</c:v>
                </c:pt>
                <c:pt idx="642">
                  <c:v>4</c:v>
                </c:pt>
                <c:pt idx="643">
                  <c:v>4</c:v>
                </c:pt>
                <c:pt idx="644">
                  <c:v>4.0999999999999979</c:v>
                </c:pt>
                <c:pt idx="645">
                  <c:v>4</c:v>
                </c:pt>
                <c:pt idx="646">
                  <c:v>4</c:v>
                </c:pt>
                <c:pt idx="647">
                  <c:v>4</c:v>
                </c:pt>
                <c:pt idx="648">
                  <c:v>4</c:v>
                </c:pt>
                <c:pt idx="649">
                  <c:v>4</c:v>
                </c:pt>
                <c:pt idx="650">
                  <c:v>4</c:v>
                </c:pt>
                <c:pt idx="651">
                  <c:v>3.8999999999999986</c:v>
                </c:pt>
                <c:pt idx="652">
                  <c:v>3.8999999999999986</c:v>
                </c:pt>
                <c:pt idx="653">
                  <c:v>3.8999999999999986</c:v>
                </c:pt>
                <c:pt idx="654">
                  <c:v>3.8999999999999986</c:v>
                </c:pt>
                <c:pt idx="655">
                  <c:v>3.8999999999999986</c:v>
                </c:pt>
                <c:pt idx="656">
                  <c:v>3.8999999999999986</c:v>
                </c:pt>
                <c:pt idx="657">
                  <c:v>3.8999999999999986</c:v>
                </c:pt>
                <c:pt idx="658">
                  <c:v>3.8999999999999986</c:v>
                </c:pt>
                <c:pt idx="659">
                  <c:v>3.8999999999999986</c:v>
                </c:pt>
                <c:pt idx="660">
                  <c:v>3.8999999999999986</c:v>
                </c:pt>
                <c:pt idx="661">
                  <c:v>3.8999999999999986</c:v>
                </c:pt>
                <c:pt idx="662">
                  <c:v>3.7999999999999972</c:v>
                </c:pt>
                <c:pt idx="663">
                  <c:v>3.7999999999999972</c:v>
                </c:pt>
                <c:pt idx="664">
                  <c:v>3.7999999999999972</c:v>
                </c:pt>
                <c:pt idx="665">
                  <c:v>3.7999999999999972</c:v>
                </c:pt>
                <c:pt idx="666">
                  <c:v>3.7999999999999972</c:v>
                </c:pt>
                <c:pt idx="667">
                  <c:v>3.6999999999999993</c:v>
                </c:pt>
                <c:pt idx="668">
                  <c:v>3.6999999999999993</c:v>
                </c:pt>
                <c:pt idx="669">
                  <c:v>3.6999999999999993</c:v>
                </c:pt>
                <c:pt idx="670">
                  <c:v>3.6999999999999993</c:v>
                </c:pt>
                <c:pt idx="671">
                  <c:v>3.6999999999999993</c:v>
                </c:pt>
                <c:pt idx="672">
                  <c:v>3.6999999999999993</c:v>
                </c:pt>
                <c:pt idx="673">
                  <c:v>3.6999999999999993</c:v>
                </c:pt>
                <c:pt idx="674">
                  <c:v>3.5999999999999979</c:v>
                </c:pt>
                <c:pt idx="675">
                  <c:v>3.5999999999999979</c:v>
                </c:pt>
                <c:pt idx="676">
                  <c:v>3.5999999999999979</c:v>
                </c:pt>
                <c:pt idx="677">
                  <c:v>3.5999999999999979</c:v>
                </c:pt>
                <c:pt idx="678">
                  <c:v>3.5999999999999979</c:v>
                </c:pt>
                <c:pt idx="679">
                  <c:v>3.5999999999999979</c:v>
                </c:pt>
                <c:pt idx="680">
                  <c:v>3.5999999999999979</c:v>
                </c:pt>
                <c:pt idx="681">
                  <c:v>3.5999999999999979</c:v>
                </c:pt>
                <c:pt idx="682">
                  <c:v>3.5999999999999979</c:v>
                </c:pt>
                <c:pt idx="683">
                  <c:v>3.5999999999999979</c:v>
                </c:pt>
                <c:pt idx="684">
                  <c:v>3.5999999999999979</c:v>
                </c:pt>
                <c:pt idx="685">
                  <c:v>3.5999999999999979</c:v>
                </c:pt>
                <c:pt idx="686">
                  <c:v>3.5999999999999979</c:v>
                </c:pt>
                <c:pt idx="687">
                  <c:v>3.5999999999999979</c:v>
                </c:pt>
                <c:pt idx="688">
                  <c:v>3.6999999999999993</c:v>
                </c:pt>
                <c:pt idx="689">
                  <c:v>3.5999999999999979</c:v>
                </c:pt>
                <c:pt idx="690">
                  <c:v>3.6999999999999993</c:v>
                </c:pt>
                <c:pt idx="691">
                  <c:v>3.6999999999999993</c:v>
                </c:pt>
                <c:pt idx="692">
                  <c:v>3.6999999999999993</c:v>
                </c:pt>
                <c:pt idx="693">
                  <c:v>3.6999999999999993</c:v>
                </c:pt>
                <c:pt idx="694">
                  <c:v>3.6999999999999993</c:v>
                </c:pt>
                <c:pt idx="695">
                  <c:v>3.6999999999999993</c:v>
                </c:pt>
                <c:pt idx="696">
                  <c:v>3.6999999999999993</c:v>
                </c:pt>
                <c:pt idx="697">
                  <c:v>3.6999999999999993</c:v>
                </c:pt>
                <c:pt idx="698">
                  <c:v>3.7999999999999972</c:v>
                </c:pt>
                <c:pt idx="699">
                  <c:v>3.7999999999999972</c:v>
                </c:pt>
                <c:pt idx="700">
                  <c:v>3.7999999999999972</c:v>
                </c:pt>
                <c:pt idx="701">
                  <c:v>3.7999999999999972</c:v>
                </c:pt>
                <c:pt idx="702">
                  <c:v>3.8999999999999986</c:v>
                </c:pt>
                <c:pt idx="703">
                  <c:v>3.8999999999999986</c:v>
                </c:pt>
                <c:pt idx="704">
                  <c:v>3.8999999999999986</c:v>
                </c:pt>
                <c:pt idx="705">
                  <c:v>3.8999999999999986</c:v>
                </c:pt>
                <c:pt idx="706">
                  <c:v>3.8999999999999986</c:v>
                </c:pt>
                <c:pt idx="707">
                  <c:v>3.8999999999999986</c:v>
                </c:pt>
                <c:pt idx="708">
                  <c:v>4</c:v>
                </c:pt>
                <c:pt idx="709">
                  <c:v>4</c:v>
                </c:pt>
                <c:pt idx="710">
                  <c:v>4</c:v>
                </c:pt>
                <c:pt idx="711">
                  <c:v>4.0999999999999979</c:v>
                </c:pt>
                <c:pt idx="712">
                  <c:v>4.0999999999999979</c:v>
                </c:pt>
                <c:pt idx="713">
                  <c:v>4.0999999999999979</c:v>
                </c:pt>
                <c:pt idx="714">
                  <c:v>4.1999999999999993</c:v>
                </c:pt>
                <c:pt idx="715">
                  <c:v>4.1999999999999993</c:v>
                </c:pt>
                <c:pt idx="716">
                  <c:v>4.1999999999999993</c:v>
                </c:pt>
                <c:pt idx="717">
                  <c:v>4.1999999999999993</c:v>
                </c:pt>
                <c:pt idx="718">
                  <c:v>4.1999999999999993</c:v>
                </c:pt>
                <c:pt idx="719">
                  <c:v>4.1999999999999993</c:v>
                </c:pt>
                <c:pt idx="720">
                  <c:v>4.2999999999999972</c:v>
                </c:pt>
                <c:pt idx="721">
                  <c:v>4.2999999999999972</c:v>
                </c:pt>
                <c:pt idx="722">
                  <c:v>4.2999999999999972</c:v>
                </c:pt>
                <c:pt idx="723">
                  <c:v>4.2999999999999972</c:v>
                </c:pt>
                <c:pt idx="724">
                  <c:v>4.2999999999999972</c:v>
                </c:pt>
                <c:pt idx="725">
                  <c:v>4.2999999999999972</c:v>
                </c:pt>
                <c:pt idx="726">
                  <c:v>4.3999999999999986</c:v>
                </c:pt>
                <c:pt idx="727">
                  <c:v>4.3999999999999986</c:v>
                </c:pt>
                <c:pt idx="728">
                  <c:v>4.2999999999999972</c:v>
                </c:pt>
                <c:pt idx="729">
                  <c:v>4.3999999999999986</c:v>
                </c:pt>
                <c:pt idx="730">
                  <c:v>4.3999999999999986</c:v>
                </c:pt>
                <c:pt idx="731">
                  <c:v>4.2999999999999972</c:v>
                </c:pt>
                <c:pt idx="732">
                  <c:v>4.2999999999999972</c:v>
                </c:pt>
                <c:pt idx="733">
                  <c:v>4.2999999999999972</c:v>
                </c:pt>
                <c:pt idx="734">
                  <c:v>4.2999999999999972</c:v>
                </c:pt>
                <c:pt idx="735">
                  <c:v>4.2999999999999972</c:v>
                </c:pt>
                <c:pt idx="736">
                  <c:v>4.2999999999999972</c:v>
                </c:pt>
                <c:pt idx="737">
                  <c:v>4.1999999999999993</c:v>
                </c:pt>
                <c:pt idx="738">
                  <c:v>4.1999999999999993</c:v>
                </c:pt>
                <c:pt idx="739">
                  <c:v>4.1999999999999993</c:v>
                </c:pt>
                <c:pt idx="740">
                  <c:v>4.1999999999999993</c:v>
                </c:pt>
                <c:pt idx="741">
                  <c:v>4.1999999999999993</c:v>
                </c:pt>
                <c:pt idx="742">
                  <c:v>4.1999999999999993</c:v>
                </c:pt>
                <c:pt idx="743">
                  <c:v>4.1999999999999993</c:v>
                </c:pt>
                <c:pt idx="744">
                  <c:v>4.1999999999999993</c:v>
                </c:pt>
                <c:pt idx="745">
                  <c:v>4.1999999999999993</c:v>
                </c:pt>
                <c:pt idx="746">
                  <c:v>4.1999999999999993</c:v>
                </c:pt>
                <c:pt idx="747">
                  <c:v>4.1999999999999993</c:v>
                </c:pt>
                <c:pt idx="748">
                  <c:v>4.1999999999999993</c:v>
                </c:pt>
                <c:pt idx="749">
                  <c:v>4.0999999999999979</c:v>
                </c:pt>
                <c:pt idx="750">
                  <c:v>4.0999999999999979</c:v>
                </c:pt>
                <c:pt idx="751">
                  <c:v>4.0999999999999979</c:v>
                </c:pt>
                <c:pt idx="752">
                  <c:v>4.0999999999999979</c:v>
                </c:pt>
                <c:pt idx="753">
                  <c:v>4.0999999999999979</c:v>
                </c:pt>
                <c:pt idx="754">
                  <c:v>4.0999999999999979</c:v>
                </c:pt>
                <c:pt idx="755">
                  <c:v>4.0999999999999979</c:v>
                </c:pt>
                <c:pt idx="756">
                  <c:v>4</c:v>
                </c:pt>
                <c:pt idx="757">
                  <c:v>4</c:v>
                </c:pt>
                <c:pt idx="758">
                  <c:v>4</c:v>
                </c:pt>
                <c:pt idx="759">
                  <c:v>4</c:v>
                </c:pt>
                <c:pt idx="760">
                  <c:v>4</c:v>
                </c:pt>
                <c:pt idx="761">
                  <c:v>4</c:v>
                </c:pt>
                <c:pt idx="762">
                  <c:v>4</c:v>
                </c:pt>
                <c:pt idx="763">
                  <c:v>4</c:v>
                </c:pt>
                <c:pt idx="764">
                  <c:v>4</c:v>
                </c:pt>
                <c:pt idx="765">
                  <c:v>3.8999999999999986</c:v>
                </c:pt>
                <c:pt idx="766">
                  <c:v>4</c:v>
                </c:pt>
                <c:pt idx="767">
                  <c:v>4</c:v>
                </c:pt>
                <c:pt idx="768">
                  <c:v>4</c:v>
                </c:pt>
                <c:pt idx="769">
                  <c:v>3.8999999999999986</c:v>
                </c:pt>
                <c:pt idx="770">
                  <c:v>4</c:v>
                </c:pt>
                <c:pt idx="771">
                  <c:v>4</c:v>
                </c:pt>
                <c:pt idx="772">
                  <c:v>4</c:v>
                </c:pt>
                <c:pt idx="773">
                  <c:v>4</c:v>
                </c:pt>
                <c:pt idx="774">
                  <c:v>4</c:v>
                </c:pt>
                <c:pt idx="775">
                  <c:v>4</c:v>
                </c:pt>
                <c:pt idx="776">
                  <c:v>4</c:v>
                </c:pt>
                <c:pt idx="777">
                  <c:v>4</c:v>
                </c:pt>
                <c:pt idx="778">
                  <c:v>4</c:v>
                </c:pt>
                <c:pt idx="779">
                  <c:v>4</c:v>
                </c:pt>
                <c:pt idx="780">
                  <c:v>4</c:v>
                </c:pt>
                <c:pt idx="781">
                  <c:v>4.0999999999999979</c:v>
                </c:pt>
                <c:pt idx="782">
                  <c:v>4.0999999999999979</c:v>
                </c:pt>
                <c:pt idx="783">
                  <c:v>4.0999999999999979</c:v>
                </c:pt>
                <c:pt idx="784">
                  <c:v>4.0999999999999979</c:v>
                </c:pt>
                <c:pt idx="785">
                  <c:v>4.1999999999999993</c:v>
                </c:pt>
                <c:pt idx="786">
                  <c:v>4.1999999999999993</c:v>
                </c:pt>
                <c:pt idx="787">
                  <c:v>4.1999999999999993</c:v>
                </c:pt>
                <c:pt idx="788">
                  <c:v>4.1999999999999993</c:v>
                </c:pt>
                <c:pt idx="789">
                  <c:v>4.1999999999999993</c:v>
                </c:pt>
                <c:pt idx="790">
                  <c:v>4.1999999999999993</c:v>
                </c:pt>
                <c:pt idx="791">
                  <c:v>4.2999999999999972</c:v>
                </c:pt>
                <c:pt idx="792">
                  <c:v>4.2999999999999972</c:v>
                </c:pt>
                <c:pt idx="793">
                  <c:v>4.2999999999999972</c:v>
                </c:pt>
                <c:pt idx="794">
                  <c:v>4.3999999999999986</c:v>
                </c:pt>
                <c:pt idx="795">
                  <c:v>4.3999999999999986</c:v>
                </c:pt>
                <c:pt idx="796">
                  <c:v>4.3999999999999986</c:v>
                </c:pt>
                <c:pt idx="797">
                  <c:v>4.3999999999999986</c:v>
                </c:pt>
                <c:pt idx="798">
                  <c:v>4.5</c:v>
                </c:pt>
                <c:pt idx="799">
                  <c:v>4.5</c:v>
                </c:pt>
                <c:pt idx="800">
                  <c:v>4.5999999999999979</c:v>
                </c:pt>
                <c:pt idx="801">
                  <c:v>4.5999999999999979</c:v>
                </c:pt>
                <c:pt idx="802">
                  <c:v>4.5999999999999979</c:v>
                </c:pt>
                <c:pt idx="803">
                  <c:v>4.5999999999999979</c:v>
                </c:pt>
                <c:pt idx="804">
                  <c:v>4.5999999999999979</c:v>
                </c:pt>
                <c:pt idx="805">
                  <c:v>4.6999999999999993</c:v>
                </c:pt>
                <c:pt idx="806">
                  <c:v>4.6999999999999993</c:v>
                </c:pt>
                <c:pt idx="807">
                  <c:v>4.6999999999999993</c:v>
                </c:pt>
                <c:pt idx="808">
                  <c:v>4.6999999999999993</c:v>
                </c:pt>
                <c:pt idx="809">
                  <c:v>4.6999999999999993</c:v>
                </c:pt>
                <c:pt idx="810">
                  <c:v>4.6999999999999993</c:v>
                </c:pt>
                <c:pt idx="811">
                  <c:v>4.6999999999999993</c:v>
                </c:pt>
                <c:pt idx="812">
                  <c:v>4.6999999999999993</c:v>
                </c:pt>
                <c:pt idx="813">
                  <c:v>4.6999999999999993</c:v>
                </c:pt>
                <c:pt idx="814">
                  <c:v>4.6999999999999993</c:v>
                </c:pt>
                <c:pt idx="815">
                  <c:v>4.6999999999999993</c:v>
                </c:pt>
                <c:pt idx="816">
                  <c:v>4.6999999999999993</c:v>
                </c:pt>
                <c:pt idx="817">
                  <c:v>4.6999999999999993</c:v>
                </c:pt>
                <c:pt idx="818">
                  <c:v>4.6999999999999993</c:v>
                </c:pt>
                <c:pt idx="819">
                  <c:v>4.6999999999999993</c:v>
                </c:pt>
                <c:pt idx="820">
                  <c:v>4.6999999999999993</c:v>
                </c:pt>
                <c:pt idx="821">
                  <c:v>4.6999999999999993</c:v>
                </c:pt>
                <c:pt idx="822">
                  <c:v>4.6999999999999993</c:v>
                </c:pt>
                <c:pt idx="823">
                  <c:v>4.6999999999999993</c:v>
                </c:pt>
                <c:pt idx="824">
                  <c:v>4.5999999999999979</c:v>
                </c:pt>
                <c:pt idx="825">
                  <c:v>4.5999999999999979</c:v>
                </c:pt>
                <c:pt idx="826">
                  <c:v>4.5999999999999979</c:v>
                </c:pt>
                <c:pt idx="827">
                  <c:v>4.5999999999999979</c:v>
                </c:pt>
                <c:pt idx="828">
                  <c:v>4.5999999999999979</c:v>
                </c:pt>
                <c:pt idx="829">
                  <c:v>4.5999999999999979</c:v>
                </c:pt>
                <c:pt idx="830">
                  <c:v>4.5999999999999979</c:v>
                </c:pt>
                <c:pt idx="831">
                  <c:v>4.5999999999999979</c:v>
                </c:pt>
                <c:pt idx="832">
                  <c:v>4.5</c:v>
                </c:pt>
                <c:pt idx="833">
                  <c:v>4.5</c:v>
                </c:pt>
                <c:pt idx="834">
                  <c:v>4.5</c:v>
                </c:pt>
                <c:pt idx="835">
                  <c:v>4.5</c:v>
                </c:pt>
                <c:pt idx="836">
                  <c:v>4.5</c:v>
                </c:pt>
                <c:pt idx="837">
                  <c:v>4.3999999999999986</c:v>
                </c:pt>
                <c:pt idx="838">
                  <c:v>4.3999999999999986</c:v>
                </c:pt>
                <c:pt idx="839">
                  <c:v>4.3999999999999986</c:v>
                </c:pt>
                <c:pt idx="840">
                  <c:v>4.3999999999999986</c:v>
                </c:pt>
                <c:pt idx="841">
                  <c:v>4.3999999999999986</c:v>
                </c:pt>
                <c:pt idx="842">
                  <c:v>4.2999999999999972</c:v>
                </c:pt>
                <c:pt idx="843">
                  <c:v>4.2999999999999972</c:v>
                </c:pt>
                <c:pt idx="844">
                  <c:v>4.2999999999999972</c:v>
                </c:pt>
                <c:pt idx="845">
                  <c:v>4.1999999999999993</c:v>
                </c:pt>
                <c:pt idx="846">
                  <c:v>4.1999999999999993</c:v>
                </c:pt>
                <c:pt idx="847">
                  <c:v>4.1999999999999993</c:v>
                </c:pt>
                <c:pt idx="848">
                  <c:v>4.1999999999999993</c:v>
                </c:pt>
                <c:pt idx="849">
                  <c:v>4.1999999999999993</c:v>
                </c:pt>
                <c:pt idx="850">
                  <c:v>4.1999999999999993</c:v>
                </c:pt>
                <c:pt idx="851">
                  <c:v>4.1999999999999993</c:v>
                </c:pt>
                <c:pt idx="852">
                  <c:v>4.1999999999999993</c:v>
                </c:pt>
                <c:pt idx="853">
                  <c:v>4.1999999999999993</c:v>
                </c:pt>
                <c:pt idx="854">
                  <c:v>4.1999999999999993</c:v>
                </c:pt>
                <c:pt idx="855">
                  <c:v>4.2999999999999972</c:v>
                </c:pt>
                <c:pt idx="856">
                  <c:v>4.2999999999999972</c:v>
                </c:pt>
                <c:pt idx="857">
                  <c:v>4.2999999999999972</c:v>
                </c:pt>
                <c:pt idx="858">
                  <c:v>4.2999999999999972</c:v>
                </c:pt>
                <c:pt idx="859">
                  <c:v>4.2999999999999972</c:v>
                </c:pt>
                <c:pt idx="860">
                  <c:v>4.2999999999999972</c:v>
                </c:pt>
                <c:pt idx="861">
                  <c:v>4.2999999999999972</c:v>
                </c:pt>
                <c:pt idx="862">
                  <c:v>4.2999999999999972</c:v>
                </c:pt>
                <c:pt idx="863">
                  <c:v>4.2999999999999972</c:v>
                </c:pt>
                <c:pt idx="864">
                  <c:v>4.2999999999999972</c:v>
                </c:pt>
                <c:pt idx="865">
                  <c:v>4.2999999999999972</c:v>
                </c:pt>
                <c:pt idx="866">
                  <c:v>4.3999999999999986</c:v>
                </c:pt>
                <c:pt idx="867">
                  <c:v>4.3999999999999986</c:v>
                </c:pt>
                <c:pt idx="868">
                  <c:v>4.3999999999999986</c:v>
                </c:pt>
                <c:pt idx="869">
                  <c:v>4.3999999999999986</c:v>
                </c:pt>
                <c:pt idx="870">
                  <c:v>4.3999999999999986</c:v>
                </c:pt>
                <c:pt idx="871">
                  <c:v>4.5</c:v>
                </c:pt>
                <c:pt idx="872">
                  <c:v>4.5</c:v>
                </c:pt>
                <c:pt idx="873">
                  <c:v>4.5</c:v>
                </c:pt>
                <c:pt idx="874">
                  <c:v>4.5</c:v>
                </c:pt>
                <c:pt idx="875">
                  <c:v>4.5999999999999979</c:v>
                </c:pt>
                <c:pt idx="876">
                  <c:v>4.5999999999999979</c:v>
                </c:pt>
                <c:pt idx="877">
                  <c:v>4.5999999999999979</c:v>
                </c:pt>
                <c:pt idx="878">
                  <c:v>4.5999999999999979</c:v>
                </c:pt>
                <c:pt idx="879">
                  <c:v>4.5999999999999979</c:v>
                </c:pt>
                <c:pt idx="880">
                  <c:v>4.5999999999999979</c:v>
                </c:pt>
                <c:pt idx="881">
                  <c:v>4.6999999999999993</c:v>
                </c:pt>
                <c:pt idx="882">
                  <c:v>4.6999999999999993</c:v>
                </c:pt>
                <c:pt idx="883">
                  <c:v>4.6999999999999993</c:v>
                </c:pt>
                <c:pt idx="884">
                  <c:v>4.6999999999999993</c:v>
                </c:pt>
                <c:pt idx="885">
                  <c:v>4.7999999999999972</c:v>
                </c:pt>
                <c:pt idx="886">
                  <c:v>4.7999999999999972</c:v>
                </c:pt>
                <c:pt idx="887">
                  <c:v>4.7999999999999972</c:v>
                </c:pt>
                <c:pt idx="888">
                  <c:v>4.7999999999999972</c:v>
                </c:pt>
                <c:pt idx="889">
                  <c:v>4.8999999999999986</c:v>
                </c:pt>
                <c:pt idx="890">
                  <c:v>4.8999999999999986</c:v>
                </c:pt>
                <c:pt idx="891">
                  <c:v>4.8999999999999986</c:v>
                </c:pt>
                <c:pt idx="892">
                  <c:v>4.8999999999999986</c:v>
                </c:pt>
                <c:pt idx="893">
                  <c:v>4.8999999999999986</c:v>
                </c:pt>
                <c:pt idx="894">
                  <c:v>4.8999999999999986</c:v>
                </c:pt>
                <c:pt idx="895">
                  <c:v>4.8999999999999986</c:v>
                </c:pt>
                <c:pt idx="896">
                  <c:v>4.8999999999999986</c:v>
                </c:pt>
                <c:pt idx="897">
                  <c:v>4.8999999999999986</c:v>
                </c:pt>
                <c:pt idx="898">
                  <c:v>4.8999999999999986</c:v>
                </c:pt>
                <c:pt idx="899">
                  <c:v>4.8999999999999986</c:v>
                </c:pt>
                <c:pt idx="900">
                  <c:v>4.8999999999999986</c:v>
                </c:pt>
                <c:pt idx="901">
                  <c:v>4.8999999999999986</c:v>
                </c:pt>
                <c:pt idx="902">
                  <c:v>4.8999999999999986</c:v>
                </c:pt>
                <c:pt idx="903">
                  <c:v>4.8999999999999986</c:v>
                </c:pt>
                <c:pt idx="904">
                  <c:v>4.8999999999999986</c:v>
                </c:pt>
                <c:pt idx="905">
                  <c:v>4.7999999999999972</c:v>
                </c:pt>
                <c:pt idx="906">
                  <c:v>4.7999999999999972</c:v>
                </c:pt>
                <c:pt idx="907">
                  <c:v>4.8999999999999986</c:v>
                </c:pt>
                <c:pt idx="908">
                  <c:v>4.8999999999999986</c:v>
                </c:pt>
                <c:pt idx="909">
                  <c:v>4.7999999999999972</c:v>
                </c:pt>
                <c:pt idx="910">
                  <c:v>4.7999999999999972</c:v>
                </c:pt>
                <c:pt idx="911">
                  <c:v>4.7999999999999972</c:v>
                </c:pt>
                <c:pt idx="912">
                  <c:v>4.7999999999999972</c:v>
                </c:pt>
                <c:pt idx="913">
                  <c:v>4.7999999999999972</c:v>
                </c:pt>
                <c:pt idx="914">
                  <c:v>4.7999999999999972</c:v>
                </c:pt>
                <c:pt idx="915">
                  <c:v>4.6999999999999993</c:v>
                </c:pt>
                <c:pt idx="916">
                  <c:v>4.6999999999999993</c:v>
                </c:pt>
                <c:pt idx="917">
                  <c:v>4.6999999999999993</c:v>
                </c:pt>
                <c:pt idx="918">
                  <c:v>4.5999999999999979</c:v>
                </c:pt>
                <c:pt idx="919">
                  <c:v>4.5999999999999979</c:v>
                </c:pt>
                <c:pt idx="920">
                  <c:v>4.5999999999999979</c:v>
                </c:pt>
                <c:pt idx="921">
                  <c:v>4.5999999999999979</c:v>
                </c:pt>
                <c:pt idx="922">
                  <c:v>4.5999999999999979</c:v>
                </c:pt>
                <c:pt idx="923">
                  <c:v>4.5999999999999979</c:v>
                </c:pt>
                <c:pt idx="924">
                  <c:v>4.5</c:v>
                </c:pt>
                <c:pt idx="925">
                  <c:v>4.5</c:v>
                </c:pt>
                <c:pt idx="926">
                  <c:v>4.5</c:v>
                </c:pt>
                <c:pt idx="927">
                  <c:v>4.5</c:v>
                </c:pt>
                <c:pt idx="928">
                  <c:v>4.5</c:v>
                </c:pt>
                <c:pt idx="929">
                  <c:v>4.5</c:v>
                </c:pt>
                <c:pt idx="930">
                  <c:v>4.3999999999999986</c:v>
                </c:pt>
                <c:pt idx="931">
                  <c:v>4.3999999999999986</c:v>
                </c:pt>
                <c:pt idx="932">
                  <c:v>4.3999999999999986</c:v>
                </c:pt>
                <c:pt idx="933">
                  <c:v>4.3999999999999986</c:v>
                </c:pt>
                <c:pt idx="934">
                  <c:v>4.3999999999999986</c:v>
                </c:pt>
                <c:pt idx="935">
                  <c:v>4.3999999999999986</c:v>
                </c:pt>
                <c:pt idx="936">
                  <c:v>4.3999999999999986</c:v>
                </c:pt>
                <c:pt idx="937">
                  <c:v>4.3999999999999986</c:v>
                </c:pt>
                <c:pt idx="938">
                  <c:v>4.3999999999999986</c:v>
                </c:pt>
                <c:pt idx="939">
                  <c:v>4.3999999999999986</c:v>
                </c:pt>
                <c:pt idx="940">
                  <c:v>4.3999999999999986</c:v>
                </c:pt>
                <c:pt idx="941">
                  <c:v>4.3999999999999986</c:v>
                </c:pt>
                <c:pt idx="942">
                  <c:v>4.3999999999999986</c:v>
                </c:pt>
                <c:pt idx="943">
                  <c:v>4.3999999999999986</c:v>
                </c:pt>
                <c:pt idx="944">
                  <c:v>4.3999999999999986</c:v>
                </c:pt>
                <c:pt idx="945">
                  <c:v>4.3999999999999986</c:v>
                </c:pt>
                <c:pt idx="946">
                  <c:v>4.5</c:v>
                </c:pt>
                <c:pt idx="947">
                  <c:v>4.5</c:v>
                </c:pt>
                <c:pt idx="948">
                  <c:v>4.5</c:v>
                </c:pt>
                <c:pt idx="949">
                  <c:v>4.5</c:v>
                </c:pt>
                <c:pt idx="950">
                  <c:v>4.5</c:v>
                </c:pt>
                <c:pt idx="951">
                  <c:v>4.5</c:v>
                </c:pt>
                <c:pt idx="952">
                  <c:v>4.5</c:v>
                </c:pt>
                <c:pt idx="953">
                  <c:v>4.5</c:v>
                </c:pt>
                <c:pt idx="954">
                  <c:v>4.5999999999999979</c:v>
                </c:pt>
                <c:pt idx="955">
                  <c:v>4.5999999999999979</c:v>
                </c:pt>
                <c:pt idx="956">
                  <c:v>4.5999999999999979</c:v>
                </c:pt>
                <c:pt idx="957">
                  <c:v>4.5999999999999979</c:v>
                </c:pt>
                <c:pt idx="958">
                  <c:v>4.6999999999999993</c:v>
                </c:pt>
                <c:pt idx="959">
                  <c:v>4.6999999999999993</c:v>
                </c:pt>
                <c:pt idx="960">
                  <c:v>4.6999999999999993</c:v>
                </c:pt>
                <c:pt idx="961">
                  <c:v>4.6999999999999993</c:v>
                </c:pt>
                <c:pt idx="962">
                  <c:v>4.7999999999999972</c:v>
                </c:pt>
                <c:pt idx="963">
                  <c:v>4.7999999999999972</c:v>
                </c:pt>
                <c:pt idx="964">
                  <c:v>4.7999999999999972</c:v>
                </c:pt>
                <c:pt idx="965">
                  <c:v>4.7999999999999972</c:v>
                </c:pt>
                <c:pt idx="966">
                  <c:v>4.7999999999999972</c:v>
                </c:pt>
                <c:pt idx="967">
                  <c:v>4.7999999999999972</c:v>
                </c:pt>
                <c:pt idx="968">
                  <c:v>4.8999999999999986</c:v>
                </c:pt>
                <c:pt idx="969">
                  <c:v>4.8999999999999986</c:v>
                </c:pt>
                <c:pt idx="970">
                  <c:v>4.8999999999999986</c:v>
                </c:pt>
                <c:pt idx="971">
                  <c:v>5</c:v>
                </c:pt>
                <c:pt idx="972">
                  <c:v>5</c:v>
                </c:pt>
                <c:pt idx="973">
                  <c:v>5.0999999999999979</c:v>
                </c:pt>
                <c:pt idx="974">
                  <c:v>5</c:v>
                </c:pt>
                <c:pt idx="975">
                  <c:v>5</c:v>
                </c:pt>
                <c:pt idx="976">
                  <c:v>5.0999999999999979</c:v>
                </c:pt>
                <c:pt idx="977">
                  <c:v>5.0999999999999979</c:v>
                </c:pt>
                <c:pt idx="978">
                  <c:v>5.0999999999999979</c:v>
                </c:pt>
                <c:pt idx="979">
                  <c:v>5.0999999999999979</c:v>
                </c:pt>
                <c:pt idx="980">
                  <c:v>5.0999999999999979</c:v>
                </c:pt>
                <c:pt idx="981">
                  <c:v>5.0999999999999979</c:v>
                </c:pt>
                <c:pt idx="982">
                  <c:v>5.0999999999999979</c:v>
                </c:pt>
                <c:pt idx="983">
                  <c:v>5.0999999999999979</c:v>
                </c:pt>
                <c:pt idx="984">
                  <c:v>5.0999999999999979</c:v>
                </c:pt>
                <c:pt idx="985">
                  <c:v>5</c:v>
                </c:pt>
                <c:pt idx="986">
                  <c:v>5</c:v>
                </c:pt>
                <c:pt idx="987">
                  <c:v>5</c:v>
                </c:pt>
                <c:pt idx="988">
                  <c:v>5</c:v>
                </c:pt>
                <c:pt idx="989">
                  <c:v>4.8999999999999986</c:v>
                </c:pt>
                <c:pt idx="990">
                  <c:v>4.8999999999999986</c:v>
                </c:pt>
                <c:pt idx="991">
                  <c:v>4.8999999999999986</c:v>
                </c:pt>
                <c:pt idx="992">
                  <c:v>4.8999999999999986</c:v>
                </c:pt>
                <c:pt idx="993">
                  <c:v>4.8999999999999986</c:v>
                </c:pt>
                <c:pt idx="994">
                  <c:v>4.8999999999999986</c:v>
                </c:pt>
                <c:pt idx="995">
                  <c:v>4.8999999999999986</c:v>
                </c:pt>
                <c:pt idx="996">
                  <c:v>4.8999999999999986</c:v>
                </c:pt>
                <c:pt idx="997">
                  <c:v>4.8999999999999986</c:v>
                </c:pt>
                <c:pt idx="998">
                  <c:v>4.7999999999999972</c:v>
                </c:pt>
                <c:pt idx="999">
                  <c:v>4.7999999999999972</c:v>
                </c:pt>
                <c:pt idx="1000">
                  <c:v>4.7999999999999972</c:v>
                </c:pt>
                <c:pt idx="1001">
                  <c:v>4.7999999999999972</c:v>
                </c:pt>
                <c:pt idx="1002">
                  <c:v>4.7999999999999972</c:v>
                </c:pt>
                <c:pt idx="1003">
                  <c:v>4.7999999999999972</c:v>
                </c:pt>
                <c:pt idx="1004">
                  <c:v>4.7999999999999972</c:v>
                </c:pt>
                <c:pt idx="1005">
                  <c:v>4.6999999999999993</c:v>
                </c:pt>
                <c:pt idx="1006">
                  <c:v>4.6999999999999993</c:v>
                </c:pt>
                <c:pt idx="1007">
                  <c:v>4.6999999999999993</c:v>
                </c:pt>
                <c:pt idx="1008">
                  <c:v>4.6999999999999993</c:v>
                </c:pt>
                <c:pt idx="1009">
                  <c:v>4.5999999999999979</c:v>
                </c:pt>
                <c:pt idx="1010">
                  <c:v>4.6999999999999993</c:v>
                </c:pt>
                <c:pt idx="1011">
                  <c:v>4.5999999999999979</c:v>
                </c:pt>
                <c:pt idx="1012">
                  <c:v>4.5999999999999979</c:v>
                </c:pt>
                <c:pt idx="1013">
                  <c:v>4.5999999999999979</c:v>
                </c:pt>
                <c:pt idx="1014">
                  <c:v>4.5999999999999979</c:v>
                </c:pt>
                <c:pt idx="1015">
                  <c:v>4.5999999999999979</c:v>
                </c:pt>
                <c:pt idx="1016">
                  <c:v>4.5999999999999979</c:v>
                </c:pt>
                <c:pt idx="1017">
                  <c:v>4.5</c:v>
                </c:pt>
                <c:pt idx="1018">
                  <c:v>4.5</c:v>
                </c:pt>
                <c:pt idx="1019">
                  <c:v>4.5</c:v>
                </c:pt>
                <c:pt idx="1020">
                  <c:v>4.5</c:v>
                </c:pt>
                <c:pt idx="1021">
                  <c:v>4.5</c:v>
                </c:pt>
                <c:pt idx="1022">
                  <c:v>4.5</c:v>
                </c:pt>
                <c:pt idx="1023">
                  <c:v>4.5</c:v>
                </c:pt>
                <c:pt idx="1024">
                  <c:v>4.5</c:v>
                </c:pt>
                <c:pt idx="1025">
                  <c:v>4.3999999999999986</c:v>
                </c:pt>
                <c:pt idx="1026">
                  <c:v>4.3999999999999986</c:v>
                </c:pt>
                <c:pt idx="1027">
                  <c:v>4.3999999999999986</c:v>
                </c:pt>
                <c:pt idx="1028">
                  <c:v>4.3999999999999986</c:v>
                </c:pt>
                <c:pt idx="1029">
                  <c:v>4.3999999999999986</c:v>
                </c:pt>
                <c:pt idx="1030">
                  <c:v>4.3999999999999986</c:v>
                </c:pt>
                <c:pt idx="1031">
                  <c:v>4.3999999999999986</c:v>
                </c:pt>
                <c:pt idx="1032">
                  <c:v>4.3999999999999986</c:v>
                </c:pt>
                <c:pt idx="1033">
                  <c:v>4.3999999999999986</c:v>
                </c:pt>
                <c:pt idx="1034">
                  <c:v>4.3999999999999986</c:v>
                </c:pt>
                <c:pt idx="1035">
                  <c:v>4.3999999999999986</c:v>
                </c:pt>
                <c:pt idx="1036">
                  <c:v>4.3999999999999986</c:v>
                </c:pt>
                <c:pt idx="1037">
                  <c:v>4.3999999999999986</c:v>
                </c:pt>
                <c:pt idx="1038">
                  <c:v>4.3999999999999986</c:v>
                </c:pt>
                <c:pt idx="1039">
                  <c:v>4.3999999999999986</c:v>
                </c:pt>
                <c:pt idx="1040">
                  <c:v>4.3999999999999986</c:v>
                </c:pt>
                <c:pt idx="1041">
                  <c:v>4.2999999999999972</c:v>
                </c:pt>
                <c:pt idx="1042">
                  <c:v>4.2999999999999972</c:v>
                </c:pt>
                <c:pt idx="1043">
                  <c:v>4.2999999999999972</c:v>
                </c:pt>
                <c:pt idx="1044">
                  <c:v>4.2999999999999972</c:v>
                </c:pt>
                <c:pt idx="1045">
                  <c:v>4.2999999999999972</c:v>
                </c:pt>
                <c:pt idx="1046">
                  <c:v>4.2999999999999972</c:v>
                </c:pt>
                <c:pt idx="1047">
                  <c:v>4.2999999999999972</c:v>
                </c:pt>
                <c:pt idx="1048">
                  <c:v>4.1999999999999993</c:v>
                </c:pt>
                <c:pt idx="1049">
                  <c:v>4.1999999999999993</c:v>
                </c:pt>
                <c:pt idx="1050">
                  <c:v>4.1999999999999993</c:v>
                </c:pt>
                <c:pt idx="1051">
                  <c:v>4.2999999999999972</c:v>
                </c:pt>
                <c:pt idx="1052">
                  <c:v>4.1999999999999993</c:v>
                </c:pt>
                <c:pt idx="1053">
                  <c:v>4.1999999999999993</c:v>
                </c:pt>
                <c:pt idx="1054">
                  <c:v>4.2999999999999972</c:v>
                </c:pt>
                <c:pt idx="1055">
                  <c:v>4.1999999999999993</c:v>
                </c:pt>
                <c:pt idx="1056">
                  <c:v>4.0999999999999979</c:v>
                </c:pt>
                <c:pt idx="1057">
                  <c:v>4.1999999999999993</c:v>
                </c:pt>
                <c:pt idx="1058">
                  <c:v>4.1999999999999993</c:v>
                </c:pt>
                <c:pt idx="1059">
                  <c:v>4.1999999999999993</c:v>
                </c:pt>
                <c:pt idx="1060">
                  <c:v>4.0999999999999979</c:v>
                </c:pt>
                <c:pt idx="1061">
                  <c:v>4.0999999999999979</c:v>
                </c:pt>
                <c:pt idx="1062">
                  <c:v>4.1999999999999993</c:v>
                </c:pt>
                <c:pt idx="1063">
                  <c:v>4.1999999999999993</c:v>
                </c:pt>
                <c:pt idx="1064">
                  <c:v>4.1999999999999993</c:v>
                </c:pt>
                <c:pt idx="1065">
                  <c:v>4.1999999999999993</c:v>
                </c:pt>
                <c:pt idx="1066">
                  <c:v>4.0999999999999979</c:v>
                </c:pt>
                <c:pt idx="1067">
                  <c:v>4.0999999999999979</c:v>
                </c:pt>
                <c:pt idx="1068">
                  <c:v>4.0999999999999979</c:v>
                </c:pt>
                <c:pt idx="1069">
                  <c:v>4.0999999999999979</c:v>
                </c:pt>
                <c:pt idx="1070">
                  <c:v>4.0999999999999979</c:v>
                </c:pt>
                <c:pt idx="1071">
                  <c:v>4.0999999999999979</c:v>
                </c:pt>
                <c:pt idx="1072">
                  <c:v>4.0999999999999979</c:v>
                </c:pt>
                <c:pt idx="1073">
                  <c:v>4.0999999999999979</c:v>
                </c:pt>
                <c:pt idx="1074">
                  <c:v>4.0999999999999979</c:v>
                </c:pt>
                <c:pt idx="1075">
                  <c:v>4.0999999999999979</c:v>
                </c:pt>
                <c:pt idx="1076">
                  <c:v>4.0999999999999979</c:v>
                </c:pt>
                <c:pt idx="1077">
                  <c:v>4.0999999999999979</c:v>
                </c:pt>
                <c:pt idx="1078">
                  <c:v>4.0999999999999979</c:v>
                </c:pt>
                <c:pt idx="1079">
                  <c:v>4.0999999999999979</c:v>
                </c:pt>
                <c:pt idx="1080">
                  <c:v>4.0999999999999979</c:v>
                </c:pt>
                <c:pt idx="1081">
                  <c:v>4.0999999999999979</c:v>
                </c:pt>
                <c:pt idx="1082">
                  <c:v>4.0999999999999979</c:v>
                </c:pt>
                <c:pt idx="1083">
                  <c:v>4.0999999999999979</c:v>
                </c:pt>
                <c:pt idx="1084">
                  <c:v>4</c:v>
                </c:pt>
                <c:pt idx="1085">
                  <c:v>4.0999999999999979</c:v>
                </c:pt>
                <c:pt idx="1086">
                  <c:v>4.0999999999999979</c:v>
                </c:pt>
                <c:pt idx="1087">
                  <c:v>4</c:v>
                </c:pt>
                <c:pt idx="1088">
                  <c:v>4</c:v>
                </c:pt>
                <c:pt idx="1089">
                  <c:v>4</c:v>
                </c:pt>
                <c:pt idx="1090">
                  <c:v>4</c:v>
                </c:pt>
                <c:pt idx="1091">
                  <c:v>4</c:v>
                </c:pt>
                <c:pt idx="1092">
                  <c:v>4</c:v>
                </c:pt>
                <c:pt idx="1093">
                  <c:v>4</c:v>
                </c:pt>
                <c:pt idx="1094">
                  <c:v>4</c:v>
                </c:pt>
                <c:pt idx="1095">
                  <c:v>4</c:v>
                </c:pt>
                <c:pt idx="1096">
                  <c:v>4</c:v>
                </c:pt>
                <c:pt idx="1097">
                  <c:v>4</c:v>
                </c:pt>
                <c:pt idx="1098">
                  <c:v>4</c:v>
                </c:pt>
                <c:pt idx="1099">
                  <c:v>4</c:v>
                </c:pt>
                <c:pt idx="1100">
                  <c:v>4</c:v>
                </c:pt>
                <c:pt idx="1101">
                  <c:v>4</c:v>
                </c:pt>
                <c:pt idx="1102">
                  <c:v>4</c:v>
                </c:pt>
                <c:pt idx="1103">
                  <c:v>4</c:v>
                </c:pt>
                <c:pt idx="1104">
                  <c:v>4</c:v>
                </c:pt>
                <c:pt idx="1105">
                  <c:v>4</c:v>
                </c:pt>
                <c:pt idx="1106">
                  <c:v>4</c:v>
                </c:pt>
                <c:pt idx="1107">
                  <c:v>4</c:v>
                </c:pt>
                <c:pt idx="1108">
                  <c:v>4</c:v>
                </c:pt>
                <c:pt idx="1109">
                  <c:v>4</c:v>
                </c:pt>
                <c:pt idx="1110">
                  <c:v>4</c:v>
                </c:pt>
                <c:pt idx="1111">
                  <c:v>3.8999999999999986</c:v>
                </c:pt>
                <c:pt idx="1112">
                  <c:v>3.8999999999999986</c:v>
                </c:pt>
                <c:pt idx="1113">
                  <c:v>3.8999999999999986</c:v>
                </c:pt>
                <c:pt idx="1114">
                  <c:v>3.8999999999999986</c:v>
                </c:pt>
                <c:pt idx="1115">
                  <c:v>3.8999999999999986</c:v>
                </c:pt>
                <c:pt idx="1116">
                  <c:v>3.8999999999999986</c:v>
                </c:pt>
                <c:pt idx="1117">
                  <c:v>3.8999999999999986</c:v>
                </c:pt>
                <c:pt idx="1118">
                  <c:v>3.8999999999999986</c:v>
                </c:pt>
                <c:pt idx="1119">
                  <c:v>3.8999999999999986</c:v>
                </c:pt>
                <c:pt idx="1120">
                  <c:v>3.8999999999999986</c:v>
                </c:pt>
                <c:pt idx="1121">
                  <c:v>3.8999999999999986</c:v>
                </c:pt>
                <c:pt idx="1122">
                  <c:v>3.8999999999999986</c:v>
                </c:pt>
                <c:pt idx="1123">
                  <c:v>3.7999999999999972</c:v>
                </c:pt>
                <c:pt idx="1124">
                  <c:v>3.7999999999999972</c:v>
                </c:pt>
                <c:pt idx="1125">
                  <c:v>3.7999999999999972</c:v>
                </c:pt>
                <c:pt idx="1126">
                  <c:v>3.7999999999999972</c:v>
                </c:pt>
                <c:pt idx="1127">
                  <c:v>3.7999999999999972</c:v>
                </c:pt>
                <c:pt idx="1128">
                  <c:v>3.7999999999999972</c:v>
                </c:pt>
                <c:pt idx="1129">
                  <c:v>3.7999999999999972</c:v>
                </c:pt>
                <c:pt idx="1130">
                  <c:v>3.7999999999999972</c:v>
                </c:pt>
                <c:pt idx="1131">
                  <c:v>3.7999999999999972</c:v>
                </c:pt>
                <c:pt idx="1132">
                  <c:v>3.7999999999999972</c:v>
                </c:pt>
                <c:pt idx="1133">
                  <c:v>3.7999999999999972</c:v>
                </c:pt>
                <c:pt idx="1134">
                  <c:v>3.7999999999999972</c:v>
                </c:pt>
                <c:pt idx="1135">
                  <c:v>3.7999999999999972</c:v>
                </c:pt>
                <c:pt idx="1136">
                  <c:v>3.7999999999999972</c:v>
                </c:pt>
                <c:pt idx="1137">
                  <c:v>3.7999999999999972</c:v>
                </c:pt>
                <c:pt idx="1138">
                  <c:v>3.7999999999999972</c:v>
                </c:pt>
                <c:pt idx="1139">
                  <c:v>3.7999999999999972</c:v>
                </c:pt>
                <c:pt idx="1140">
                  <c:v>3.7999999999999972</c:v>
                </c:pt>
                <c:pt idx="1141">
                  <c:v>3.7999999999999972</c:v>
                </c:pt>
                <c:pt idx="1142">
                  <c:v>3.6999999999999993</c:v>
                </c:pt>
                <c:pt idx="1143">
                  <c:v>3.6999999999999993</c:v>
                </c:pt>
                <c:pt idx="1144">
                  <c:v>3.6999999999999993</c:v>
                </c:pt>
                <c:pt idx="1145">
                  <c:v>3.6999999999999993</c:v>
                </c:pt>
                <c:pt idx="1146">
                  <c:v>3.7999999999999972</c:v>
                </c:pt>
                <c:pt idx="1147">
                  <c:v>3.6999999999999993</c:v>
                </c:pt>
                <c:pt idx="1148">
                  <c:v>3.6999999999999993</c:v>
                </c:pt>
                <c:pt idx="1149">
                  <c:v>3.6999999999999993</c:v>
                </c:pt>
                <c:pt idx="1150">
                  <c:v>3.6999999999999993</c:v>
                </c:pt>
                <c:pt idx="1151">
                  <c:v>3.6999999999999993</c:v>
                </c:pt>
                <c:pt idx="1152">
                  <c:v>3.6999999999999993</c:v>
                </c:pt>
                <c:pt idx="1153">
                  <c:v>3.6999999999999993</c:v>
                </c:pt>
                <c:pt idx="1154">
                  <c:v>3.6999999999999993</c:v>
                </c:pt>
                <c:pt idx="1155">
                  <c:v>3.6999999999999993</c:v>
                </c:pt>
                <c:pt idx="1156">
                  <c:v>3.6999999999999993</c:v>
                </c:pt>
                <c:pt idx="1157">
                  <c:v>3.6999999999999993</c:v>
                </c:pt>
                <c:pt idx="1158">
                  <c:v>3.6999999999999993</c:v>
                </c:pt>
                <c:pt idx="1159">
                  <c:v>3.6999999999999993</c:v>
                </c:pt>
                <c:pt idx="1160">
                  <c:v>3.5999999999999979</c:v>
                </c:pt>
                <c:pt idx="1161">
                  <c:v>3.5999999999999979</c:v>
                </c:pt>
                <c:pt idx="1162">
                  <c:v>3.5999999999999979</c:v>
                </c:pt>
                <c:pt idx="1163">
                  <c:v>3.5999999999999979</c:v>
                </c:pt>
                <c:pt idx="1164">
                  <c:v>3.5999999999999979</c:v>
                </c:pt>
                <c:pt idx="1165">
                  <c:v>3.5999999999999979</c:v>
                </c:pt>
                <c:pt idx="1166">
                  <c:v>3.5999999999999979</c:v>
                </c:pt>
                <c:pt idx="1167">
                  <c:v>3.5999999999999979</c:v>
                </c:pt>
                <c:pt idx="1168">
                  <c:v>3.5999999999999979</c:v>
                </c:pt>
                <c:pt idx="1169">
                  <c:v>3.5999999999999979</c:v>
                </c:pt>
                <c:pt idx="1170">
                  <c:v>3.5999999999999979</c:v>
                </c:pt>
                <c:pt idx="1171">
                  <c:v>3.5999999999999979</c:v>
                </c:pt>
                <c:pt idx="1172">
                  <c:v>3.5999999999999979</c:v>
                </c:pt>
                <c:pt idx="1173">
                  <c:v>3.5999999999999979</c:v>
                </c:pt>
                <c:pt idx="1174">
                  <c:v>3.5999999999999979</c:v>
                </c:pt>
                <c:pt idx="1175">
                  <c:v>3.5999999999999979</c:v>
                </c:pt>
                <c:pt idx="1176">
                  <c:v>3.5999999999999979</c:v>
                </c:pt>
                <c:pt idx="1177">
                  <c:v>3.5999999999999979</c:v>
                </c:pt>
                <c:pt idx="1178">
                  <c:v>3.5</c:v>
                </c:pt>
                <c:pt idx="1179">
                  <c:v>3.5999999999999979</c:v>
                </c:pt>
                <c:pt idx="1180">
                  <c:v>3.5</c:v>
                </c:pt>
                <c:pt idx="1181">
                  <c:v>3.5999999999999979</c:v>
                </c:pt>
                <c:pt idx="1182">
                  <c:v>3.5</c:v>
                </c:pt>
                <c:pt idx="1183">
                  <c:v>3.5</c:v>
                </c:pt>
                <c:pt idx="1184">
                  <c:v>3.5</c:v>
                </c:pt>
                <c:pt idx="1185">
                  <c:v>3.5</c:v>
                </c:pt>
                <c:pt idx="1186">
                  <c:v>3.5</c:v>
                </c:pt>
                <c:pt idx="1187">
                  <c:v>3.5</c:v>
                </c:pt>
                <c:pt idx="1188">
                  <c:v>3.5</c:v>
                </c:pt>
                <c:pt idx="1189">
                  <c:v>3.5</c:v>
                </c:pt>
                <c:pt idx="1190">
                  <c:v>3.5</c:v>
                </c:pt>
                <c:pt idx="1191">
                  <c:v>3.3999999999999986</c:v>
                </c:pt>
                <c:pt idx="1192">
                  <c:v>3.5</c:v>
                </c:pt>
                <c:pt idx="1193">
                  <c:v>3.3999999999999986</c:v>
                </c:pt>
                <c:pt idx="1194">
                  <c:v>3.3999999999999986</c:v>
                </c:pt>
                <c:pt idx="1195">
                  <c:v>3.3999999999999986</c:v>
                </c:pt>
                <c:pt idx="1196">
                  <c:v>3.3999999999999986</c:v>
                </c:pt>
                <c:pt idx="1197">
                  <c:v>3.3999999999999986</c:v>
                </c:pt>
                <c:pt idx="1198">
                  <c:v>3.3999999999999986</c:v>
                </c:pt>
                <c:pt idx="1199">
                  <c:v>3.3999999999999986</c:v>
                </c:pt>
                <c:pt idx="1200">
                  <c:v>3.3999999999999986</c:v>
                </c:pt>
                <c:pt idx="1201">
                  <c:v>3.2999999999999972</c:v>
                </c:pt>
                <c:pt idx="1202">
                  <c:v>3.3999999999999986</c:v>
                </c:pt>
                <c:pt idx="1203">
                  <c:v>3.2999999999999972</c:v>
                </c:pt>
                <c:pt idx="1204">
                  <c:v>3.3999999999999986</c:v>
                </c:pt>
                <c:pt idx="1205">
                  <c:v>3.2999999999999972</c:v>
                </c:pt>
                <c:pt idx="1206">
                  <c:v>3.2999999999999972</c:v>
                </c:pt>
                <c:pt idx="1207">
                  <c:v>3.2999999999999972</c:v>
                </c:pt>
                <c:pt idx="1208">
                  <c:v>3.2999999999999972</c:v>
                </c:pt>
                <c:pt idx="1209">
                  <c:v>3.2999999999999972</c:v>
                </c:pt>
                <c:pt idx="1210">
                  <c:v>3.2999999999999972</c:v>
                </c:pt>
                <c:pt idx="1211">
                  <c:v>3.2999999999999972</c:v>
                </c:pt>
                <c:pt idx="1212">
                  <c:v>3.2999999999999972</c:v>
                </c:pt>
                <c:pt idx="1213">
                  <c:v>3.2999999999999972</c:v>
                </c:pt>
                <c:pt idx="1214">
                  <c:v>3.2999999999999972</c:v>
                </c:pt>
                <c:pt idx="1215">
                  <c:v>3.1999999999999993</c:v>
                </c:pt>
                <c:pt idx="1216">
                  <c:v>3.1999999999999993</c:v>
                </c:pt>
                <c:pt idx="1217">
                  <c:v>3.1999999999999993</c:v>
                </c:pt>
                <c:pt idx="1218">
                  <c:v>3.1999999999999993</c:v>
                </c:pt>
                <c:pt idx="1219">
                  <c:v>3.1999999999999993</c:v>
                </c:pt>
                <c:pt idx="1220">
                  <c:v>3.1999999999999993</c:v>
                </c:pt>
                <c:pt idx="1221">
                  <c:v>3.1999999999999993</c:v>
                </c:pt>
                <c:pt idx="1222">
                  <c:v>3.1999999999999993</c:v>
                </c:pt>
                <c:pt idx="1223">
                  <c:v>3.1999999999999993</c:v>
                </c:pt>
                <c:pt idx="1224">
                  <c:v>3.0999999999999979</c:v>
                </c:pt>
                <c:pt idx="1225">
                  <c:v>3.0999999999999979</c:v>
                </c:pt>
                <c:pt idx="1226">
                  <c:v>3.0999999999999979</c:v>
                </c:pt>
                <c:pt idx="1227">
                  <c:v>3.0999999999999979</c:v>
                </c:pt>
                <c:pt idx="1228">
                  <c:v>3.0999999999999979</c:v>
                </c:pt>
                <c:pt idx="1229">
                  <c:v>3.0999999999999979</c:v>
                </c:pt>
                <c:pt idx="1230">
                  <c:v>3.0999999999999979</c:v>
                </c:pt>
                <c:pt idx="1231">
                  <c:v>3.0999999999999979</c:v>
                </c:pt>
                <c:pt idx="1232">
                  <c:v>3.0999999999999979</c:v>
                </c:pt>
                <c:pt idx="1233">
                  <c:v>3.0999999999999979</c:v>
                </c:pt>
                <c:pt idx="1234">
                  <c:v>3.0999999999999979</c:v>
                </c:pt>
                <c:pt idx="1235">
                  <c:v>3.0999999999999979</c:v>
                </c:pt>
                <c:pt idx="1236">
                  <c:v>3.0999999999999979</c:v>
                </c:pt>
                <c:pt idx="1237">
                  <c:v>3.0999999999999979</c:v>
                </c:pt>
                <c:pt idx="1238">
                  <c:v>3.0999999999999979</c:v>
                </c:pt>
                <c:pt idx="1239">
                  <c:v>3</c:v>
                </c:pt>
                <c:pt idx="1240">
                  <c:v>3</c:v>
                </c:pt>
                <c:pt idx="1241">
                  <c:v>3</c:v>
                </c:pt>
                <c:pt idx="1242">
                  <c:v>3</c:v>
                </c:pt>
                <c:pt idx="1243">
                  <c:v>3</c:v>
                </c:pt>
                <c:pt idx="1244">
                  <c:v>3</c:v>
                </c:pt>
                <c:pt idx="1245">
                  <c:v>3</c:v>
                </c:pt>
                <c:pt idx="1246">
                  <c:v>3</c:v>
                </c:pt>
                <c:pt idx="1247">
                  <c:v>3</c:v>
                </c:pt>
                <c:pt idx="1248">
                  <c:v>2.8999999999999986</c:v>
                </c:pt>
                <c:pt idx="1249">
                  <c:v>2.8999999999999986</c:v>
                </c:pt>
                <c:pt idx="1250">
                  <c:v>2.8999999999999986</c:v>
                </c:pt>
                <c:pt idx="1251">
                  <c:v>2.8999999999999986</c:v>
                </c:pt>
                <c:pt idx="1252">
                  <c:v>2.8999999999999986</c:v>
                </c:pt>
                <c:pt idx="1253">
                  <c:v>2.8999999999999986</c:v>
                </c:pt>
                <c:pt idx="1254">
                  <c:v>2.7999999999999972</c:v>
                </c:pt>
                <c:pt idx="1255">
                  <c:v>2.7999999999999972</c:v>
                </c:pt>
                <c:pt idx="1256">
                  <c:v>2.8999999999999986</c:v>
                </c:pt>
                <c:pt idx="1257">
                  <c:v>2.8999999999999986</c:v>
                </c:pt>
                <c:pt idx="1258">
                  <c:v>2.8999999999999986</c:v>
                </c:pt>
                <c:pt idx="1259">
                  <c:v>2.8999999999999986</c:v>
                </c:pt>
                <c:pt idx="1260">
                  <c:v>2.7999999999999972</c:v>
                </c:pt>
                <c:pt idx="1261">
                  <c:v>2.8999999999999986</c:v>
                </c:pt>
                <c:pt idx="1262">
                  <c:v>2.7999999999999972</c:v>
                </c:pt>
                <c:pt idx="1263">
                  <c:v>2.8999999999999986</c:v>
                </c:pt>
                <c:pt idx="1264">
                  <c:v>2.7999999999999972</c:v>
                </c:pt>
                <c:pt idx="1265">
                  <c:v>2.7999999999999972</c:v>
                </c:pt>
                <c:pt idx="1266">
                  <c:v>2.7999999999999972</c:v>
                </c:pt>
                <c:pt idx="1267">
                  <c:v>2.7999999999999972</c:v>
                </c:pt>
                <c:pt idx="1268">
                  <c:v>2.7999999999999972</c:v>
                </c:pt>
                <c:pt idx="1269">
                  <c:v>2.7999999999999972</c:v>
                </c:pt>
                <c:pt idx="1270">
                  <c:v>2.7999999999999972</c:v>
                </c:pt>
                <c:pt idx="1271">
                  <c:v>2.7999999999999972</c:v>
                </c:pt>
                <c:pt idx="1272">
                  <c:v>2.7999999999999972</c:v>
                </c:pt>
                <c:pt idx="1273">
                  <c:v>2.7999999999999972</c:v>
                </c:pt>
                <c:pt idx="1274">
                  <c:v>2.7999999999999972</c:v>
                </c:pt>
                <c:pt idx="1275">
                  <c:v>2.7999999999999972</c:v>
                </c:pt>
                <c:pt idx="1276">
                  <c:v>2.7999999999999972</c:v>
                </c:pt>
                <c:pt idx="1277">
                  <c:v>2.7999999999999972</c:v>
                </c:pt>
                <c:pt idx="1278">
                  <c:v>2.7999999999999972</c:v>
                </c:pt>
                <c:pt idx="1279">
                  <c:v>2.6999999999999993</c:v>
                </c:pt>
                <c:pt idx="1280">
                  <c:v>2.7999999999999972</c:v>
                </c:pt>
                <c:pt idx="1281">
                  <c:v>2.6999999999999993</c:v>
                </c:pt>
                <c:pt idx="1282">
                  <c:v>2.6999999999999993</c:v>
                </c:pt>
                <c:pt idx="1283">
                  <c:v>2.6999999999999993</c:v>
                </c:pt>
                <c:pt idx="1284">
                  <c:v>2.6999999999999993</c:v>
                </c:pt>
                <c:pt idx="1285">
                  <c:v>2.6999999999999993</c:v>
                </c:pt>
                <c:pt idx="1286">
                  <c:v>2.6999999999999993</c:v>
                </c:pt>
                <c:pt idx="1287">
                  <c:v>2.6999999999999993</c:v>
                </c:pt>
                <c:pt idx="1288">
                  <c:v>2.6999999999999993</c:v>
                </c:pt>
                <c:pt idx="1289">
                  <c:v>2.6999999999999993</c:v>
                </c:pt>
                <c:pt idx="1290">
                  <c:v>2.6999999999999993</c:v>
                </c:pt>
                <c:pt idx="1291">
                  <c:v>2.6999999999999993</c:v>
                </c:pt>
                <c:pt idx="1292">
                  <c:v>2.6999999999999993</c:v>
                </c:pt>
                <c:pt idx="1293">
                  <c:v>2.6999999999999993</c:v>
                </c:pt>
                <c:pt idx="1294">
                  <c:v>2.6999999999999993</c:v>
                </c:pt>
                <c:pt idx="1295">
                  <c:v>2.6999999999999993</c:v>
                </c:pt>
                <c:pt idx="1296">
                  <c:v>2.6999999999999993</c:v>
                </c:pt>
                <c:pt idx="1297">
                  <c:v>2.5999999999999979</c:v>
                </c:pt>
                <c:pt idx="1298">
                  <c:v>2.6999999999999993</c:v>
                </c:pt>
                <c:pt idx="1299">
                  <c:v>2.5999999999999979</c:v>
                </c:pt>
                <c:pt idx="1300">
                  <c:v>2.5999999999999979</c:v>
                </c:pt>
                <c:pt idx="1301">
                  <c:v>2.5999999999999979</c:v>
                </c:pt>
                <c:pt idx="1302">
                  <c:v>2.5999999999999979</c:v>
                </c:pt>
                <c:pt idx="1303">
                  <c:v>2.5999999999999979</c:v>
                </c:pt>
                <c:pt idx="1304">
                  <c:v>2.5999999999999979</c:v>
                </c:pt>
                <c:pt idx="1305">
                  <c:v>2.5999999999999979</c:v>
                </c:pt>
                <c:pt idx="1306">
                  <c:v>2.5999999999999979</c:v>
                </c:pt>
                <c:pt idx="1307">
                  <c:v>2.5</c:v>
                </c:pt>
                <c:pt idx="1308">
                  <c:v>2.5</c:v>
                </c:pt>
                <c:pt idx="1309">
                  <c:v>2.5</c:v>
                </c:pt>
                <c:pt idx="1310">
                  <c:v>2.5</c:v>
                </c:pt>
                <c:pt idx="1311">
                  <c:v>2.5</c:v>
                </c:pt>
                <c:pt idx="1312">
                  <c:v>2.5</c:v>
                </c:pt>
                <c:pt idx="1313">
                  <c:v>2.5</c:v>
                </c:pt>
                <c:pt idx="1314">
                  <c:v>2.5</c:v>
                </c:pt>
                <c:pt idx="1315">
                  <c:v>2.5</c:v>
                </c:pt>
                <c:pt idx="1316">
                  <c:v>2.5</c:v>
                </c:pt>
                <c:pt idx="1317">
                  <c:v>2.5</c:v>
                </c:pt>
                <c:pt idx="1318">
                  <c:v>2.5</c:v>
                </c:pt>
                <c:pt idx="1319">
                  <c:v>2.5</c:v>
                </c:pt>
                <c:pt idx="1320">
                  <c:v>2.5</c:v>
                </c:pt>
                <c:pt idx="1321">
                  <c:v>2.5</c:v>
                </c:pt>
                <c:pt idx="1322">
                  <c:v>2.5</c:v>
                </c:pt>
                <c:pt idx="1323">
                  <c:v>2.5</c:v>
                </c:pt>
                <c:pt idx="1324">
                  <c:v>2.5</c:v>
                </c:pt>
                <c:pt idx="1325">
                  <c:v>2.3999999999999986</c:v>
                </c:pt>
                <c:pt idx="1326">
                  <c:v>2.3999999999999986</c:v>
                </c:pt>
                <c:pt idx="1327">
                  <c:v>2.3999999999999986</c:v>
                </c:pt>
                <c:pt idx="1328">
                  <c:v>2.3999999999999986</c:v>
                </c:pt>
                <c:pt idx="1329">
                  <c:v>2.5</c:v>
                </c:pt>
                <c:pt idx="1330">
                  <c:v>2.5</c:v>
                </c:pt>
                <c:pt idx="1331">
                  <c:v>2.3999999999999986</c:v>
                </c:pt>
                <c:pt idx="1332">
                  <c:v>2.3999999999999986</c:v>
                </c:pt>
                <c:pt idx="1333">
                  <c:v>2.3999999999999986</c:v>
                </c:pt>
                <c:pt idx="1334">
                  <c:v>2.3999999999999986</c:v>
                </c:pt>
                <c:pt idx="1335">
                  <c:v>2.3999999999999986</c:v>
                </c:pt>
                <c:pt idx="1336">
                  <c:v>2.3999999999999986</c:v>
                </c:pt>
                <c:pt idx="1337">
                  <c:v>2.3999999999999986</c:v>
                </c:pt>
                <c:pt idx="1338">
                  <c:v>2.3999999999999986</c:v>
                </c:pt>
                <c:pt idx="1339">
                  <c:v>2.3999999999999986</c:v>
                </c:pt>
                <c:pt idx="1340">
                  <c:v>2.3999999999999986</c:v>
                </c:pt>
                <c:pt idx="1341">
                  <c:v>2.3999999999999986</c:v>
                </c:pt>
                <c:pt idx="1342">
                  <c:v>2.2999999999999972</c:v>
                </c:pt>
                <c:pt idx="1343">
                  <c:v>2.3999999999999986</c:v>
                </c:pt>
                <c:pt idx="1344">
                  <c:v>2.2999999999999972</c:v>
                </c:pt>
                <c:pt idx="1345">
                  <c:v>2.2999999999999972</c:v>
                </c:pt>
                <c:pt idx="1346">
                  <c:v>2.2999999999999972</c:v>
                </c:pt>
                <c:pt idx="1347">
                  <c:v>2.2999999999999972</c:v>
                </c:pt>
                <c:pt idx="1348">
                  <c:v>2.2999999999999972</c:v>
                </c:pt>
                <c:pt idx="1349">
                  <c:v>2.2999999999999972</c:v>
                </c:pt>
                <c:pt idx="1350">
                  <c:v>2.2999999999999972</c:v>
                </c:pt>
                <c:pt idx="1351">
                  <c:v>2.2999999999999972</c:v>
                </c:pt>
                <c:pt idx="1352">
                  <c:v>2.2999999999999972</c:v>
                </c:pt>
                <c:pt idx="1353">
                  <c:v>2.2999999999999972</c:v>
                </c:pt>
                <c:pt idx="1354">
                  <c:v>2.2999999999999972</c:v>
                </c:pt>
                <c:pt idx="1355">
                  <c:v>2.2999999999999972</c:v>
                </c:pt>
                <c:pt idx="1356">
                  <c:v>2.2999999999999972</c:v>
                </c:pt>
                <c:pt idx="1357">
                  <c:v>2.2999999999999972</c:v>
                </c:pt>
                <c:pt idx="1358">
                  <c:v>2.2999999999999972</c:v>
                </c:pt>
                <c:pt idx="1359">
                  <c:v>2.2999999999999972</c:v>
                </c:pt>
                <c:pt idx="1360">
                  <c:v>2.1999999999999993</c:v>
                </c:pt>
                <c:pt idx="1361">
                  <c:v>2.1999999999999993</c:v>
                </c:pt>
                <c:pt idx="1362">
                  <c:v>2.1999999999999993</c:v>
                </c:pt>
                <c:pt idx="1363">
                  <c:v>2.1999999999999993</c:v>
                </c:pt>
                <c:pt idx="1364">
                  <c:v>2.1999999999999993</c:v>
                </c:pt>
                <c:pt idx="1365">
                  <c:v>2.1999999999999993</c:v>
                </c:pt>
                <c:pt idx="1366">
                  <c:v>2.1999999999999993</c:v>
                </c:pt>
                <c:pt idx="1367">
                  <c:v>2.1999999999999993</c:v>
                </c:pt>
                <c:pt idx="1368">
                  <c:v>2.1999999999999993</c:v>
                </c:pt>
                <c:pt idx="1369">
                  <c:v>2.0999999999999979</c:v>
                </c:pt>
                <c:pt idx="1370">
                  <c:v>2.1999999999999993</c:v>
                </c:pt>
                <c:pt idx="1371">
                  <c:v>2.1999999999999993</c:v>
                </c:pt>
                <c:pt idx="1372">
                  <c:v>2.1999999999999993</c:v>
                </c:pt>
                <c:pt idx="1373">
                  <c:v>2.0999999999999979</c:v>
                </c:pt>
                <c:pt idx="1374">
                  <c:v>2.0999999999999979</c:v>
                </c:pt>
                <c:pt idx="1375">
                  <c:v>2.0999999999999979</c:v>
                </c:pt>
                <c:pt idx="1376">
                  <c:v>2.0999999999999979</c:v>
                </c:pt>
                <c:pt idx="1377">
                  <c:v>2.0999999999999979</c:v>
                </c:pt>
                <c:pt idx="1378">
                  <c:v>2.0999999999999979</c:v>
                </c:pt>
                <c:pt idx="1379">
                  <c:v>2.0999999999999979</c:v>
                </c:pt>
                <c:pt idx="1380">
                  <c:v>2.0999999999999979</c:v>
                </c:pt>
                <c:pt idx="1381">
                  <c:v>2</c:v>
                </c:pt>
                <c:pt idx="1382">
                  <c:v>2</c:v>
                </c:pt>
                <c:pt idx="1383">
                  <c:v>2</c:v>
                </c:pt>
                <c:pt idx="1384">
                  <c:v>2</c:v>
                </c:pt>
                <c:pt idx="1385">
                  <c:v>2</c:v>
                </c:pt>
                <c:pt idx="1386">
                  <c:v>2</c:v>
                </c:pt>
                <c:pt idx="1387">
                  <c:v>2</c:v>
                </c:pt>
                <c:pt idx="1388">
                  <c:v>2</c:v>
                </c:pt>
                <c:pt idx="1389">
                  <c:v>2</c:v>
                </c:pt>
                <c:pt idx="1390">
                  <c:v>2</c:v>
                </c:pt>
                <c:pt idx="1391">
                  <c:v>2</c:v>
                </c:pt>
                <c:pt idx="1392">
                  <c:v>2</c:v>
                </c:pt>
                <c:pt idx="1393">
                  <c:v>2</c:v>
                </c:pt>
                <c:pt idx="1394">
                  <c:v>2</c:v>
                </c:pt>
                <c:pt idx="1395">
                  <c:v>2</c:v>
                </c:pt>
                <c:pt idx="1396">
                  <c:v>2</c:v>
                </c:pt>
                <c:pt idx="1397">
                  <c:v>2</c:v>
                </c:pt>
                <c:pt idx="1398">
                  <c:v>2</c:v>
                </c:pt>
                <c:pt idx="1399">
                  <c:v>2</c:v>
                </c:pt>
                <c:pt idx="1400">
                  <c:v>2</c:v>
                </c:pt>
                <c:pt idx="1401">
                  <c:v>2</c:v>
                </c:pt>
                <c:pt idx="1402">
                  <c:v>2</c:v>
                </c:pt>
                <c:pt idx="1403">
                  <c:v>1.8999999999999986</c:v>
                </c:pt>
                <c:pt idx="1404">
                  <c:v>1.8999999999999986</c:v>
                </c:pt>
                <c:pt idx="1405">
                  <c:v>1.8999999999999986</c:v>
                </c:pt>
                <c:pt idx="1406">
                  <c:v>1.8999999999999986</c:v>
                </c:pt>
                <c:pt idx="1407">
                  <c:v>1.8999999999999986</c:v>
                </c:pt>
                <c:pt idx="1408">
                  <c:v>1.8999999999999986</c:v>
                </c:pt>
                <c:pt idx="1409">
                  <c:v>1.8999999999999986</c:v>
                </c:pt>
                <c:pt idx="1410">
                  <c:v>1.8999999999999986</c:v>
                </c:pt>
                <c:pt idx="1411">
                  <c:v>1.8999999999999986</c:v>
                </c:pt>
                <c:pt idx="1412">
                  <c:v>1.8999999999999986</c:v>
                </c:pt>
                <c:pt idx="1413">
                  <c:v>1.8999999999999986</c:v>
                </c:pt>
                <c:pt idx="1414">
                  <c:v>1.7999999999999972</c:v>
                </c:pt>
                <c:pt idx="1415">
                  <c:v>1.8999999999999986</c:v>
                </c:pt>
                <c:pt idx="1416">
                  <c:v>1.7999999999999972</c:v>
                </c:pt>
                <c:pt idx="1417">
                  <c:v>1.7999999999999972</c:v>
                </c:pt>
                <c:pt idx="1418">
                  <c:v>1.7999999999999972</c:v>
                </c:pt>
                <c:pt idx="1419">
                  <c:v>1.7999999999999972</c:v>
                </c:pt>
                <c:pt idx="1420">
                  <c:v>1.7999999999999972</c:v>
                </c:pt>
                <c:pt idx="1421">
                  <c:v>1.7999999999999972</c:v>
                </c:pt>
                <c:pt idx="1422">
                  <c:v>1.7999999999999972</c:v>
                </c:pt>
                <c:pt idx="1423">
                  <c:v>1.7999999999999972</c:v>
                </c:pt>
                <c:pt idx="1424">
                  <c:v>1.7999999999999972</c:v>
                </c:pt>
                <c:pt idx="1425">
                  <c:v>1.7999999999999972</c:v>
                </c:pt>
                <c:pt idx="1426">
                  <c:v>1.7999999999999972</c:v>
                </c:pt>
                <c:pt idx="1427">
                  <c:v>1.7999999999999972</c:v>
                </c:pt>
                <c:pt idx="1428">
                  <c:v>1.7999999999999972</c:v>
                </c:pt>
                <c:pt idx="1429">
                  <c:v>1.7999999999999972</c:v>
                </c:pt>
                <c:pt idx="1430">
                  <c:v>1.7999999999999972</c:v>
                </c:pt>
                <c:pt idx="1431">
                  <c:v>1.7999999999999972</c:v>
                </c:pt>
                <c:pt idx="1432">
                  <c:v>1.7999999999999972</c:v>
                </c:pt>
                <c:pt idx="1433">
                  <c:v>1.7999999999999972</c:v>
                </c:pt>
                <c:pt idx="1434">
                  <c:v>1.7999999999999972</c:v>
                </c:pt>
                <c:pt idx="1435">
                  <c:v>1.6999999999999993</c:v>
                </c:pt>
                <c:pt idx="1436">
                  <c:v>1.6999999999999993</c:v>
                </c:pt>
                <c:pt idx="1437">
                  <c:v>1.6999999999999993</c:v>
                </c:pt>
                <c:pt idx="1438">
                  <c:v>1.7999999999999972</c:v>
                </c:pt>
                <c:pt idx="1439">
                  <c:v>1.6999999999999993</c:v>
                </c:pt>
                <c:pt idx="1440">
                  <c:v>1.6999999999999993</c:v>
                </c:pt>
                <c:pt idx="1441">
                  <c:v>1.6999999999999993</c:v>
                </c:pt>
                <c:pt idx="1442">
                  <c:v>1.6999999999999993</c:v>
                </c:pt>
                <c:pt idx="1443">
                  <c:v>1.6999999999999993</c:v>
                </c:pt>
                <c:pt idx="1444">
                  <c:v>1.6999999999999993</c:v>
                </c:pt>
                <c:pt idx="1445">
                  <c:v>1.6999999999999993</c:v>
                </c:pt>
                <c:pt idx="1446">
                  <c:v>1.6999999999999993</c:v>
                </c:pt>
                <c:pt idx="1447">
                  <c:v>1.6999999999999993</c:v>
                </c:pt>
                <c:pt idx="1448">
                  <c:v>1.6999999999999993</c:v>
                </c:pt>
                <c:pt idx="1449">
                  <c:v>1.6999999999999993</c:v>
                </c:pt>
                <c:pt idx="1450">
                  <c:v>1.6999999999999993</c:v>
                </c:pt>
                <c:pt idx="1451">
                  <c:v>1.6999999999999993</c:v>
                </c:pt>
                <c:pt idx="1452">
                  <c:v>1.6999999999999993</c:v>
                </c:pt>
                <c:pt idx="1453">
                  <c:v>1.6999999999999993</c:v>
                </c:pt>
                <c:pt idx="1454">
                  <c:v>1.6999999999999993</c:v>
                </c:pt>
                <c:pt idx="1455">
                  <c:v>1.6999999999999993</c:v>
                </c:pt>
                <c:pt idx="1456">
                  <c:v>1.6999999999999993</c:v>
                </c:pt>
                <c:pt idx="1457">
                  <c:v>1.6999999999999993</c:v>
                </c:pt>
                <c:pt idx="1458">
                  <c:v>1.6999999999999993</c:v>
                </c:pt>
                <c:pt idx="1459">
                  <c:v>1.6999999999999993</c:v>
                </c:pt>
                <c:pt idx="1460">
                  <c:v>1.6999999999999993</c:v>
                </c:pt>
                <c:pt idx="1461">
                  <c:v>1.6999999999999993</c:v>
                </c:pt>
                <c:pt idx="1462">
                  <c:v>1.6999999999999993</c:v>
                </c:pt>
                <c:pt idx="1463">
                  <c:v>1.6999999999999993</c:v>
                </c:pt>
                <c:pt idx="1464">
                  <c:v>1.5999999999999979</c:v>
                </c:pt>
                <c:pt idx="1465">
                  <c:v>1.5999999999999979</c:v>
                </c:pt>
                <c:pt idx="1466">
                  <c:v>1.5999999999999979</c:v>
                </c:pt>
                <c:pt idx="1467">
                  <c:v>1.5999999999999979</c:v>
                </c:pt>
                <c:pt idx="1468">
                  <c:v>1.5999999999999979</c:v>
                </c:pt>
                <c:pt idx="1469">
                  <c:v>1.5999999999999979</c:v>
                </c:pt>
                <c:pt idx="1470">
                  <c:v>1.5999999999999979</c:v>
                </c:pt>
                <c:pt idx="1471">
                  <c:v>1.5999999999999979</c:v>
                </c:pt>
                <c:pt idx="1472">
                  <c:v>1.5999999999999979</c:v>
                </c:pt>
                <c:pt idx="1473">
                  <c:v>1.5999999999999979</c:v>
                </c:pt>
                <c:pt idx="1474">
                  <c:v>1.5999999999999979</c:v>
                </c:pt>
                <c:pt idx="1475">
                  <c:v>1.5999999999999979</c:v>
                </c:pt>
                <c:pt idx="1476">
                  <c:v>1.5999999999999979</c:v>
                </c:pt>
                <c:pt idx="1477">
                  <c:v>1.5999999999999979</c:v>
                </c:pt>
                <c:pt idx="1478">
                  <c:v>1.5999999999999979</c:v>
                </c:pt>
                <c:pt idx="1479">
                  <c:v>1.5</c:v>
                </c:pt>
                <c:pt idx="1480">
                  <c:v>1.5</c:v>
                </c:pt>
                <c:pt idx="1481">
                  <c:v>1.5</c:v>
                </c:pt>
                <c:pt idx="1482">
                  <c:v>1.5</c:v>
                </c:pt>
                <c:pt idx="1483">
                  <c:v>1.5</c:v>
                </c:pt>
                <c:pt idx="1484">
                  <c:v>1.5</c:v>
                </c:pt>
                <c:pt idx="1485">
                  <c:v>1.5</c:v>
                </c:pt>
                <c:pt idx="1486">
                  <c:v>1.5</c:v>
                </c:pt>
                <c:pt idx="1487">
                  <c:v>1.5</c:v>
                </c:pt>
                <c:pt idx="1488">
                  <c:v>1.5</c:v>
                </c:pt>
                <c:pt idx="1489">
                  <c:v>1.5</c:v>
                </c:pt>
                <c:pt idx="1490">
                  <c:v>1.5</c:v>
                </c:pt>
                <c:pt idx="1491">
                  <c:v>1.5</c:v>
                </c:pt>
                <c:pt idx="1492">
                  <c:v>1.5</c:v>
                </c:pt>
                <c:pt idx="1493">
                  <c:v>1.5</c:v>
                </c:pt>
                <c:pt idx="1494">
                  <c:v>1.5</c:v>
                </c:pt>
                <c:pt idx="1495">
                  <c:v>1.5</c:v>
                </c:pt>
                <c:pt idx="1496">
                  <c:v>1.3999999999999986</c:v>
                </c:pt>
                <c:pt idx="1497">
                  <c:v>1.3999999999999986</c:v>
                </c:pt>
                <c:pt idx="1498">
                  <c:v>1.3999999999999986</c:v>
                </c:pt>
                <c:pt idx="1499">
                  <c:v>1.3999999999999986</c:v>
                </c:pt>
                <c:pt idx="1500">
                  <c:v>1.3999999999999986</c:v>
                </c:pt>
                <c:pt idx="1501">
                  <c:v>1.3999999999999986</c:v>
                </c:pt>
                <c:pt idx="1502">
                  <c:v>1.3999999999999986</c:v>
                </c:pt>
                <c:pt idx="1503">
                  <c:v>1.3999999999999986</c:v>
                </c:pt>
                <c:pt idx="1504">
                  <c:v>1.3999999999999986</c:v>
                </c:pt>
                <c:pt idx="1505">
                  <c:v>1.3999999999999986</c:v>
                </c:pt>
                <c:pt idx="1506">
                  <c:v>1.3999999999999986</c:v>
                </c:pt>
                <c:pt idx="1507">
                  <c:v>1.3999999999999986</c:v>
                </c:pt>
                <c:pt idx="1508">
                  <c:v>1.3999999999999986</c:v>
                </c:pt>
                <c:pt idx="1509">
                  <c:v>1.3999999999999986</c:v>
                </c:pt>
                <c:pt idx="1510">
                  <c:v>1.3999999999999986</c:v>
                </c:pt>
                <c:pt idx="1511">
                  <c:v>1.3999999999999986</c:v>
                </c:pt>
                <c:pt idx="1512">
                  <c:v>1.3999999999999986</c:v>
                </c:pt>
                <c:pt idx="1513">
                  <c:v>1.2999999999999972</c:v>
                </c:pt>
                <c:pt idx="1514">
                  <c:v>1.2999999999999972</c:v>
                </c:pt>
                <c:pt idx="1515">
                  <c:v>1.2999999999999972</c:v>
                </c:pt>
                <c:pt idx="1516">
                  <c:v>1.2999999999999972</c:v>
                </c:pt>
                <c:pt idx="1517">
                  <c:v>1.2999999999999972</c:v>
                </c:pt>
                <c:pt idx="1518">
                  <c:v>1.2999999999999972</c:v>
                </c:pt>
                <c:pt idx="1519">
                  <c:v>1.2999999999999972</c:v>
                </c:pt>
                <c:pt idx="1520">
                  <c:v>1.2999999999999972</c:v>
                </c:pt>
                <c:pt idx="1521">
                  <c:v>1.2999999999999972</c:v>
                </c:pt>
                <c:pt idx="1522">
                  <c:v>1.2999999999999972</c:v>
                </c:pt>
                <c:pt idx="1523">
                  <c:v>1.2999999999999972</c:v>
                </c:pt>
                <c:pt idx="1524">
                  <c:v>1.2999999999999972</c:v>
                </c:pt>
                <c:pt idx="1525">
                  <c:v>1.2999999999999972</c:v>
                </c:pt>
                <c:pt idx="1526">
                  <c:v>1.2999999999999972</c:v>
                </c:pt>
                <c:pt idx="1527">
                  <c:v>1.2999999999999972</c:v>
                </c:pt>
                <c:pt idx="1528">
                  <c:v>1.2999999999999972</c:v>
                </c:pt>
                <c:pt idx="1529">
                  <c:v>1.2999999999999972</c:v>
                </c:pt>
                <c:pt idx="1530">
                  <c:v>1.2999999999999972</c:v>
                </c:pt>
                <c:pt idx="1531">
                  <c:v>1.2999999999999972</c:v>
                </c:pt>
                <c:pt idx="1532">
                  <c:v>1.2999999999999972</c:v>
                </c:pt>
                <c:pt idx="1533">
                  <c:v>1.2999999999999972</c:v>
                </c:pt>
                <c:pt idx="1534">
                  <c:v>1.1999999999999993</c:v>
                </c:pt>
                <c:pt idx="1535">
                  <c:v>1.1999999999999993</c:v>
                </c:pt>
                <c:pt idx="1536">
                  <c:v>1.2999999999999972</c:v>
                </c:pt>
                <c:pt idx="1537">
                  <c:v>1.1999999999999993</c:v>
                </c:pt>
                <c:pt idx="1538">
                  <c:v>1.1999999999999993</c:v>
                </c:pt>
                <c:pt idx="1539">
                  <c:v>1.1999999999999993</c:v>
                </c:pt>
                <c:pt idx="1540">
                  <c:v>1.1999999999999993</c:v>
                </c:pt>
                <c:pt idx="1541">
                  <c:v>1.1999999999999993</c:v>
                </c:pt>
                <c:pt idx="1542">
                  <c:v>1.1999999999999993</c:v>
                </c:pt>
                <c:pt idx="1543">
                  <c:v>1.1999999999999993</c:v>
                </c:pt>
                <c:pt idx="1544">
                  <c:v>1.1999999999999993</c:v>
                </c:pt>
                <c:pt idx="1545">
                  <c:v>1.1999999999999993</c:v>
                </c:pt>
                <c:pt idx="1546">
                  <c:v>1.1999999999999993</c:v>
                </c:pt>
                <c:pt idx="1547">
                  <c:v>1.0999999999999979</c:v>
                </c:pt>
                <c:pt idx="1548">
                  <c:v>1.0999999999999979</c:v>
                </c:pt>
                <c:pt idx="1549">
                  <c:v>1.0999999999999979</c:v>
                </c:pt>
                <c:pt idx="1550">
                  <c:v>1.0999999999999979</c:v>
                </c:pt>
                <c:pt idx="1551">
                  <c:v>1.0999999999999979</c:v>
                </c:pt>
                <c:pt idx="1552">
                  <c:v>1.0999999999999979</c:v>
                </c:pt>
                <c:pt idx="1553">
                  <c:v>1.0999999999999979</c:v>
                </c:pt>
                <c:pt idx="1554">
                  <c:v>1.0999999999999979</c:v>
                </c:pt>
                <c:pt idx="1555">
                  <c:v>1.0999999999999979</c:v>
                </c:pt>
                <c:pt idx="1556">
                  <c:v>1.0999999999999979</c:v>
                </c:pt>
                <c:pt idx="1557">
                  <c:v>1.0999999999999979</c:v>
                </c:pt>
                <c:pt idx="1558">
                  <c:v>1.0999999999999979</c:v>
                </c:pt>
                <c:pt idx="1559">
                  <c:v>1.0999999999999979</c:v>
                </c:pt>
                <c:pt idx="1560">
                  <c:v>1.0999999999999979</c:v>
                </c:pt>
                <c:pt idx="1561">
                  <c:v>1.0999999999999979</c:v>
                </c:pt>
                <c:pt idx="1562">
                  <c:v>1.0999999999999979</c:v>
                </c:pt>
                <c:pt idx="1563">
                  <c:v>1.0999999999999979</c:v>
                </c:pt>
                <c:pt idx="1564">
                  <c:v>1.0999999999999979</c:v>
                </c:pt>
                <c:pt idx="1565">
                  <c:v>1.0999999999999979</c:v>
                </c:pt>
                <c:pt idx="1566">
                  <c:v>1.0999999999999979</c:v>
                </c:pt>
                <c:pt idx="1567">
                  <c:v>1.0999999999999979</c:v>
                </c:pt>
                <c:pt idx="1568">
                  <c:v>1.0999999999999979</c:v>
                </c:pt>
                <c:pt idx="1569">
                  <c:v>1.0999999999999979</c:v>
                </c:pt>
                <c:pt idx="1570">
                  <c:v>1.0999999999999979</c:v>
                </c:pt>
                <c:pt idx="1571">
                  <c:v>1.0999999999999979</c:v>
                </c:pt>
                <c:pt idx="1572">
                  <c:v>1.0999999999999979</c:v>
                </c:pt>
                <c:pt idx="1573">
                  <c:v>1.0999999999999979</c:v>
                </c:pt>
                <c:pt idx="1574">
                  <c:v>1.0999999999999979</c:v>
                </c:pt>
                <c:pt idx="1575">
                  <c:v>1.0999999999999979</c:v>
                </c:pt>
                <c:pt idx="1576">
                  <c:v>1</c:v>
                </c:pt>
                <c:pt idx="1577">
                  <c:v>1</c:v>
                </c:pt>
                <c:pt idx="1578">
                  <c:v>1</c:v>
                </c:pt>
                <c:pt idx="1579">
                  <c:v>1</c:v>
                </c:pt>
                <c:pt idx="1580">
                  <c:v>1</c:v>
                </c:pt>
                <c:pt idx="1581">
                  <c:v>1</c:v>
                </c:pt>
                <c:pt idx="1582">
                  <c:v>1</c:v>
                </c:pt>
                <c:pt idx="1583">
                  <c:v>1</c:v>
                </c:pt>
                <c:pt idx="1584">
                  <c:v>1</c:v>
                </c:pt>
                <c:pt idx="1585">
                  <c:v>1</c:v>
                </c:pt>
                <c:pt idx="1586">
                  <c:v>1</c:v>
                </c:pt>
                <c:pt idx="1587">
                  <c:v>1</c:v>
                </c:pt>
                <c:pt idx="1588">
                  <c:v>1</c:v>
                </c:pt>
                <c:pt idx="1589">
                  <c:v>1</c:v>
                </c:pt>
                <c:pt idx="1590">
                  <c:v>1</c:v>
                </c:pt>
                <c:pt idx="1591">
                  <c:v>1</c:v>
                </c:pt>
                <c:pt idx="1592">
                  <c:v>1</c:v>
                </c:pt>
                <c:pt idx="1593">
                  <c:v>1</c:v>
                </c:pt>
                <c:pt idx="1594">
                  <c:v>1</c:v>
                </c:pt>
                <c:pt idx="1595">
                  <c:v>0.89999999999999858</c:v>
                </c:pt>
                <c:pt idx="1596">
                  <c:v>0.89999999999999858</c:v>
                </c:pt>
                <c:pt idx="1597">
                  <c:v>0.89999999999999858</c:v>
                </c:pt>
                <c:pt idx="1598">
                  <c:v>0.89999999999999858</c:v>
                </c:pt>
                <c:pt idx="1599">
                  <c:v>0.89999999999999858</c:v>
                </c:pt>
                <c:pt idx="1600">
                  <c:v>0.89999999999999858</c:v>
                </c:pt>
                <c:pt idx="1601">
                  <c:v>0.89999999999999858</c:v>
                </c:pt>
                <c:pt idx="1602">
                  <c:v>0.89999999999999858</c:v>
                </c:pt>
                <c:pt idx="1603">
                  <c:v>0.89999999999999858</c:v>
                </c:pt>
                <c:pt idx="1604">
                  <c:v>0.89999999999999858</c:v>
                </c:pt>
                <c:pt idx="1605">
                  <c:v>0.89999999999999858</c:v>
                </c:pt>
                <c:pt idx="1606">
                  <c:v>0.89999999999999858</c:v>
                </c:pt>
                <c:pt idx="1607">
                  <c:v>0.89999999999999858</c:v>
                </c:pt>
                <c:pt idx="1608">
                  <c:v>0.89999999999999858</c:v>
                </c:pt>
                <c:pt idx="1609">
                  <c:v>0.89999999999999858</c:v>
                </c:pt>
                <c:pt idx="1610">
                  <c:v>0.89999999999999858</c:v>
                </c:pt>
                <c:pt idx="1611">
                  <c:v>0.89999999999999858</c:v>
                </c:pt>
                <c:pt idx="1612">
                  <c:v>0.89999999999999858</c:v>
                </c:pt>
                <c:pt idx="1613">
                  <c:v>0.89999999999999858</c:v>
                </c:pt>
                <c:pt idx="1614">
                  <c:v>0.89999999999999858</c:v>
                </c:pt>
                <c:pt idx="1615">
                  <c:v>0.79999999999999716</c:v>
                </c:pt>
                <c:pt idx="1616">
                  <c:v>0.79999999999999716</c:v>
                </c:pt>
                <c:pt idx="1617">
                  <c:v>0.79999999999999716</c:v>
                </c:pt>
                <c:pt idx="1618">
                  <c:v>0.79999999999999716</c:v>
                </c:pt>
                <c:pt idx="1619">
                  <c:v>0.79999999999999716</c:v>
                </c:pt>
                <c:pt idx="1620">
                  <c:v>0.79999999999999716</c:v>
                </c:pt>
                <c:pt idx="1621">
                  <c:v>0.79999999999999716</c:v>
                </c:pt>
                <c:pt idx="1622">
                  <c:v>0.79999999999999716</c:v>
                </c:pt>
                <c:pt idx="1623">
                  <c:v>0.79999999999999716</c:v>
                </c:pt>
                <c:pt idx="1624">
                  <c:v>0.79999999999999716</c:v>
                </c:pt>
                <c:pt idx="1625">
                  <c:v>0.79999999999999716</c:v>
                </c:pt>
                <c:pt idx="1626">
                  <c:v>0.79999999999999716</c:v>
                </c:pt>
                <c:pt idx="1627">
                  <c:v>0.79999999999999716</c:v>
                </c:pt>
                <c:pt idx="1628">
                  <c:v>0.79999999999999716</c:v>
                </c:pt>
                <c:pt idx="1629">
                  <c:v>0.79999999999999716</c:v>
                </c:pt>
                <c:pt idx="1630">
                  <c:v>0.69999999999999929</c:v>
                </c:pt>
                <c:pt idx="1631">
                  <c:v>0.79999999999999716</c:v>
                </c:pt>
                <c:pt idx="1632">
                  <c:v>0.69999999999999929</c:v>
                </c:pt>
                <c:pt idx="1633">
                  <c:v>0.69999999999999929</c:v>
                </c:pt>
                <c:pt idx="1634">
                  <c:v>0.69999999999999929</c:v>
                </c:pt>
                <c:pt idx="1635">
                  <c:v>0.69999999999999929</c:v>
                </c:pt>
                <c:pt idx="1636">
                  <c:v>0.69999999999999929</c:v>
                </c:pt>
                <c:pt idx="1637">
                  <c:v>0.69999999999999929</c:v>
                </c:pt>
                <c:pt idx="1638">
                  <c:v>0.69999999999999929</c:v>
                </c:pt>
                <c:pt idx="1639">
                  <c:v>0.69999999999999929</c:v>
                </c:pt>
                <c:pt idx="1640">
                  <c:v>0.69999999999999929</c:v>
                </c:pt>
                <c:pt idx="1641">
                  <c:v>0.69999999999999929</c:v>
                </c:pt>
                <c:pt idx="1642">
                  <c:v>0.69999999999999929</c:v>
                </c:pt>
                <c:pt idx="1643">
                  <c:v>0.69999999999999929</c:v>
                </c:pt>
                <c:pt idx="1644">
                  <c:v>0.69999999999999929</c:v>
                </c:pt>
                <c:pt idx="1645">
                  <c:v>0.69999999999999929</c:v>
                </c:pt>
                <c:pt idx="1646">
                  <c:v>0.69999999999999929</c:v>
                </c:pt>
                <c:pt idx="1647">
                  <c:v>0.69999999999999929</c:v>
                </c:pt>
                <c:pt idx="1648">
                  <c:v>0.69999999999999929</c:v>
                </c:pt>
                <c:pt idx="1649">
                  <c:v>0.69999999999999929</c:v>
                </c:pt>
                <c:pt idx="1650">
                  <c:v>0.69999999999999929</c:v>
                </c:pt>
                <c:pt idx="1651">
                  <c:v>0.69999999999999929</c:v>
                </c:pt>
                <c:pt idx="1652">
                  <c:v>0.69999999999999929</c:v>
                </c:pt>
                <c:pt idx="1653">
                  <c:v>0.59999999999999787</c:v>
                </c:pt>
                <c:pt idx="1654">
                  <c:v>0.59999999999999787</c:v>
                </c:pt>
                <c:pt idx="1655">
                  <c:v>0.59999999999999787</c:v>
                </c:pt>
                <c:pt idx="1656">
                  <c:v>0.59999999999999787</c:v>
                </c:pt>
                <c:pt idx="1657">
                  <c:v>0.59999999999999787</c:v>
                </c:pt>
                <c:pt idx="1658">
                  <c:v>0.59999999999999787</c:v>
                </c:pt>
                <c:pt idx="1659">
                  <c:v>0.59999999999999787</c:v>
                </c:pt>
                <c:pt idx="1660">
                  <c:v>0.59999999999999787</c:v>
                </c:pt>
                <c:pt idx="1661">
                  <c:v>0.59999999999999787</c:v>
                </c:pt>
                <c:pt idx="1662">
                  <c:v>0.59999999999999787</c:v>
                </c:pt>
                <c:pt idx="1663">
                  <c:v>0.59999999999999787</c:v>
                </c:pt>
                <c:pt idx="1664">
                  <c:v>0.59999999999999787</c:v>
                </c:pt>
                <c:pt idx="1665">
                  <c:v>0.59999999999999787</c:v>
                </c:pt>
                <c:pt idx="1666">
                  <c:v>0.59999999999999787</c:v>
                </c:pt>
                <c:pt idx="1667">
                  <c:v>0.59999999999999787</c:v>
                </c:pt>
                <c:pt idx="1668">
                  <c:v>0.59999999999999787</c:v>
                </c:pt>
                <c:pt idx="1669">
                  <c:v>0.59999999999999787</c:v>
                </c:pt>
                <c:pt idx="1670">
                  <c:v>0.59999999999999787</c:v>
                </c:pt>
                <c:pt idx="1671">
                  <c:v>0.59999999999999787</c:v>
                </c:pt>
                <c:pt idx="1672">
                  <c:v>0.59999999999999787</c:v>
                </c:pt>
                <c:pt idx="1673">
                  <c:v>0.59999999999999787</c:v>
                </c:pt>
                <c:pt idx="1674">
                  <c:v>0.59999999999999787</c:v>
                </c:pt>
                <c:pt idx="1675">
                  <c:v>0.59999999999999787</c:v>
                </c:pt>
                <c:pt idx="1676">
                  <c:v>0.59999999999999787</c:v>
                </c:pt>
                <c:pt idx="1677">
                  <c:v>0.59999999999999787</c:v>
                </c:pt>
                <c:pt idx="1678">
                  <c:v>0.59999999999999787</c:v>
                </c:pt>
                <c:pt idx="1679">
                  <c:v>0.59999999999999787</c:v>
                </c:pt>
                <c:pt idx="1680">
                  <c:v>0.59999999999999787</c:v>
                </c:pt>
                <c:pt idx="1681">
                  <c:v>0.59999999999999787</c:v>
                </c:pt>
                <c:pt idx="1682">
                  <c:v>0.59999999999999787</c:v>
                </c:pt>
                <c:pt idx="1683">
                  <c:v>0.59999999999999787</c:v>
                </c:pt>
                <c:pt idx="1684">
                  <c:v>0.59999999999999787</c:v>
                </c:pt>
                <c:pt idx="1685">
                  <c:v>0.59999999999999787</c:v>
                </c:pt>
                <c:pt idx="1686">
                  <c:v>0.5</c:v>
                </c:pt>
                <c:pt idx="1687">
                  <c:v>0.59999999999999787</c:v>
                </c:pt>
                <c:pt idx="1688">
                  <c:v>0.5</c:v>
                </c:pt>
                <c:pt idx="1689">
                  <c:v>0.5</c:v>
                </c:pt>
                <c:pt idx="1690">
                  <c:v>0.59999999999999787</c:v>
                </c:pt>
                <c:pt idx="1691">
                  <c:v>0.5</c:v>
                </c:pt>
                <c:pt idx="1692">
                  <c:v>0.5</c:v>
                </c:pt>
                <c:pt idx="1693">
                  <c:v>0.5</c:v>
                </c:pt>
                <c:pt idx="1694">
                  <c:v>0.5</c:v>
                </c:pt>
                <c:pt idx="1695">
                  <c:v>0.5</c:v>
                </c:pt>
                <c:pt idx="1696">
                  <c:v>0.5</c:v>
                </c:pt>
                <c:pt idx="1697">
                  <c:v>0.5</c:v>
                </c:pt>
                <c:pt idx="1698">
                  <c:v>0.5</c:v>
                </c:pt>
                <c:pt idx="1699">
                  <c:v>0.5</c:v>
                </c:pt>
                <c:pt idx="1700">
                  <c:v>0.5</c:v>
                </c:pt>
                <c:pt idx="1701">
                  <c:v>0.5</c:v>
                </c:pt>
                <c:pt idx="1702">
                  <c:v>0.5</c:v>
                </c:pt>
                <c:pt idx="1703">
                  <c:v>0.5</c:v>
                </c:pt>
                <c:pt idx="1704">
                  <c:v>0.5</c:v>
                </c:pt>
                <c:pt idx="1705">
                  <c:v>0.5</c:v>
                </c:pt>
                <c:pt idx="1706">
                  <c:v>0.5</c:v>
                </c:pt>
                <c:pt idx="1707">
                  <c:v>0.5</c:v>
                </c:pt>
                <c:pt idx="1708">
                  <c:v>0.5</c:v>
                </c:pt>
                <c:pt idx="1709">
                  <c:v>0.5</c:v>
                </c:pt>
                <c:pt idx="1710">
                  <c:v>0.5</c:v>
                </c:pt>
                <c:pt idx="1711">
                  <c:v>0.5</c:v>
                </c:pt>
                <c:pt idx="1712">
                  <c:v>0.5</c:v>
                </c:pt>
                <c:pt idx="1713">
                  <c:v>0.5</c:v>
                </c:pt>
                <c:pt idx="1714">
                  <c:v>0.5</c:v>
                </c:pt>
                <c:pt idx="1715">
                  <c:v>0.39999999999999858</c:v>
                </c:pt>
                <c:pt idx="1716">
                  <c:v>0.39999999999999858</c:v>
                </c:pt>
                <c:pt idx="1717">
                  <c:v>0.39999999999999858</c:v>
                </c:pt>
                <c:pt idx="1718">
                  <c:v>0.39999999999999858</c:v>
                </c:pt>
                <c:pt idx="1719">
                  <c:v>0.5</c:v>
                </c:pt>
                <c:pt idx="1720">
                  <c:v>0.39999999999999858</c:v>
                </c:pt>
                <c:pt idx="1721">
                  <c:v>0.39999999999999858</c:v>
                </c:pt>
                <c:pt idx="1722">
                  <c:v>0.39999999999999858</c:v>
                </c:pt>
                <c:pt idx="1723">
                  <c:v>0.39999999999999858</c:v>
                </c:pt>
                <c:pt idx="1724">
                  <c:v>0.39999999999999858</c:v>
                </c:pt>
                <c:pt idx="1725">
                  <c:v>0.39999999999999858</c:v>
                </c:pt>
                <c:pt idx="1726">
                  <c:v>0.39999999999999858</c:v>
                </c:pt>
                <c:pt idx="1727">
                  <c:v>0.39999999999999858</c:v>
                </c:pt>
                <c:pt idx="1728">
                  <c:v>0.39999999999999858</c:v>
                </c:pt>
                <c:pt idx="1729">
                  <c:v>0.39999999999999858</c:v>
                </c:pt>
                <c:pt idx="1730">
                  <c:v>0.39999999999999858</c:v>
                </c:pt>
                <c:pt idx="1731">
                  <c:v>0.39999999999999858</c:v>
                </c:pt>
                <c:pt idx="1732">
                  <c:v>0.39999999999999858</c:v>
                </c:pt>
                <c:pt idx="1733">
                  <c:v>0.39999999999999858</c:v>
                </c:pt>
                <c:pt idx="1734">
                  <c:v>0.39999999999999858</c:v>
                </c:pt>
                <c:pt idx="1735">
                  <c:v>0.39999999999999858</c:v>
                </c:pt>
                <c:pt idx="1736">
                  <c:v>0.39999999999999858</c:v>
                </c:pt>
                <c:pt idx="1737">
                  <c:v>0.39999999999999858</c:v>
                </c:pt>
                <c:pt idx="1738">
                  <c:v>0.39999999999999858</c:v>
                </c:pt>
                <c:pt idx="1739">
                  <c:v>0.39999999999999858</c:v>
                </c:pt>
                <c:pt idx="1740">
                  <c:v>0.39999999999999858</c:v>
                </c:pt>
                <c:pt idx="1741">
                  <c:v>0.39999999999999858</c:v>
                </c:pt>
                <c:pt idx="1742">
                  <c:v>0.39999999999999858</c:v>
                </c:pt>
                <c:pt idx="1743">
                  <c:v>0.39999999999999858</c:v>
                </c:pt>
                <c:pt idx="1744">
                  <c:v>0.39999999999999858</c:v>
                </c:pt>
                <c:pt idx="1745">
                  <c:v>0.39999999999999858</c:v>
                </c:pt>
                <c:pt idx="1746">
                  <c:v>0.39999999999999858</c:v>
                </c:pt>
                <c:pt idx="1747">
                  <c:v>0.39999999999999858</c:v>
                </c:pt>
                <c:pt idx="1748">
                  <c:v>0.39999999999999858</c:v>
                </c:pt>
                <c:pt idx="1749">
                  <c:v>0.39999999999999858</c:v>
                </c:pt>
                <c:pt idx="1750">
                  <c:v>0.39999999999999858</c:v>
                </c:pt>
                <c:pt idx="1751">
                  <c:v>0.39999999999999858</c:v>
                </c:pt>
                <c:pt idx="1752">
                  <c:v>0.39999999999999858</c:v>
                </c:pt>
                <c:pt idx="1753">
                  <c:v>0.39999999999999858</c:v>
                </c:pt>
                <c:pt idx="1754">
                  <c:v>0.39999999999999858</c:v>
                </c:pt>
                <c:pt idx="1755">
                  <c:v>0.39999999999999858</c:v>
                </c:pt>
                <c:pt idx="1756">
                  <c:v>0.39999999999999858</c:v>
                </c:pt>
                <c:pt idx="1757">
                  <c:v>0.39999999999999858</c:v>
                </c:pt>
                <c:pt idx="1758">
                  <c:v>0.39999999999999858</c:v>
                </c:pt>
                <c:pt idx="1759">
                  <c:v>0.39999999999999858</c:v>
                </c:pt>
                <c:pt idx="1760">
                  <c:v>0.29999999999999716</c:v>
                </c:pt>
                <c:pt idx="1761">
                  <c:v>0.29999999999999716</c:v>
                </c:pt>
                <c:pt idx="1762">
                  <c:v>0.29999999999999716</c:v>
                </c:pt>
                <c:pt idx="1763">
                  <c:v>0.29999999999999716</c:v>
                </c:pt>
                <c:pt idx="1764">
                  <c:v>0.29999999999999716</c:v>
                </c:pt>
                <c:pt idx="1765">
                  <c:v>0.29999999999999716</c:v>
                </c:pt>
                <c:pt idx="1766">
                  <c:v>0.29999999999999716</c:v>
                </c:pt>
                <c:pt idx="1767">
                  <c:v>0.29999999999999716</c:v>
                </c:pt>
                <c:pt idx="1768">
                  <c:v>0.29999999999999716</c:v>
                </c:pt>
                <c:pt idx="1769">
                  <c:v>0.29999999999999716</c:v>
                </c:pt>
                <c:pt idx="1770">
                  <c:v>0.29999999999999716</c:v>
                </c:pt>
                <c:pt idx="1771">
                  <c:v>0.29999999999999716</c:v>
                </c:pt>
                <c:pt idx="1772">
                  <c:v>0.29999999999999716</c:v>
                </c:pt>
                <c:pt idx="1773">
                  <c:v>0.29999999999999716</c:v>
                </c:pt>
                <c:pt idx="1774">
                  <c:v>0.29999999999999716</c:v>
                </c:pt>
                <c:pt idx="1775">
                  <c:v>0.29999999999999716</c:v>
                </c:pt>
                <c:pt idx="1776">
                  <c:v>0.29999999999999716</c:v>
                </c:pt>
                <c:pt idx="1777">
                  <c:v>0.29999999999999716</c:v>
                </c:pt>
                <c:pt idx="1778">
                  <c:v>0.29999999999999716</c:v>
                </c:pt>
                <c:pt idx="1779">
                  <c:v>0.29999999999999716</c:v>
                </c:pt>
                <c:pt idx="1780">
                  <c:v>0.19999999999999929</c:v>
                </c:pt>
                <c:pt idx="1781">
                  <c:v>0.19999999999999929</c:v>
                </c:pt>
                <c:pt idx="1782">
                  <c:v>0.19999999999999929</c:v>
                </c:pt>
                <c:pt idx="1783">
                  <c:v>0.29999999999999716</c:v>
                </c:pt>
                <c:pt idx="1784">
                  <c:v>0.29999999999999716</c:v>
                </c:pt>
                <c:pt idx="1785">
                  <c:v>0.19999999999999929</c:v>
                </c:pt>
                <c:pt idx="1786">
                  <c:v>0.19999999999999929</c:v>
                </c:pt>
                <c:pt idx="1787">
                  <c:v>0.19999999999999929</c:v>
                </c:pt>
                <c:pt idx="1788">
                  <c:v>0.29999999999999716</c:v>
                </c:pt>
                <c:pt idx="1789">
                  <c:v>0.19999999999999929</c:v>
                </c:pt>
                <c:pt idx="1790">
                  <c:v>0.19999999999999929</c:v>
                </c:pt>
                <c:pt idx="1791">
                  <c:v>0.19999999999999929</c:v>
                </c:pt>
                <c:pt idx="1792">
                  <c:v>0.19999999999999929</c:v>
                </c:pt>
                <c:pt idx="1793">
                  <c:v>0.19999999999999929</c:v>
                </c:pt>
                <c:pt idx="1794">
                  <c:v>0.19999999999999929</c:v>
                </c:pt>
                <c:pt idx="1795">
                  <c:v>0.19999999999999929</c:v>
                </c:pt>
                <c:pt idx="1796">
                  <c:v>0.19999999999999929</c:v>
                </c:pt>
                <c:pt idx="1797">
                  <c:v>0.19999999999999929</c:v>
                </c:pt>
                <c:pt idx="1798">
                  <c:v>0.19999999999999929</c:v>
                </c:pt>
                <c:pt idx="1799">
                  <c:v>0.19999999999999929</c:v>
                </c:pt>
                <c:pt idx="1800">
                  <c:v>0.19999999999999929</c:v>
                </c:pt>
                <c:pt idx="1801">
                  <c:v>0.19999999999999929</c:v>
                </c:pt>
                <c:pt idx="1802">
                  <c:v>0.19999999999999929</c:v>
                </c:pt>
                <c:pt idx="1803">
                  <c:v>0.19999999999999929</c:v>
                </c:pt>
                <c:pt idx="1804">
                  <c:v>0.19999999999999929</c:v>
                </c:pt>
                <c:pt idx="1805">
                  <c:v>0.19999999999999929</c:v>
                </c:pt>
                <c:pt idx="1806">
                  <c:v>0.19999999999999929</c:v>
                </c:pt>
                <c:pt idx="1807">
                  <c:v>0.19999999999999929</c:v>
                </c:pt>
                <c:pt idx="1808">
                  <c:v>0.19999999999999929</c:v>
                </c:pt>
                <c:pt idx="1809">
                  <c:v>0.19999999999999929</c:v>
                </c:pt>
                <c:pt idx="1810">
                  <c:v>0.19999999999999929</c:v>
                </c:pt>
                <c:pt idx="1811">
                  <c:v>0.19999999999999929</c:v>
                </c:pt>
                <c:pt idx="1812">
                  <c:v>0.19999999999999929</c:v>
                </c:pt>
                <c:pt idx="1813">
                  <c:v>0.19999999999999929</c:v>
                </c:pt>
                <c:pt idx="1814">
                  <c:v>0.19999999999999929</c:v>
                </c:pt>
                <c:pt idx="1815">
                  <c:v>0.19999999999999929</c:v>
                </c:pt>
                <c:pt idx="1816">
                  <c:v>0.19999999999999929</c:v>
                </c:pt>
                <c:pt idx="1817">
                  <c:v>0.19999999999999929</c:v>
                </c:pt>
                <c:pt idx="1818">
                  <c:v>0.19999999999999929</c:v>
                </c:pt>
                <c:pt idx="1819">
                  <c:v>9.9999999999997868E-2</c:v>
                </c:pt>
                <c:pt idx="1820">
                  <c:v>9.9999999999997868E-2</c:v>
                </c:pt>
                <c:pt idx="1821">
                  <c:v>9.9999999999997868E-2</c:v>
                </c:pt>
                <c:pt idx="1822">
                  <c:v>9.9999999999997868E-2</c:v>
                </c:pt>
                <c:pt idx="1823">
                  <c:v>9.9999999999997868E-2</c:v>
                </c:pt>
                <c:pt idx="1824">
                  <c:v>0.19999999999999929</c:v>
                </c:pt>
                <c:pt idx="1825">
                  <c:v>9.9999999999997868E-2</c:v>
                </c:pt>
                <c:pt idx="1826">
                  <c:v>9.9999999999997868E-2</c:v>
                </c:pt>
                <c:pt idx="1827">
                  <c:v>9.9999999999997868E-2</c:v>
                </c:pt>
                <c:pt idx="1828">
                  <c:v>9.9999999999997868E-2</c:v>
                </c:pt>
                <c:pt idx="1829">
                  <c:v>9.9999999999997868E-2</c:v>
                </c:pt>
                <c:pt idx="1830">
                  <c:v>0.19999999999999929</c:v>
                </c:pt>
                <c:pt idx="1831">
                  <c:v>9.9999999999997868E-2</c:v>
                </c:pt>
                <c:pt idx="1832">
                  <c:v>9.9999999999997868E-2</c:v>
                </c:pt>
                <c:pt idx="1833">
                  <c:v>9.9999999999997868E-2</c:v>
                </c:pt>
                <c:pt idx="1834">
                  <c:v>0.19999999999999929</c:v>
                </c:pt>
                <c:pt idx="1835">
                  <c:v>9.9999999999997868E-2</c:v>
                </c:pt>
                <c:pt idx="1836">
                  <c:v>9.9999999999997868E-2</c:v>
                </c:pt>
                <c:pt idx="1837">
                  <c:v>9.9999999999997868E-2</c:v>
                </c:pt>
                <c:pt idx="1838">
                  <c:v>9.9999999999997868E-2</c:v>
                </c:pt>
                <c:pt idx="1839">
                  <c:v>9.9999999999997868E-2</c:v>
                </c:pt>
                <c:pt idx="1840">
                  <c:v>9.9999999999997868E-2</c:v>
                </c:pt>
                <c:pt idx="1841">
                  <c:v>9.9999999999997868E-2</c:v>
                </c:pt>
                <c:pt idx="1842">
                  <c:v>9.9999999999997868E-2</c:v>
                </c:pt>
                <c:pt idx="1843">
                  <c:v>9.9999999999997868E-2</c:v>
                </c:pt>
                <c:pt idx="1844">
                  <c:v>9.9999999999997868E-2</c:v>
                </c:pt>
                <c:pt idx="1845">
                  <c:v>9.9999999999997868E-2</c:v>
                </c:pt>
                <c:pt idx="1846">
                  <c:v>9.9999999999997868E-2</c:v>
                </c:pt>
                <c:pt idx="1847">
                  <c:v>9.9999999999997868E-2</c:v>
                </c:pt>
                <c:pt idx="1848">
                  <c:v>9.9999999999997868E-2</c:v>
                </c:pt>
                <c:pt idx="1849">
                  <c:v>9.9999999999997868E-2</c:v>
                </c:pt>
                <c:pt idx="1850">
                  <c:v>9.9999999999997868E-2</c:v>
                </c:pt>
                <c:pt idx="1851">
                  <c:v>9.9999999999997868E-2</c:v>
                </c:pt>
                <c:pt idx="1852">
                  <c:v>9.9999999999997868E-2</c:v>
                </c:pt>
                <c:pt idx="1853">
                  <c:v>9.9999999999997868E-2</c:v>
                </c:pt>
                <c:pt idx="1854">
                  <c:v>9.9999999999997868E-2</c:v>
                </c:pt>
                <c:pt idx="1855">
                  <c:v>9.9999999999997868E-2</c:v>
                </c:pt>
                <c:pt idx="1856">
                  <c:v>9.9999999999997868E-2</c:v>
                </c:pt>
                <c:pt idx="1857">
                  <c:v>9.9999999999997868E-2</c:v>
                </c:pt>
                <c:pt idx="1858">
                  <c:v>9.9999999999997868E-2</c:v>
                </c:pt>
                <c:pt idx="1859">
                  <c:v>9.9999999999997868E-2</c:v>
                </c:pt>
                <c:pt idx="1860">
                  <c:v>9.9999999999997868E-2</c:v>
                </c:pt>
                <c:pt idx="1861">
                  <c:v>9.9999999999997868E-2</c:v>
                </c:pt>
                <c:pt idx="1862">
                  <c:v>9.9999999999997868E-2</c:v>
                </c:pt>
                <c:pt idx="1863">
                  <c:v>9.9999999999997868E-2</c:v>
                </c:pt>
                <c:pt idx="1864">
                  <c:v>9.9999999999997868E-2</c:v>
                </c:pt>
                <c:pt idx="1865">
                  <c:v>9.9999999999997868E-2</c:v>
                </c:pt>
                <c:pt idx="1866">
                  <c:v>9.9999999999997868E-2</c:v>
                </c:pt>
                <c:pt idx="1867">
                  <c:v>9.9999999999997868E-2</c:v>
                </c:pt>
                <c:pt idx="1868">
                  <c:v>9.9999999999997868E-2</c:v>
                </c:pt>
                <c:pt idx="1869">
                  <c:v>9.9999999999997868E-2</c:v>
                </c:pt>
                <c:pt idx="1870">
                  <c:v>9.9999999999997868E-2</c:v>
                </c:pt>
                <c:pt idx="1871">
                  <c:v>0</c:v>
                </c:pt>
                <c:pt idx="1872">
                  <c:v>9.9999999999997868E-2</c:v>
                </c:pt>
                <c:pt idx="1873">
                  <c:v>9.9999999999997868E-2</c:v>
                </c:pt>
                <c:pt idx="1874">
                  <c:v>9.9999999999997868E-2</c:v>
                </c:pt>
                <c:pt idx="1875">
                  <c:v>9.9999999999997868E-2</c:v>
                </c:pt>
                <c:pt idx="1876">
                  <c:v>9.9999999999997868E-2</c:v>
                </c:pt>
                <c:pt idx="1877">
                  <c:v>9.9999999999997868E-2</c:v>
                </c:pt>
                <c:pt idx="1878">
                  <c:v>9.9999999999997868E-2</c:v>
                </c:pt>
                <c:pt idx="1879">
                  <c:v>9.9999999999997868E-2</c:v>
                </c:pt>
                <c:pt idx="1880">
                  <c:v>9.9999999999997868E-2</c:v>
                </c:pt>
                <c:pt idx="1881">
                  <c:v>9.9999999999997868E-2</c:v>
                </c:pt>
                <c:pt idx="1882">
                  <c:v>0</c:v>
                </c:pt>
                <c:pt idx="1883">
                  <c:v>9.9999999999997868E-2</c:v>
                </c:pt>
                <c:pt idx="1884">
                  <c:v>9.9999999999997868E-2</c:v>
                </c:pt>
                <c:pt idx="1885">
                  <c:v>0</c:v>
                </c:pt>
                <c:pt idx="1886">
                  <c:v>9.9999999999997868E-2</c:v>
                </c:pt>
                <c:pt idx="1887">
                  <c:v>0</c:v>
                </c:pt>
                <c:pt idx="1888">
                  <c:v>0</c:v>
                </c:pt>
              </c:numCache>
            </c:numRef>
          </c:yVal>
          <c:smooth val="0"/>
        </c:ser>
        <c:ser>
          <c:idx val="2"/>
          <c:order val="2"/>
          <c:tx>
            <c:v>Right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Sheet1!$C$5:$C$1893</c:f>
              <c:numCache>
                <c:formatCode>0.00</c:formatCode>
                <c:ptCount val="1889"/>
                <c:pt idx="0">
                  <c:v>8.3333333333333329E-2</c:v>
                </c:pt>
                <c:pt idx="1">
                  <c:v>0.16666666666666666</c:v>
                </c:pt>
                <c:pt idx="2">
                  <c:v>0.25</c:v>
                </c:pt>
                <c:pt idx="3">
                  <c:v>0.33333333333333331</c:v>
                </c:pt>
                <c:pt idx="4">
                  <c:v>0.41666666666666663</c:v>
                </c:pt>
                <c:pt idx="5">
                  <c:v>0.49999999999999994</c:v>
                </c:pt>
                <c:pt idx="6">
                  <c:v>0.58333333333333326</c:v>
                </c:pt>
                <c:pt idx="7">
                  <c:v>0.66666666666666663</c:v>
                </c:pt>
                <c:pt idx="8">
                  <c:v>0.75</c:v>
                </c:pt>
                <c:pt idx="9">
                  <c:v>0.83333333333333337</c:v>
                </c:pt>
                <c:pt idx="10">
                  <c:v>0.91666666666666674</c:v>
                </c:pt>
                <c:pt idx="11">
                  <c:v>1</c:v>
                </c:pt>
                <c:pt idx="12">
                  <c:v>1.0833333333333333</c:v>
                </c:pt>
                <c:pt idx="13">
                  <c:v>1.1666666666666665</c:v>
                </c:pt>
                <c:pt idx="14">
                  <c:v>1.2499999999999998</c:v>
                </c:pt>
                <c:pt idx="15">
                  <c:v>1.333333333333333</c:v>
                </c:pt>
                <c:pt idx="16">
                  <c:v>1.4166666666666663</c:v>
                </c:pt>
                <c:pt idx="17">
                  <c:v>1.4999999999999996</c:v>
                </c:pt>
                <c:pt idx="18">
                  <c:v>1.5833333333333328</c:v>
                </c:pt>
                <c:pt idx="19">
                  <c:v>1.6666666666666661</c:v>
                </c:pt>
                <c:pt idx="20">
                  <c:v>1.7499999999999993</c:v>
                </c:pt>
                <c:pt idx="21">
                  <c:v>1.8333333333333326</c:v>
                </c:pt>
                <c:pt idx="22">
                  <c:v>1.9166666666666659</c:v>
                </c:pt>
                <c:pt idx="23">
                  <c:v>1.9999999999999991</c:v>
                </c:pt>
                <c:pt idx="24">
                  <c:v>2.0833333333333326</c:v>
                </c:pt>
                <c:pt idx="25">
                  <c:v>2.1666666666666661</c:v>
                </c:pt>
                <c:pt idx="26">
                  <c:v>2.2499999999999996</c:v>
                </c:pt>
                <c:pt idx="27">
                  <c:v>2.333333333333333</c:v>
                </c:pt>
                <c:pt idx="28">
                  <c:v>2.4166666666666665</c:v>
                </c:pt>
                <c:pt idx="29">
                  <c:v>2.5</c:v>
                </c:pt>
                <c:pt idx="30">
                  <c:v>2.5833333333333335</c:v>
                </c:pt>
                <c:pt idx="31">
                  <c:v>2.666666666666667</c:v>
                </c:pt>
                <c:pt idx="32">
                  <c:v>2.7500000000000004</c:v>
                </c:pt>
                <c:pt idx="33">
                  <c:v>2.8333333333333339</c:v>
                </c:pt>
                <c:pt idx="34">
                  <c:v>2.9166666666666674</c:v>
                </c:pt>
                <c:pt idx="35">
                  <c:v>3.0000000000000009</c:v>
                </c:pt>
                <c:pt idx="36">
                  <c:v>3.0833333333333344</c:v>
                </c:pt>
                <c:pt idx="37">
                  <c:v>3.1666666666666679</c:v>
                </c:pt>
                <c:pt idx="38">
                  <c:v>3.2500000000000013</c:v>
                </c:pt>
                <c:pt idx="39">
                  <c:v>3.3333333333333348</c:v>
                </c:pt>
                <c:pt idx="40">
                  <c:v>3.4166666666666683</c:v>
                </c:pt>
                <c:pt idx="41">
                  <c:v>3.5000000000000018</c:v>
                </c:pt>
                <c:pt idx="42">
                  <c:v>3.5833333333333353</c:v>
                </c:pt>
                <c:pt idx="43">
                  <c:v>3.6666666666666687</c:v>
                </c:pt>
                <c:pt idx="44">
                  <c:v>3.7500000000000022</c:v>
                </c:pt>
                <c:pt idx="45">
                  <c:v>3.8333333333333357</c:v>
                </c:pt>
                <c:pt idx="46">
                  <c:v>3.9166666666666692</c:v>
                </c:pt>
                <c:pt idx="47">
                  <c:v>4.0000000000000027</c:v>
                </c:pt>
                <c:pt idx="48">
                  <c:v>4.0833333333333357</c:v>
                </c:pt>
                <c:pt idx="49">
                  <c:v>4.1666666666666687</c:v>
                </c:pt>
                <c:pt idx="50">
                  <c:v>4.2500000000000018</c:v>
                </c:pt>
                <c:pt idx="51">
                  <c:v>4.3333333333333348</c:v>
                </c:pt>
                <c:pt idx="52">
                  <c:v>4.4166666666666679</c:v>
                </c:pt>
                <c:pt idx="53">
                  <c:v>4.5000000000000009</c:v>
                </c:pt>
                <c:pt idx="54">
                  <c:v>4.5833333333333339</c:v>
                </c:pt>
                <c:pt idx="55">
                  <c:v>4.666666666666667</c:v>
                </c:pt>
                <c:pt idx="56">
                  <c:v>4.75</c:v>
                </c:pt>
                <c:pt idx="57">
                  <c:v>4.833333333333333</c:v>
                </c:pt>
                <c:pt idx="58">
                  <c:v>4.9166666666666661</c:v>
                </c:pt>
                <c:pt idx="59">
                  <c:v>4.9999999999999991</c:v>
                </c:pt>
                <c:pt idx="60">
                  <c:v>5.0833333333333321</c:v>
                </c:pt>
                <c:pt idx="61">
                  <c:v>5.1666666666666652</c:v>
                </c:pt>
                <c:pt idx="62">
                  <c:v>5.2499999999999982</c:v>
                </c:pt>
                <c:pt idx="63">
                  <c:v>5.3333333333333313</c:v>
                </c:pt>
                <c:pt idx="64">
                  <c:v>5.4166666666666643</c:v>
                </c:pt>
                <c:pt idx="65">
                  <c:v>5.4999999999999973</c:v>
                </c:pt>
                <c:pt idx="66">
                  <c:v>5.5833333333333304</c:v>
                </c:pt>
                <c:pt idx="67">
                  <c:v>5.6666666666666634</c:v>
                </c:pt>
                <c:pt idx="68">
                  <c:v>5.7499999999999964</c:v>
                </c:pt>
                <c:pt idx="69">
                  <c:v>5.8333333333333295</c:v>
                </c:pt>
                <c:pt idx="70">
                  <c:v>5.9166666666666625</c:v>
                </c:pt>
                <c:pt idx="71">
                  <c:v>5.9999999999999956</c:v>
                </c:pt>
                <c:pt idx="72">
                  <c:v>6.0833333333333286</c:v>
                </c:pt>
                <c:pt idx="73">
                  <c:v>6.1666666666666616</c:v>
                </c:pt>
                <c:pt idx="74">
                  <c:v>6.2499999999999947</c:v>
                </c:pt>
                <c:pt idx="75">
                  <c:v>6.3333333333333277</c:v>
                </c:pt>
                <c:pt idx="76">
                  <c:v>6.4166666666666607</c:v>
                </c:pt>
                <c:pt idx="77">
                  <c:v>6.4999999999999938</c:v>
                </c:pt>
                <c:pt idx="78">
                  <c:v>6.5833333333333268</c:v>
                </c:pt>
                <c:pt idx="79">
                  <c:v>6.6666666666666599</c:v>
                </c:pt>
                <c:pt idx="80">
                  <c:v>6.7499999999999929</c:v>
                </c:pt>
                <c:pt idx="81">
                  <c:v>6.8333333333333259</c:v>
                </c:pt>
                <c:pt idx="82">
                  <c:v>6.916666666666659</c:v>
                </c:pt>
                <c:pt idx="83">
                  <c:v>6.999999999999992</c:v>
                </c:pt>
                <c:pt idx="84">
                  <c:v>7.083333333333325</c:v>
                </c:pt>
                <c:pt idx="85">
                  <c:v>7.1666666666666581</c:v>
                </c:pt>
                <c:pt idx="86">
                  <c:v>7.2499999999999911</c:v>
                </c:pt>
                <c:pt idx="87">
                  <c:v>7.3333333333333242</c:v>
                </c:pt>
                <c:pt idx="88">
                  <c:v>7.4166666666666572</c:v>
                </c:pt>
                <c:pt idx="89">
                  <c:v>7.4999999999999902</c:v>
                </c:pt>
                <c:pt idx="90">
                  <c:v>7.5833333333333233</c:v>
                </c:pt>
                <c:pt idx="91">
                  <c:v>7.6666666666666563</c:v>
                </c:pt>
                <c:pt idx="92">
                  <c:v>7.7499999999999893</c:v>
                </c:pt>
                <c:pt idx="93">
                  <c:v>7.8333333333333224</c:v>
                </c:pt>
                <c:pt idx="94">
                  <c:v>7.9166666666666554</c:v>
                </c:pt>
                <c:pt idx="95">
                  <c:v>7.9999999999999885</c:v>
                </c:pt>
                <c:pt idx="96">
                  <c:v>8.0833333333333215</c:v>
                </c:pt>
                <c:pt idx="97">
                  <c:v>8.1666666666666554</c:v>
                </c:pt>
                <c:pt idx="98">
                  <c:v>8.2499999999999893</c:v>
                </c:pt>
                <c:pt idx="99">
                  <c:v>8.3333333333333233</c:v>
                </c:pt>
                <c:pt idx="100">
                  <c:v>8.4166666666666572</c:v>
                </c:pt>
                <c:pt idx="101">
                  <c:v>8.4999999999999911</c:v>
                </c:pt>
                <c:pt idx="102">
                  <c:v>8.583333333333325</c:v>
                </c:pt>
                <c:pt idx="103">
                  <c:v>8.666666666666659</c:v>
                </c:pt>
                <c:pt idx="104">
                  <c:v>8.7499999999999929</c:v>
                </c:pt>
                <c:pt idx="105">
                  <c:v>8.8333333333333268</c:v>
                </c:pt>
                <c:pt idx="106">
                  <c:v>8.9166666666666607</c:v>
                </c:pt>
                <c:pt idx="107">
                  <c:v>8.9999999999999947</c:v>
                </c:pt>
                <c:pt idx="108">
                  <c:v>9.0833333333333286</c:v>
                </c:pt>
                <c:pt idx="109">
                  <c:v>9.1666666666666625</c:v>
                </c:pt>
                <c:pt idx="110">
                  <c:v>9.2499999999999964</c:v>
                </c:pt>
                <c:pt idx="111">
                  <c:v>9.3333333333333304</c:v>
                </c:pt>
                <c:pt idx="112">
                  <c:v>9.4166666666666643</c:v>
                </c:pt>
                <c:pt idx="113">
                  <c:v>9.4999999999999982</c:v>
                </c:pt>
                <c:pt idx="114">
                  <c:v>9.5833333333333321</c:v>
                </c:pt>
                <c:pt idx="115">
                  <c:v>9.6666666666666661</c:v>
                </c:pt>
                <c:pt idx="116">
                  <c:v>9.75</c:v>
                </c:pt>
                <c:pt idx="117">
                  <c:v>9.8333333333333339</c:v>
                </c:pt>
                <c:pt idx="118">
                  <c:v>9.9166666666666679</c:v>
                </c:pt>
                <c:pt idx="119">
                  <c:v>10.000000000000002</c:v>
                </c:pt>
                <c:pt idx="120">
                  <c:v>10.083333333333336</c:v>
                </c:pt>
                <c:pt idx="121">
                  <c:v>10.16666666666667</c:v>
                </c:pt>
                <c:pt idx="122">
                  <c:v>10.250000000000004</c:v>
                </c:pt>
                <c:pt idx="123">
                  <c:v>10.333333333333337</c:v>
                </c:pt>
                <c:pt idx="124">
                  <c:v>10.416666666666671</c:v>
                </c:pt>
                <c:pt idx="125">
                  <c:v>10.500000000000005</c:v>
                </c:pt>
                <c:pt idx="126">
                  <c:v>10.583333333333339</c:v>
                </c:pt>
                <c:pt idx="127">
                  <c:v>10.666666666666673</c:v>
                </c:pt>
                <c:pt idx="128">
                  <c:v>10.750000000000007</c:v>
                </c:pt>
                <c:pt idx="129">
                  <c:v>10.833333333333341</c:v>
                </c:pt>
                <c:pt idx="130">
                  <c:v>10.916666666666675</c:v>
                </c:pt>
                <c:pt idx="131">
                  <c:v>11.000000000000009</c:v>
                </c:pt>
                <c:pt idx="132">
                  <c:v>11.083333333333343</c:v>
                </c:pt>
                <c:pt idx="133">
                  <c:v>11.166666666666677</c:v>
                </c:pt>
                <c:pt idx="134">
                  <c:v>11.250000000000011</c:v>
                </c:pt>
                <c:pt idx="135">
                  <c:v>11.333333333333345</c:v>
                </c:pt>
                <c:pt idx="136">
                  <c:v>11.416666666666679</c:v>
                </c:pt>
                <c:pt idx="137">
                  <c:v>11.500000000000012</c:v>
                </c:pt>
                <c:pt idx="138">
                  <c:v>11.583333333333346</c:v>
                </c:pt>
                <c:pt idx="139">
                  <c:v>11.66666666666668</c:v>
                </c:pt>
                <c:pt idx="140">
                  <c:v>11.750000000000014</c:v>
                </c:pt>
                <c:pt idx="141">
                  <c:v>11.833333333333348</c:v>
                </c:pt>
                <c:pt idx="142">
                  <c:v>11.916666666666682</c:v>
                </c:pt>
                <c:pt idx="143">
                  <c:v>12.000000000000016</c:v>
                </c:pt>
                <c:pt idx="144">
                  <c:v>12.08333333333335</c:v>
                </c:pt>
                <c:pt idx="145">
                  <c:v>12.166666666666684</c:v>
                </c:pt>
                <c:pt idx="146">
                  <c:v>12.250000000000018</c:v>
                </c:pt>
                <c:pt idx="147">
                  <c:v>12.333333333333352</c:v>
                </c:pt>
                <c:pt idx="148">
                  <c:v>12.416666666666686</c:v>
                </c:pt>
                <c:pt idx="149">
                  <c:v>12.50000000000002</c:v>
                </c:pt>
                <c:pt idx="150">
                  <c:v>12.583333333333353</c:v>
                </c:pt>
                <c:pt idx="151">
                  <c:v>12.666666666666687</c:v>
                </c:pt>
                <c:pt idx="152">
                  <c:v>12.750000000000021</c:v>
                </c:pt>
                <c:pt idx="153">
                  <c:v>12.833333333333355</c:v>
                </c:pt>
                <c:pt idx="154">
                  <c:v>12.916666666666689</c:v>
                </c:pt>
                <c:pt idx="155">
                  <c:v>13.000000000000023</c:v>
                </c:pt>
                <c:pt idx="156">
                  <c:v>13.083333333333357</c:v>
                </c:pt>
                <c:pt idx="157">
                  <c:v>13.166666666666691</c:v>
                </c:pt>
                <c:pt idx="158">
                  <c:v>13.250000000000025</c:v>
                </c:pt>
                <c:pt idx="159">
                  <c:v>13.333333333333359</c:v>
                </c:pt>
                <c:pt idx="160">
                  <c:v>13.416666666666693</c:v>
                </c:pt>
                <c:pt idx="161">
                  <c:v>13.500000000000027</c:v>
                </c:pt>
                <c:pt idx="162">
                  <c:v>13.583333333333361</c:v>
                </c:pt>
                <c:pt idx="163">
                  <c:v>13.666666666666694</c:v>
                </c:pt>
                <c:pt idx="164">
                  <c:v>13.750000000000028</c:v>
                </c:pt>
                <c:pt idx="165">
                  <c:v>13.833333333333362</c:v>
                </c:pt>
                <c:pt idx="166">
                  <c:v>13.916666666666696</c:v>
                </c:pt>
                <c:pt idx="167">
                  <c:v>14.00000000000003</c:v>
                </c:pt>
                <c:pt idx="168">
                  <c:v>14.083333333333364</c:v>
                </c:pt>
                <c:pt idx="169">
                  <c:v>14.166666666666698</c:v>
                </c:pt>
                <c:pt idx="170">
                  <c:v>14.250000000000032</c:v>
                </c:pt>
                <c:pt idx="171">
                  <c:v>14.333333333333366</c:v>
                </c:pt>
                <c:pt idx="172">
                  <c:v>14.4166666666667</c:v>
                </c:pt>
                <c:pt idx="173">
                  <c:v>14.500000000000034</c:v>
                </c:pt>
                <c:pt idx="174">
                  <c:v>14.583333333333368</c:v>
                </c:pt>
                <c:pt idx="175">
                  <c:v>14.666666666666702</c:v>
                </c:pt>
                <c:pt idx="176">
                  <c:v>14.750000000000036</c:v>
                </c:pt>
                <c:pt idx="177">
                  <c:v>14.833333333333369</c:v>
                </c:pt>
                <c:pt idx="178">
                  <c:v>14.916666666666703</c:v>
                </c:pt>
                <c:pt idx="179">
                  <c:v>15.000000000000037</c:v>
                </c:pt>
                <c:pt idx="180">
                  <c:v>15.083333333333371</c:v>
                </c:pt>
                <c:pt idx="181">
                  <c:v>15.166666666666705</c:v>
                </c:pt>
                <c:pt idx="182">
                  <c:v>15.250000000000039</c:v>
                </c:pt>
                <c:pt idx="183">
                  <c:v>15.333333333333373</c:v>
                </c:pt>
                <c:pt idx="184">
                  <c:v>15.416666666666707</c:v>
                </c:pt>
                <c:pt idx="185">
                  <c:v>15.500000000000041</c:v>
                </c:pt>
                <c:pt idx="186">
                  <c:v>15.583333333333375</c:v>
                </c:pt>
                <c:pt idx="187">
                  <c:v>15.666666666666709</c:v>
                </c:pt>
                <c:pt idx="188">
                  <c:v>15.750000000000043</c:v>
                </c:pt>
                <c:pt idx="189">
                  <c:v>15.833333333333377</c:v>
                </c:pt>
                <c:pt idx="190">
                  <c:v>15.91666666666671</c:v>
                </c:pt>
                <c:pt idx="191">
                  <c:v>16.000000000000043</c:v>
                </c:pt>
                <c:pt idx="192">
                  <c:v>16.083333333333375</c:v>
                </c:pt>
                <c:pt idx="193">
                  <c:v>16.166666666666707</c:v>
                </c:pt>
                <c:pt idx="194">
                  <c:v>16.250000000000039</c:v>
                </c:pt>
                <c:pt idx="195">
                  <c:v>16.333333333333371</c:v>
                </c:pt>
                <c:pt idx="196">
                  <c:v>16.416666666666703</c:v>
                </c:pt>
                <c:pt idx="197">
                  <c:v>16.500000000000036</c:v>
                </c:pt>
                <c:pt idx="198">
                  <c:v>16.583333333333368</c:v>
                </c:pt>
                <c:pt idx="199">
                  <c:v>16.6666666666667</c:v>
                </c:pt>
                <c:pt idx="200">
                  <c:v>16.750000000000032</c:v>
                </c:pt>
                <c:pt idx="201">
                  <c:v>16.833333333333364</c:v>
                </c:pt>
                <c:pt idx="202">
                  <c:v>16.916666666666696</c:v>
                </c:pt>
                <c:pt idx="203">
                  <c:v>17.000000000000028</c:v>
                </c:pt>
                <c:pt idx="204">
                  <c:v>17.083333333333361</c:v>
                </c:pt>
                <c:pt idx="205">
                  <c:v>17.166666666666693</c:v>
                </c:pt>
                <c:pt idx="206">
                  <c:v>17.250000000000025</c:v>
                </c:pt>
                <c:pt idx="207">
                  <c:v>17.333333333333357</c:v>
                </c:pt>
                <c:pt idx="208">
                  <c:v>17.416666666666689</c:v>
                </c:pt>
                <c:pt idx="209">
                  <c:v>17.500000000000021</c:v>
                </c:pt>
                <c:pt idx="210">
                  <c:v>17.583333333333353</c:v>
                </c:pt>
                <c:pt idx="211">
                  <c:v>17.666666666666686</c:v>
                </c:pt>
                <c:pt idx="212">
                  <c:v>17.750000000000018</c:v>
                </c:pt>
                <c:pt idx="213">
                  <c:v>17.83333333333335</c:v>
                </c:pt>
                <c:pt idx="214">
                  <c:v>17.916666666666682</c:v>
                </c:pt>
                <c:pt idx="215">
                  <c:v>18.000000000000014</c:v>
                </c:pt>
                <c:pt idx="216">
                  <c:v>18.083333333333346</c:v>
                </c:pt>
                <c:pt idx="217">
                  <c:v>18.166666666666679</c:v>
                </c:pt>
                <c:pt idx="218">
                  <c:v>18.250000000000011</c:v>
                </c:pt>
                <c:pt idx="219">
                  <c:v>18.333333333333343</c:v>
                </c:pt>
                <c:pt idx="220">
                  <c:v>18.416666666666675</c:v>
                </c:pt>
                <c:pt idx="221">
                  <c:v>18.500000000000007</c:v>
                </c:pt>
                <c:pt idx="222">
                  <c:v>18.583333333333339</c:v>
                </c:pt>
                <c:pt idx="223">
                  <c:v>18.666666666666671</c:v>
                </c:pt>
                <c:pt idx="224">
                  <c:v>18.750000000000004</c:v>
                </c:pt>
                <c:pt idx="225">
                  <c:v>18.833333333333336</c:v>
                </c:pt>
                <c:pt idx="226">
                  <c:v>18.916666666666668</c:v>
                </c:pt>
                <c:pt idx="227">
                  <c:v>19</c:v>
                </c:pt>
                <c:pt idx="228">
                  <c:v>19.083333333333332</c:v>
                </c:pt>
                <c:pt idx="229">
                  <c:v>19.166666666666664</c:v>
                </c:pt>
                <c:pt idx="230">
                  <c:v>19.249999999999996</c:v>
                </c:pt>
                <c:pt idx="231">
                  <c:v>19.333333333333329</c:v>
                </c:pt>
                <c:pt idx="232">
                  <c:v>19.416666666666661</c:v>
                </c:pt>
                <c:pt idx="233">
                  <c:v>19.499999999999993</c:v>
                </c:pt>
                <c:pt idx="234">
                  <c:v>19.583333333333325</c:v>
                </c:pt>
                <c:pt idx="235">
                  <c:v>19.666666666666657</c:v>
                </c:pt>
                <c:pt idx="236">
                  <c:v>19.749999999999989</c:v>
                </c:pt>
                <c:pt idx="237">
                  <c:v>19.833333333333321</c:v>
                </c:pt>
                <c:pt idx="238">
                  <c:v>19.916666666666654</c:v>
                </c:pt>
                <c:pt idx="239">
                  <c:v>19.999999999999986</c:v>
                </c:pt>
                <c:pt idx="240">
                  <c:v>20.083333333333318</c:v>
                </c:pt>
                <c:pt idx="241">
                  <c:v>20.16666666666665</c:v>
                </c:pt>
                <c:pt idx="242">
                  <c:v>20.249999999999982</c:v>
                </c:pt>
                <c:pt idx="243">
                  <c:v>20.333333333333314</c:v>
                </c:pt>
                <c:pt idx="244">
                  <c:v>20.416666666666647</c:v>
                </c:pt>
                <c:pt idx="245">
                  <c:v>20.499999999999979</c:v>
                </c:pt>
                <c:pt idx="246">
                  <c:v>20.583333333333311</c:v>
                </c:pt>
                <c:pt idx="247">
                  <c:v>20.666666666666643</c:v>
                </c:pt>
                <c:pt idx="248">
                  <c:v>20.749999999999975</c:v>
                </c:pt>
                <c:pt idx="249">
                  <c:v>20.833333333333307</c:v>
                </c:pt>
                <c:pt idx="250">
                  <c:v>20.916666666666639</c:v>
                </c:pt>
                <c:pt idx="251">
                  <c:v>20.999999999999972</c:v>
                </c:pt>
                <c:pt idx="252">
                  <c:v>21.083333333333304</c:v>
                </c:pt>
                <c:pt idx="253">
                  <c:v>21.166666666666636</c:v>
                </c:pt>
                <c:pt idx="254">
                  <c:v>21.249999999999968</c:v>
                </c:pt>
                <c:pt idx="255">
                  <c:v>21.3333333333333</c:v>
                </c:pt>
                <c:pt idx="256">
                  <c:v>21.416666666666632</c:v>
                </c:pt>
                <c:pt idx="257">
                  <c:v>21.499999999999964</c:v>
                </c:pt>
                <c:pt idx="258">
                  <c:v>21.583333333333297</c:v>
                </c:pt>
                <c:pt idx="259">
                  <c:v>21.666666666666629</c:v>
                </c:pt>
                <c:pt idx="260">
                  <c:v>21.749999999999961</c:v>
                </c:pt>
                <c:pt idx="261">
                  <c:v>21.833333333333293</c:v>
                </c:pt>
                <c:pt idx="262">
                  <c:v>21.916666666666625</c:v>
                </c:pt>
                <c:pt idx="263">
                  <c:v>21.999999999999957</c:v>
                </c:pt>
                <c:pt idx="264">
                  <c:v>22.08333333333329</c:v>
                </c:pt>
                <c:pt idx="265">
                  <c:v>22.166666666666622</c:v>
                </c:pt>
                <c:pt idx="266">
                  <c:v>22.249999999999954</c:v>
                </c:pt>
                <c:pt idx="267">
                  <c:v>22.333333333333286</c:v>
                </c:pt>
                <c:pt idx="268">
                  <c:v>22.416666666666618</c:v>
                </c:pt>
                <c:pt idx="269">
                  <c:v>22.49999999999995</c:v>
                </c:pt>
                <c:pt idx="270">
                  <c:v>22.583333333333282</c:v>
                </c:pt>
                <c:pt idx="271">
                  <c:v>22.666666666666615</c:v>
                </c:pt>
                <c:pt idx="272">
                  <c:v>22.749999999999947</c:v>
                </c:pt>
                <c:pt idx="273">
                  <c:v>22.833333333333279</c:v>
                </c:pt>
                <c:pt idx="274">
                  <c:v>22.916666666666611</c:v>
                </c:pt>
                <c:pt idx="275">
                  <c:v>22.999999999999943</c:v>
                </c:pt>
                <c:pt idx="276">
                  <c:v>23.083333333333275</c:v>
                </c:pt>
                <c:pt idx="277">
                  <c:v>23.166666666666607</c:v>
                </c:pt>
                <c:pt idx="278">
                  <c:v>23.24999999999994</c:v>
                </c:pt>
                <c:pt idx="279">
                  <c:v>23.333333333333272</c:v>
                </c:pt>
                <c:pt idx="280">
                  <c:v>23.416666666666604</c:v>
                </c:pt>
                <c:pt idx="281">
                  <c:v>23.499999999999936</c:v>
                </c:pt>
                <c:pt idx="282">
                  <c:v>23.583333333333268</c:v>
                </c:pt>
                <c:pt idx="283">
                  <c:v>23.6666666666666</c:v>
                </c:pt>
                <c:pt idx="284">
                  <c:v>23.749999999999932</c:v>
                </c:pt>
                <c:pt idx="285">
                  <c:v>23.833333333333265</c:v>
                </c:pt>
                <c:pt idx="286">
                  <c:v>23.916666666666597</c:v>
                </c:pt>
                <c:pt idx="287">
                  <c:v>23.999999999999929</c:v>
                </c:pt>
                <c:pt idx="288">
                  <c:v>24.083333333333261</c:v>
                </c:pt>
                <c:pt idx="289">
                  <c:v>24.166666666666593</c:v>
                </c:pt>
                <c:pt idx="290">
                  <c:v>24.249999999999925</c:v>
                </c:pt>
                <c:pt idx="291">
                  <c:v>24.333333333333258</c:v>
                </c:pt>
                <c:pt idx="292">
                  <c:v>24.41666666666659</c:v>
                </c:pt>
                <c:pt idx="293">
                  <c:v>24.499999999999922</c:v>
                </c:pt>
                <c:pt idx="294">
                  <c:v>24.583333333333254</c:v>
                </c:pt>
                <c:pt idx="295">
                  <c:v>24.666666666666586</c:v>
                </c:pt>
                <c:pt idx="296">
                  <c:v>24.749999999999918</c:v>
                </c:pt>
                <c:pt idx="297">
                  <c:v>24.83333333333325</c:v>
                </c:pt>
                <c:pt idx="298">
                  <c:v>24.916666666666583</c:v>
                </c:pt>
                <c:pt idx="299">
                  <c:v>24.999999999999915</c:v>
                </c:pt>
                <c:pt idx="300">
                  <c:v>25.083333333333247</c:v>
                </c:pt>
                <c:pt idx="301">
                  <c:v>25.166666666666579</c:v>
                </c:pt>
                <c:pt idx="302">
                  <c:v>25.249999999999911</c:v>
                </c:pt>
                <c:pt idx="303">
                  <c:v>25.333333333333243</c:v>
                </c:pt>
                <c:pt idx="304">
                  <c:v>25.416666666666575</c:v>
                </c:pt>
                <c:pt idx="305">
                  <c:v>25.499999999999908</c:v>
                </c:pt>
                <c:pt idx="306">
                  <c:v>25.58333333333324</c:v>
                </c:pt>
                <c:pt idx="307">
                  <c:v>25.666666666666572</c:v>
                </c:pt>
                <c:pt idx="308">
                  <c:v>25.749999999999904</c:v>
                </c:pt>
                <c:pt idx="309">
                  <c:v>25.833333333333236</c:v>
                </c:pt>
                <c:pt idx="310">
                  <c:v>25.916666666666568</c:v>
                </c:pt>
                <c:pt idx="311">
                  <c:v>25.999999999999901</c:v>
                </c:pt>
                <c:pt idx="312">
                  <c:v>26.083333333333233</c:v>
                </c:pt>
                <c:pt idx="313">
                  <c:v>26.166666666666565</c:v>
                </c:pt>
                <c:pt idx="314">
                  <c:v>26.249999999999897</c:v>
                </c:pt>
                <c:pt idx="315">
                  <c:v>26.333333333333229</c:v>
                </c:pt>
                <c:pt idx="316">
                  <c:v>26.416666666666561</c:v>
                </c:pt>
                <c:pt idx="317">
                  <c:v>26.499999999999893</c:v>
                </c:pt>
                <c:pt idx="318">
                  <c:v>26.583333333333226</c:v>
                </c:pt>
                <c:pt idx="319">
                  <c:v>26.666666666666558</c:v>
                </c:pt>
                <c:pt idx="320">
                  <c:v>26.74999999999989</c:v>
                </c:pt>
                <c:pt idx="321">
                  <c:v>26.833333333333222</c:v>
                </c:pt>
                <c:pt idx="322">
                  <c:v>26.916666666666554</c:v>
                </c:pt>
                <c:pt idx="323">
                  <c:v>26.999999999999886</c:v>
                </c:pt>
                <c:pt idx="324">
                  <c:v>27.083333333333218</c:v>
                </c:pt>
                <c:pt idx="325">
                  <c:v>27.166666666666551</c:v>
                </c:pt>
                <c:pt idx="326">
                  <c:v>27.249999999999883</c:v>
                </c:pt>
                <c:pt idx="327">
                  <c:v>27.333333333333215</c:v>
                </c:pt>
                <c:pt idx="328">
                  <c:v>27.416666666666547</c:v>
                </c:pt>
                <c:pt idx="329">
                  <c:v>27.499999999999879</c:v>
                </c:pt>
                <c:pt idx="330">
                  <c:v>27.583333333333211</c:v>
                </c:pt>
                <c:pt idx="331">
                  <c:v>27.666666666666544</c:v>
                </c:pt>
                <c:pt idx="332">
                  <c:v>27.749999999999876</c:v>
                </c:pt>
                <c:pt idx="333">
                  <c:v>27.833333333333208</c:v>
                </c:pt>
                <c:pt idx="334">
                  <c:v>27.91666666666654</c:v>
                </c:pt>
                <c:pt idx="335">
                  <c:v>27.999999999999872</c:v>
                </c:pt>
                <c:pt idx="336">
                  <c:v>28.083333333333204</c:v>
                </c:pt>
                <c:pt idx="337">
                  <c:v>28.166666666666536</c:v>
                </c:pt>
                <c:pt idx="338">
                  <c:v>28.249999999999869</c:v>
                </c:pt>
                <c:pt idx="339">
                  <c:v>28.333333333333201</c:v>
                </c:pt>
                <c:pt idx="340">
                  <c:v>28.416666666666533</c:v>
                </c:pt>
                <c:pt idx="341">
                  <c:v>28.499999999999865</c:v>
                </c:pt>
                <c:pt idx="342">
                  <c:v>28.583333333333197</c:v>
                </c:pt>
                <c:pt idx="343">
                  <c:v>28.666666666666529</c:v>
                </c:pt>
                <c:pt idx="344">
                  <c:v>28.749999999999861</c:v>
                </c:pt>
                <c:pt idx="345">
                  <c:v>28.833333333333194</c:v>
                </c:pt>
                <c:pt idx="346">
                  <c:v>28.916666666666526</c:v>
                </c:pt>
                <c:pt idx="347">
                  <c:v>28.999999999999858</c:v>
                </c:pt>
                <c:pt idx="348">
                  <c:v>29.08333333333319</c:v>
                </c:pt>
                <c:pt idx="349">
                  <c:v>29.166666666666522</c:v>
                </c:pt>
                <c:pt idx="350">
                  <c:v>29.249999999999854</c:v>
                </c:pt>
                <c:pt idx="351">
                  <c:v>29.333333333333186</c:v>
                </c:pt>
                <c:pt idx="352">
                  <c:v>29.416666666666519</c:v>
                </c:pt>
                <c:pt idx="353">
                  <c:v>29.499999999999851</c:v>
                </c:pt>
                <c:pt idx="354">
                  <c:v>29.583333333333183</c:v>
                </c:pt>
                <c:pt idx="355">
                  <c:v>29.666666666666515</c:v>
                </c:pt>
                <c:pt idx="356">
                  <c:v>29.749999999999847</c:v>
                </c:pt>
                <c:pt idx="357">
                  <c:v>29.833333333333179</c:v>
                </c:pt>
                <c:pt idx="358">
                  <c:v>29.916666666666512</c:v>
                </c:pt>
                <c:pt idx="359">
                  <c:v>29.999999999999844</c:v>
                </c:pt>
                <c:pt idx="360">
                  <c:v>30.083333333333176</c:v>
                </c:pt>
                <c:pt idx="361">
                  <c:v>30.166666666666508</c:v>
                </c:pt>
                <c:pt idx="362">
                  <c:v>30.24999999999984</c:v>
                </c:pt>
                <c:pt idx="363">
                  <c:v>30.333333333333172</c:v>
                </c:pt>
                <c:pt idx="364">
                  <c:v>30.416666666666504</c:v>
                </c:pt>
                <c:pt idx="365">
                  <c:v>30.499999999999837</c:v>
                </c:pt>
                <c:pt idx="366">
                  <c:v>30.583333333333169</c:v>
                </c:pt>
                <c:pt idx="367">
                  <c:v>30.666666666666501</c:v>
                </c:pt>
                <c:pt idx="368">
                  <c:v>30.749999999999833</c:v>
                </c:pt>
                <c:pt idx="369">
                  <c:v>30.833333333333165</c:v>
                </c:pt>
                <c:pt idx="370">
                  <c:v>30.916666666666497</c:v>
                </c:pt>
                <c:pt idx="371">
                  <c:v>30.999999999999829</c:v>
                </c:pt>
                <c:pt idx="372">
                  <c:v>31.083333333333162</c:v>
                </c:pt>
                <c:pt idx="373">
                  <c:v>31.166666666666494</c:v>
                </c:pt>
                <c:pt idx="374">
                  <c:v>31.249999999999826</c:v>
                </c:pt>
                <c:pt idx="375">
                  <c:v>31.333333333333158</c:v>
                </c:pt>
                <c:pt idx="376">
                  <c:v>31.41666666666649</c:v>
                </c:pt>
                <c:pt idx="377">
                  <c:v>31.499999999999822</c:v>
                </c:pt>
                <c:pt idx="378">
                  <c:v>31.583333333333155</c:v>
                </c:pt>
                <c:pt idx="379">
                  <c:v>31.666666666666487</c:v>
                </c:pt>
                <c:pt idx="380">
                  <c:v>31.749999999999819</c:v>
                </c:pt>
                <c:pt idx="381">
                  <c:v>31.833333333333151</c:v>
                </c:pt>
                <c:pt idx="382">
                  <c:v>31.916666666666483</c:v>
                </c:pt>
                <c:pt idx="383">
                  <c:v>31.999999999999815</c:v>
                </c:pt>
                <c:pt idx="384">
                  <c:v>32.083333333333151</c:v>
                </c:pt>
                <c:pt idx="385">
                  <c:v>32.166666666666487</c:v>
                </c:pt>
                <c:pt idx="386">
                  <c:v>32.249999999999822</c:v>
                </c:pt>
                <c:pt idx="387">
                  <c:v>32.333333333333158</c:v>
                </c:pt>
                <c:pt idx="388">
                  <c:v>32.416666666666494</c:v>
                </c:pt>
                <c:pt idx="389">
                  <c:v>32.499999999999829</c:v>
                </c:pt>
                <c:pt idx="390">
                  <c:v>32.583333333333165</c:v>
                </c:pt>
                <c:pt idx="391">
                  <c:v>32.666666666666501</c:v>
                </c:pt>
                <c:pt idx="392">
                  <c:v>32.749999999999837</c:v>
                </c:pt>
                <c:pt idx="393">
                  <c:v>32.833333333333172</c:v>
                </c:pt>
                <c:pt idx="394">
                  <c:v>32.916666666666508</c:v>
                </c:pt>
                <c:pt idx="395">
                  <c:v>32.999999999999844</c:v>
                </c:pt>
                <c:pt idx="396">
                  <c:v>33.083333333333179</c:v>
                </c:pt>
                <c:pt idx="397">
                  <c:v>33.166666666666515</c:v>
                </c:pt>
                <c:pt idx="398">
                  <c:v>33.249999999999851</c:v>
                </c:pt>
                <c:pt idx="399">
                  <c:v>33.333333333333186</c:v>
                </c:pt>
                <c:pt idx="400">
                  <c:v>33.416666666666522</c:v>
                </c:pt>
                <c:pt idx="401">
                  <c:v>33.499999999999858</c:v>
                </c:pt>
                <c:pt idx="402">
                  <c:v>33.583333333333194</c:v>
                </c:pt>
                <c:pt idx="403">
                  <c:v>33.666666666666529</c:v>
                </c:pt>
                <c:pt idx="404">
                  <c:v>33.749999999999865</c:v>
                </c:pt>
                <c:pt idx="405">
                  <c:v>33.833333333333201</c:v>
                </c:pt>
                <c:pt idx="406">
                  <c:v>33.916666666666536</c:v>
                </c:pt>
                <c:pt idx="407">
                  <c:v>33.999999999999872</c:v>
                </c:pt>
                <c:pt idx="408">
                  <c:v>34.083333333333208</c:v>
                </c:pt>
                <c:pt idx="409">
                  <c:v>34.166666666666544</c:v>
                </c:pt>
                <c:pt idx="410">
                  <c:v>34.249999999999879</c:v>
                </c:pt>
                <c:pt idx="411">
                  <c:v>34.333333333333215</c:v>
                </c:pt>
                <c:pt idx="412">
                  <c:v>34.416666666666551</c:v>
                </c:pt>
                <c:pt idx="413">
                  <c:v>34.499999999999886</c:v>
                </c:pt>
                <c:pt idx="414">
                  <c:v>34.583333333333222</c:v>
                </c:pt>
                <c:pt idx="415">
                  <c:v>34.666666666666558</c:v>
                </c:pt>
                <c:pt idx="416">
                  <c:v>34.749999999999893</c:v>
                </c:pt>
                <c:pt idx="417">
                  <c:v>34.833333333333229</c:v>
                </c:pt>
                <c:pt idx="418">
                  <c:v>34.916666666666565</c:v>
                </c:pt>
                <c:pt idx="419">
                  <c:v>34.999999999999901</c:v>
                </c:pt>
                <c:pt idx="420">
                  <c:v>35.083333333333236</c:v>
                </c:pt>
                <c:pt idx="421">
                  <c:v>35.166666666666572</c:v>
                </c:pt>
                <c:pt idx="422">
                  <c:v>35.249999999999908</c:v>
                </c:pt>
                <c:pt idx="423">
                  <c:v>35.333333333333243</c:v>
                </c:pt>
                <c:pt idx="424">
                  <c:v>35.416666666666579</c:v>
                </c:pt>
                <c:pt idx="425">
                  <c:v>35.499999999999915</c:v>
                </c:pt>
                <c:pt idx="426">
                  <c:v>35.58333333333325</c:v>
                </c:pt>
                <c:pt idx="427">
                  <c:v>35.666666666666586</c:v>
                </c:pt>
                <c:pt idx="428">
                  <c:v>35.749999999999922</c:v>
                </c:pt>
                <c:pt idx="429">
                  <c:v>35.833333333333258</c:v>
                </c:pt>
                <c:pt idx="430">
                  <c:v>35.916666666666593</c:v>
                </c:pt>
                <c:pt idx="431">
                  <c:v>35.999999999999929</c:v>
                </c:pt>
                <c:pt idx="432">
                  <c:v>36.083333333333265</c:v>
                </c:pt>
                <c:pt idx="433">
                  <c:v>36.1666666666666</c:v>
                </c:pt>
                <c:pt idx="434">
                  <c:v>36.249999999999936</c:v>
                </c:pt>
                <c:pt idx="435">
                  <c:v>36.333333333333272</c:v>
                </c:pt>
                <c:pt idx="436">
                  <c:v>36.416666666666607</c:v>
                </c:pt>
                <c:pt idx="437">
                  <c:v>36.499999999999943</c:v>
                </c:pt>
                <c:pt idx="438">
                  <c:v>36.583333333333279</c:v>
                </c:pt>
                <c:pt idx="439">
                  <c:v>36.666666666666615</c:v>
                </c:pt>
                <c:pt idx="440">
                  <c:v>36.74999999999995</c:v>
                </c:pt>
                <c:pt idx="441">
                  <c:v>36.833333333333286</c:v>
                </c:pt>
                <c:pt idx="442">
                  <c:v>36.916666666666622</c:v>
                </c:pt>
                <c:pt idx="443">
                  <c:v>36.999999999999957</c:v>
                </c:pt>
                <c:pt idx="444">
                  <c:v>37.083333333333293</c:v>
                </c:pt>
                <c:pt idx="445">
                  <c:v>37.166666666666629</c:v>
                </c:pt>
                <c:pt idx="446">
                  <c:v>37.249999999999964</c:v>
                </c:pt>
                <c:pt idx="447">
                  <c:v>37.3333333333333</c:v>
                </c:pt>
                <c:pt idx="448">
                  <c:v>37.416666666666636</c:v>
                </c:pt>
                <c:pt idx="449">
                  <c:v>37.499999999999972</c:v>
                </c:pt>
                <c:pt idx="450">
                  <c:v>37.583333333333307</c:v>
                </c:pt>
                <c:pt idx="451">
                  <c:v>37.666666666666643</c:v>
                </c:pt>
                <c:pt idx="452">
                  <c:v>37.749999999999979</c:v>
                </c:pt>
                <c:pt idx="453">
                  <c:v>37.833333333333314</c:v>
                </c:pt>
                <c:pt idx="454">
                  <c:v>37.91666666666665</c:v>
                </c:pt>
                <c:pt idx="455">
                  <c:v>37.999999999999986</c:v>
                </c:pt>
                <c:pt idx="456">
                  <c:v>38.083333333333321</c:v>
                </c:pt>
                <c:pt idx="457">
                  <c:v>38.166666666666657</c:v>
                </c:pt>
                <c:pt idx="458">
                  <c:v>38.249999999999993</c:v>
                </c:pt>
                <c:pt idx="459">
                  <c:v>38.333333333333329</c:v>
                </c:pt>
                <c:pt idx="460">
                  <c:v>38.416666666666664</c:v>
                </c:pt>
                <c:pt idx="461">
                  <c:v>38.5</c:v>
                </c:pt>
                <c:pt idx="462">
                  <c:v>38.583333333333336</c:v>
                </c:pt>
                <c:pt idx="463">
                  <c:v>38.666666666666671</c:v>
                </c:pt>
                <c:pt idx="464">
                  <c:v>38.750000000000007</c:v>
                </c:pt>
                <c:pt idx="465">
                  <c:v>38.833333333333343</c:v>
                </c:pt>
                <c:pt idx="466">
                  <c:v>38.916666666666679</c:v>
                </c:pt>
                <c:pt idx="467">
                  <c:v>39.000000000000014</c:v>
                </c:pt>
                <c:pt idx="468">
                  <c:v>39.08333333333335</c:v>
                </c:pt>
                <c:pt idx="469">
                  <c:v>39.166666666666686</c:v>
                </c:pt>
                <c:pt idx="470">
                  <c:v>39.250000000000021</c:v>
                </c:pt>
                <c:pt idx="471">
                  <c:v>39.333333333333357</c:v>
                </c:pt>
                <c:pt idx="472">
                  <c:v>39.416666666666693</c:v>
                </c:pt>
                <c:pt idx="473">
                  <c:v>39.500000000000028</c:v>
                </c:pt>
                <c:pt idx="474">
                  <c:v>39.583333333333364</c:v>
                </c:pt>
                <c:pt idx="475">
                  <c:v>39.6666666666667</c:v>
                </c:pt>
                <c:pt idx="476">
                  <c:v>39.750000000000036</c:v>
                </c:pt>
                <c:pt idx="477">
                  <c:v>39.833333333333371</c:v>
                </c:pt>
                <c:pt idx="478">
                  <c:v>39.916666666666707</c:v>
                </c:pt>
                <c:pt idx="479">
                  <c:v>40.000000000000043</c:v>
                </c:pt>
                <c:pt idx="480">
                  <c:v>40.083333333333378</c:v>
                </c:pt>
                <c:pt idx="481">
                  <c:v>40.166666666666714</c:v>
                </c:pt>
                <c:pt idx="482">
                  <c:v>40.25000000000005</c:v>
                </c:pt>
                <c:pt idx="483">
                  <c:v>40.333333333333385</c:v>
                </c:pt>
                <c:pt idx="484">
                  <c:v>40.416666666666721</c:v>
                </c:pt>
                <c:pt idx="485">
                  <c:v>40.500000000000057</c:v>
                </c:pt>
                <c:pt idx="486">
                  <c:v>40.583333333333393</c:v>
                </c:pt>
                <c:pt idx="487">
                  <c:v>40.666666666666728</c:v>
                </c:pt>
                <c:pt idx="488">
                  <c:v>40.750000000000064</c:v>
                </c:pt>
                <c:pt idx="489">
                  <c:v>40.8333333333334</c:v>
                </c:pt>
                <c:pt idx="490">
                  <c:v>40.916666666666735</c:v>
                </c:pt>
                <c:pt idx="491">
                  <c:v>41.000000000000071</c:v>
                </c:pt>
                <c:pt idx="492">
                  <c:v>41.083333333333407</c:v>
                </c:pt>
                <c:pt idx="493">
                  <c:v>41.166666666666742</c:v>
                </c:pt>
                <c:pt idx="494">
                  <c:v>41.250000000000078</c:v>
                </c:pt>
                <c:pt idx="495">
                  <c:v>41.333333333333414</c:v>
                </c:pt>
                <c:pt idx="496">
                  <c:v>41.41666666666675</c:v>
                </c:pt>
                <c:pt idx="497">
                  <c:v>41.500000000000085</c:v>
                </c:pt>
                <c:pt idx="498">
                  <c:v>41.583333333333421</c:v>
                </c:pt>
                <c:pt idx="499">
                  <c:v>41.666666666666757</c:v>
                </c:pt>
                <c:pt idx="500">
                  <c:v>41.750000000000092</c:v>
                </c:pt>
                <c:pt idx="501">
                  <c:v>41.833333333333428</c:v>
                </c:pt>
                <c:pt idx="502">
                  <c:v>41.916666666666764</c:v>
                </c:pt>
                <c:pt idx="503">
                  <c:v>42.000000000000099</c:v>
                </c:pt>
                <c:pt idx="504">
                  <c:v>42.083333333333435</c:v>
                </c:pt>
                <c:pt idx="505">
                  <c:v>42.166666666666771</c:v>
                </c:pt>
                <c:pt idx="506">
                  <c:v>42.250000000000107</c:v>
                </c:pt>
                <c:pt idx="507">
                  <c:v>42.333333333333442</c:v>
                </c:pt>
                <c:pt idx="508">
                  <c:v>42.416666666666778</c:v>
                </c:pt>
                <c:pt idx="509">
                  <c:v>42.500000000000114</c:v>
                </c:pt>
                <c:pt idx="510">
                  <c:v>42.583333333333449</c:v>
                </c:pt>
                <c:pt idx="511">
                  <c:v>42.666666666666785</c:v>
                </c:pt>
                <c:pt idx="512">
                  <c:v>42.750000000000121</c:v>
                </c:pt>
                <c:pt idx="513">
                  <c:v>42.833333333333456</c:v>
                </c:pt>
                <c:pt idx="514">
                  <c:v>42.916666666666792</c:v>
                </c:pt>
                <c:pt idx="515">
                  <c:v>43.000000000000128</c:v>
                </c:pt>
                <c:pt idx="516">
                  <c:v>43.083333333333464</c:v>
                </c:pt>
                <c:pt idx="517">
                  <c:v>43.166666666666799</c:v>
                </c:pt>
                <c:pt idx="518">
                  <c:v>43.250000000000135</c:v>
                </c:pt>
                <c:pt idx="519">
                  <c:v>43.333333333333471</c:v>
                </c:pt>
                <c:pt idx="520">
                  <c:v>43.416666666666806</c:v>
                </c:pt>
                <c:pt idx="521">
                  <c:v>43.500000000000142</c:v>
                </c:pt>
                <c:pt idx="522">
                  <c:v>43.583333333333478</c:v>
                </c:pt>
                <c:pt idx="523">
                  <c:v>43.666666666666814</c:v>
                </c:pt>
                <c:pt idx="524">
                  <c:v>43.750000000000149</c:v>
                </c:pt>
                <c:pt idx="525">
                  <c:v>43.833333333333485</c:v>
                </c:pt>
                <c:pt idx="526">
                  <c:v>43.916666666666821</c:v>
                </c:pt>
                <c:pt idx="527">
                  <c:v>44.000000000000156</c:v>
                </c:pt>
                <c:pt idx="528">
                  <c:v>44.083333333333492</c:v>
                </c:pt>
                <c:pt idx="529">
                  <c:v>44.166666666666828</c:v>
                </c:pt>
                <c:pt idx="530">
                  <c:v>44.250000000000163</c:v>
                </c:pt>
                <c:pt idx="531">
                  <c:v>44.333333333333499</c:v>
                </c:pt>
                <c:pt idx="532">
                  <c:v>44.416666666666835</c:v>
                </c:pt>
                <c:pt idx="533">
                  <c:v>44.500000000000171</c:v>
                </c:pt>
                <c:pt idx="534">
                  <c:v>44.583333333333506</c:v>
                </c:pt>
                <c:pt idx="535">
                  <c:v>44.666666666666842</c:v>
                </c:pt>
                <c:pt idx="536">
                  <c:v>44.750000000000178</c:v>
                </c:pt>
                <c:pt idx="537">
                  <c:v>44.833333333333513</c:v>
                </c:pt>
                <c:pt idx="538">
                  <c:v>44.916666666666849</c:v>
                </c:pt>
                <c:pt idx="539">
                  <c:v>45.000000000000185</c:v>
                </c:pt>
                <c:pt idx="540">
                  <c:v>45.08333333333352</c:v>
                </c:pt>
                <c:pt idx="541">
                  <c:v>45.166666666666856</c:v>
                </c:pt>
                <c:pt idx="542">
                  <c:v>45.250000000000192</c:v>
                </c:pt>
                <c:pt idx="543">
                  <c:v>45.333333333333528</c:v>
                </c:pt>
                <c:pt idx="544">
                  <c:v>45.416666666666863</c:v>
                </c:pt>
                <c:pt idx="545">
                  <c:v>45.500000000000199</c:v>
                </c:pt>
                <c:pt idx="546">
                  <c:v>45.583333333333535</c:v>
                </c:pt>
                <c:pt idx="547">
                  <c:v>45.66666666666687</c:v>
                </c:pt>
                <c:pt idx="548">
                  <c:v>45.750000000000206</c:v>
                </c:pt>
                <c:pt idx="549">
                  <c:v>45.833333333333542</c:v>
                </c:pt>
                <c:pt idx="550">
                  <c:v>45.916666666666877</c:v>
                </c:pt>
                <c:pt idx="551">
                  <c:v>46.000000000000213</c:v>
                </c:pt>
                <c:pt idx="552">
                  <c:v>46.083333333333549</c:v>
                </c:pt>
                <c:pt idx="553">
                  <c:v>46.166666666666885</c:v>
                </c:pt>
                <c:pt idx="554">
                  <c:v>46.25000000000022</c:v>
                </c:pt>
                <c:pt idx="555">
                  <c:v>46.333333333333556</c:v>
                </c:pt>
                <c:pt idx="556">
                  <c:v>46.416666666666892</c:v>
                </c:pt>
                <c:pt idx="557">
                  <c:v>46.500000000000227</c:v>
                </c:pt>
                <c:pt idx="558">
                  <c:v>46.583333333333563</c:v>
                </c:pt>
                <c:pt idx="559">
                  <c:v>46.666666666666899</c:v>
                </c:pt>
                <c:pt idx="560">
                  <c:v>46.750000000000234</c:v>
                </c:pt>
                <c:pt idx="561">
                  <c:v>46.83333333333357</c:v>
                </c:pt>
                <c:pt idx="562">
                  <c:v>46.916666666666906</c:v>
                </c:pt>
                <c:pt idx="563">
                  <c:v>47.000000000000242</c:v>
                </c:pt>
                <c:pt idx="564">
                  <c:v>47.083333333333577</c:v>
                </c:pt>
                <c:pt idx="565">
                  <c:v>47.166666666666913</c:v>
                </c:pt>
                <c:pt idx="566">
                  <c:v>47.250000000000249</c:v>
                </c:pt>
                <c:pt idx="567">
                  <c:v>47.333333333333584</c:v>
                </c:pt>
                <c:pt idx="568">
                  <c:v>47.41666666666692</c:v>
                </c:pt>
                <c:pt idx="569">
                  <c:v>47.500000000000256</c:v>
                </c:pt>
                <c:pt idx="570">
                  <c:v>47.583333333333591</c:v>
                </c:pt>
                <c:pt idx="571">
                  <c:v>47.666666666666927</c:v>
                </c:pt>
                <c:pt idx="572">
                  <c:v>47.750000000000263</c:v>
                </c:pt>
                <c:pt idx="573">
                  <c:v>47.833333333333599</c:v>
                </c:pt>
                <c:pt idx="574">
                  <c:v>47.916666666666934</c:v>
                </c:pt>
                <c:pt idx="575">
                  <c:v>48.00000000000027</c:v>
                </c:pt>
                <c:pt idx="576">
                  <c:v>48.083333333333606</c:v>
                </c:pt>
                <c:pt idx="577">
                  <c:v>48.166666666666941</c:v>
                </c:pt>
                <c:pt idx="578">
                  <c:v>48.250000000000277</c:v>
                </c:pt>
                <c:pt idx="579">
                  <c:v>48.333333333333613</c:v>
                </c:pt>
                <c:pt idx="580">
                  <c:v>48.416666666666949</c:v>
                </c:pt>
                <c:pt idx="581">
                  <c:v>48.500000000000284</c:v>
                </c:pt>
                <c:pt idx="582">
                  <c:v>48.58333333333362</c:v>
                </c:pt>
                <c:pt idx="583">
                  <c:v>48.666666666666956</c:v>
                </c:pt>
                <c:pt idx="584">
                  <c:v>48.750000000000291</c:v>
                </c:pt>
                <c:pt idx="585">
                  <c:v>48.833333333333627</c:v>
                </c:pt>
                <c:pt idx="586">
                  <c:v>48.916666666666963</c:v>
                </c:pt>
                <c:pt idx="587">
                  <c:v>49.000000000000298</c:v>
                </c:pt>
                <c:pt idx="588">
                  <c:v>49.083333333333634</c:v>
                </c:pt>
                <c:pt idx="589">
                  <c:v>49.16666666666697</c:v>
                </c:pt>
                <c:pt idx="590">
                  <c:v>49.250000000000306</c:v>
                </c:pt>
                <c:pt idx="591">
                  <c:v>49.333333333333641</c:v>
                </c:pt>
                <c:pt idx="592">
                  <c:v>49.416666666666977</c:v>
                </c:pt>
                <c:pt idx="593">
                  <c:v>49.500000000000313</c:v>
                </c:pt>
                <c:pt idx="594">
                  <c:v>49.583333333333648</c:v>
                </c:pt>
                <c:pt idx="595">
                  <c:v>49.666666666666984</c:v>
                </c:pt>
                <c:pt idx="596">
                  <c:v>49.75000000000032</c:v>
                </c:pt>
                <c:pt idx="597">
                  <c:v>49.833333333333655</c:v>
                </c:pt>
                <c:pt idx="598">
                  <c:v>49.916666666666991</c:v>
                </c:pt>
                <c:pt idx="599">
                  <c:v>50.000000000000327</c:v>
                </c:pt>
                <c:pt idx="600">
                  <c:v>50.083333333333663</c:v>
                </c:pt>
                <c:pt idx="601">
                  <c:v>50.166666666666998</c:v>
                </c:pt>
                <c:pt idx="602">
                  <c:v>50.250000000000334</c:v>
                </c:pt>
                <c:pt idx="603">
                  <c:v>50.33333333333367</c:v>
                </c:pt>
                <c:pt idx="604">
                  <c:v>50.416666666667005</c:v>
                </c:pt>
                <c:pt idx="605">
                  <c:v>50.500000000000341</c:v>
                </c:pt>
                <c:pt idx="606">
                  <c:v>50.583333333333677</c:v>
                </c:pt>
                <c:pt idx="607">
                  <c:v>50.666666666667012</c:v>
                </c:pt>
                <c:pt idx="608">
                  <c:v>50.750000000000348</c:v>
                </c:pt>
                <c:pt idx="609">
                  <c:v>50.833333333333684</c:v>
                </c:pt>
                <c:pt idx="610">
                  <c:v>50.91666666666702</c:v>
                </c:pt>
                <c:pt idx="611">
                  <c:v>51.000000000000355</c:v>
                </c:pt>
                <c:pt idx="612">
                  <c:v>51.083333333333691</c:v>
                </c:pt>
                <c:pt idx="613">
                  <c:v>51.166666666667027</c:v>
                </c:pt>
                <c:pt idx="614">
                  <c:v>51.250000000000362</c:v>
                </c:pt>
                <c:pt idx="615">
                  <c:v>51.333333333333698</c:v>
                </c:pt>
                <c:pt idx="616">
                  <c:v>51.416666666667034</c:v>
                </c:pt>
                <c:pt idx="617">
                  <c:v>51.500000000000369</c:v>
                </c:pt>
                <c:pt idx="618">
                  <c:v>51.583333333333705</c:v>
                </c:pt>
                <c:pt idx="619">
                  <c:v>51.666666666667041</c:v>
                </c:pt>
                <c:pt idx="620">
                  <c:v>51.750000000000377</c:v>
                </c:pt>
                <c:pt idx="621">
                  <c:v>51.833333333333712</c:v>
                </c:pt>
                <c:pt idx="622">
                  <c:v>51.916666666667048</c:v>
                </c:pt>
                <c:pt idx="623">
                  <c:v>52.000000000000384</c:v>
                </c:pt>
                <c:pt idx="624">
                  <c:v>52.083333333333719</c:v>
                </c:pt>
                <c:pt idx="625">
                  <c:v>52.166666666667055</c:v>
                </c:pt>
                <c:pt idx="626">
                  <c:v>52.250000000000391</c:v>
                </c:pt>
                <c:pt idx="627">
                  <c:v>52.333333333333727</c:v>
                </c:pt>
                <c:pt idx="628">
                  <c:v>52.416666666667062</c:v>
                </c:pt>
                <c:pt idx="629">
                  <c:v>52.500000000000398</c:v>
                </c:pt>
                <c:pt idx="630">
                  <c:v>52.583333333333734</c:v>
                </c:pt>
                <c:pt idx="631">
                  <c:v>52.666666666667069</c:v>
                </c:pt>
                <c:pt idx="632">
                  <c:v>52.750000000000405</c:v>
                </c:pt>
                <c:pt idx="633">
                  <c:v>52.833333333333741</c:v>
                </c:pt>
                <c:pt idx="634">
                  <c:v>52.916666666667076</c:v>
                </c:pt>
                <c:pt idx="635">
                  <c:v>53.000000000000412</c:v>
                </c:pt>
                <c:pt idx="636">
                  <c:v>53.083333333333748</c:v>
                </c:pt>
                <c:pt idx="637">
                  <c:v>53.166666666667084</c:v>
                </c:pt>
                <c:pt idx="638">
                  <c:v>53.250000000000419</c:v>
                </c:pt>
                <c:pt idx="639">
                  <c:v>53.333333333333755</c:v>
                </c:pt>
                <c:pt idx="640">
                  <c:v>53.416666666667091</c:v>
                </c:pt>
                <c:pt idx="641">
                  <c:v>53.500000000000426</c:v>
                </c:pt>
                <c:pt idx="642">
                  <c:v>53.583333333333762</c:v>
                </c:pt>
                <c:pt idx="643">
                  <c:v>53.666666666667098</c:v>
                </c:pt>
                <c:pt idx="644">
                  <c:v>53.750000000000433</c:v>
                </c:pt>
                <c:pt idx="645">
                  <c:v>53.833333333333769</c:v>
                </c:pt>
                <c:pt idx="646">
                  <c:v>53.916666666667105</c:v>
                </c:pt>
                <c:pt idx="647">
                  <c:v>54.000000000000441</c:v>
                </c:pt>
                <c:pt idx="648">
                  <c:v>54.083333333333776</c:v>
                </c:pt>
                <c:pt idx="649">
                  <c:v>54.166666666667112</c:v>
                </c:pt>
                <c:pt idx="650">
                  <c:v>54.250000000000448</c:v>
                </c:pt>
                <c:pt idx="651">
                  <c:v>54.333333333333783</c:v>
                </c:pt>
                <c:pt idx="652">
                  <c:v>54.416666666667119</c:v>
                </c:pt>
                <c:pt idx="653">
                  <c:v>54.500000000000455</c:v>
                </c:pt>
                <c:pt idx="654">
                  <c:v>54.58333333333379</c:v>
                </c:pt>
                <c:pt idx="655">
                  <c:v>54.666666666667126</c:v>
                </c:pt>
                <c:pt idx="656">
                  <c:v>54.750000000000462</c:v>
                </c:pt>
                <c:pt idx="657">
                  <c:v>54.833333333333798</c:v>
                </c:pt>
                <c:pt idx="658">
                  <c:v>54.916666666667133</c:v>
                </c:pt>
                <c:pt idx="659">
                  <c:v>55.000000000000469</c:v>
                </c:pt>
                <c:pt idx="660">
                  <c:v>55.083333333333805</c:v>
                </c:pt>
                <c:pt idx="661">
                  <c:v>55.16666666666714</c:v>
                </c:pt>
                <c:pt idx="662">
                  <c:v>55.250000000000476</c:v>
                </c:pt>
                <c:pt idx="663">
                  <c:v>55.333333333333812</c:v>
                </c:pt>
                <c:pt idx="664">
                  <c:v>55.416666666667147</c:v>
                </c:pt>
                <c:pt idx="665">
                  <c:v>55.500000000000483</c:v>
                </c:pt>
                <c:pt idx="666">
                  <c:v>55.583333333333819</c:v>
                </c:pt>
                <c:pt idx="667">
                  <c:v>55.666666666667155</c:v>
                </c:pt>
                <c:pt idx="668">
                  <c:v>55.75000000000049</c:v>
                </c:pt>
                <c:pt idx="669">
                  <c:v>55.833333333333826</c:v>
                </c:pt>
                <c:pt idx="670">
                  <c:v>55.916666666667162</c:v>
                </c:pt>
                <c:pt idx="671">
                  <c:v>56.000000000000497</c:v>
                </c:pt>
                <c:pt idx="672">
                  <c:v>56.083333333333833</c:v>
                </c:pt>
                <c:pt idx="673">
                  <c:v>56.166666666667169</c:v>
                </c:pt>
                <c:pt idx="674">
                  <c:v>56.250000000000504</c:v>
                </c:pt>
                <c:pt idx="675">
                  <c:v>56.33333333333384</c:v>
                </c:pt>
                <c:pt idx="676">
                  <c:v>56.416666666667176</c:v>
                </c:pt>
                <c:pt idx="677">
                  <c:v>56.500000000000512</c:v>
                </c:pt>
                <c:pt idx="678">
                  <c:v>56.583333333333847</c:v>
                </c:pt>
                <c:pt idx="679">
                  <c:v>56.666666666667183</c:v>
                </c:pt>
                <c:pt idx="680">
                  <c:v>56.750000000000519</c:v>
                </c:pt>
                <c:pt idx="681">
                  <c:v>56.833333333333854</c:v>
                </c:pt>
                <c:pt idx="682">
                  <c:v>56.91666666666719</c:v>
                </c:pt>
                <c:pt idx="683">
                  <c:v>57.000000000000526</c:v>
                </c:pt>
                <c:pt idx="684">
                  <c:v>57.083333333333862</c:v>
                </c:pt>
                <c:pt idx="685">
                  <c:v>57.166666666667197</c:v>
                </c:pt>
                <c:pt idx="686">
                  <c:v>57.250000000000533</c:v>
                </c:pt>
                <c:pt idx="687">
                  <c:v>57.333333333333869</c:v>
                </c:pt>
                <c:pt idx="688">
                  <c:v>57.416666666667204</c:v>
                </c:pt>
                <c:pt idx="689">
                  <c:v>57.50000000000054</c:v>
                </c:pt>
                <c:pt idx="690">
                  <c:v>57.583333333333876</c:v>
                </c:pt>
                <c:pt idx="691">
                  <c:v>57.666666666667211</c:v>
                </c:pt>
                <c:pt idx="692">
                  <c:v>57.750000000000547</c:v>
                </c:pt>
                <c:pt idx="693">
                  <c:v>57.833333333333883</c:v>
                </c:pt>
                <c:pt idx="694">
                  <c:v>57.916666666667219</c:v>
                </c:pt>
                <c:pt idx="695">
                  <c:v>58.000000000000554</c:v>
                </c:pt>
                <c:pt idx="696">
                  <c:v>58.08333333333389</c:v>
                </c:pt>
                <c:pt idx="697">
                  <c:v>58.166666666667226</c:v>
                </c:pt>
                <c:pt idx="698">
                  <c:v>58.250000000000561</c:v>
                </c:pt>
                <c:pt idx="699">
                  <c:v>58.333333333333897</c:v>
                </c:pt>
                <c:pt idx="700">
                  <c:v>58.416666666667233</c:v>
                </c:pt>
                <c:pt idx="701">
                  <c:v>58.500000000000568</c:v>
                </c:pt>
                <c:pt idx="702">
                  <c:v>58.583333333333904</c:v>
                </c:pt>
                <c:pt idx="703">
                  <c:v>58.66666666666724</c:v>
                </c:pt>
                <c:pt idx="704">
                  <c:v>58.750000000000576</c:v>
                </c:pt>
                <c:pt idx="705">
                  <c:v>58.833333333333911</c:v>
                </c:pt>
                <c:pt idx="706">
                  <c:v>58.916666666667247</c:v>
                </c:pt>
                <c:pt idx="707">
                  <c:v>59.000000000000583</c:v>
                </c:pt>
                <c:pt idx="708">
                  <c:v>59.083333333333918</c:v>
                </c:pt>
                <c:pt idx="709">
                  <c:v>59.166666666667254</c:v>
                </c:pt>
                <c:pt idx="710">
                  <c:v>59.25000000000059</c:v>
                </c:pt>
                <c:pt idx="711">
                  <c:v>59.333333333333925</c:v>
                </c:pt>
                <c:pt idx="712">
                  <c:v>59.416666666667261</c:v>
                </c:pt>
                <c:pt idx="713">
                  <c:v>59.500000000000597</c:v>
                </c:pt>
                <c:pt idx="714">
                  <c:v>59.583333333333933</c:v>
                </c:pt>
                <c:pt idx="715">
                  <c:v>59.666666666667268</c:v>
                </c:pt>
                <c:pt idx="716">
                  <c:v>59.750000000000604</c:v>
                </c:pt>
                <c:pt idx="717">
                  <c:v>59.83333333333394</c:v>
                </c:pt>
                <c:pt idx="718">
                  <c:v>59.916666666667275</c:v>
                </c:pt>
                <c:pt idx="719">
                  <c:v>60.000000000000611</c:v>
                </c:pt>
                <c:pt idx="720">
                  <c:v>60.083333333333947</c:v>
                </c:pt>
                <c:pt idx="721">
                  <c:v>60.166666666667282</c:v>
                </c:pt>
                <c:pt idx="722">
                  <c:v>60.250000000000618</c:v>
                </c:pt>
                <c:pt idx="723">
                  <c:v>60.333333333333954</c:v>
                </c:pt>
                <c:pt idx="724">
                  <c:v>60.41666666666729</c:v>
                </c:pt>
                <c:pt idx="725">
                  <c:v>60.500000000000625</c:v>
                </c:pt>
                <c:pt idx="726">
                  <c:v>60.583333333333961</c:v>
                </c:pt>
                <c:pt idx="727">
                  <c:v>60.666666666667297</c:v>
                </c:pt>
                <c:pt idx="728">
                  <c:v>60.750000000000632</c:v>
                </c:pt>
                <c:pt idx="729">
                  <c:v>60.833333333333968</c:v>
                </c:pt>
                <c:pt idx="730">
                  <c:v>60.916666666667304</c:v>
                </c:pt>
                <c:pt idx="731">
                  <c:v>61.000000000000639</c:v>
                </c:pt>
                <c:pt idx="732">
                  <c:v>61.083333333333975</c:v>
                </c:pt>
                <c:pt idx="733">
                  <c:v>61.166666666667311</c:v>
                </c:pt>
                <c:pt idx="734">
                  <c:v>61.250000000000647</c:v>
                </c:pt>
                <c:pt idx="735">
                  <c:v>61.333333333333982</c:v>
                </c:pt>
                <c:pt idx="736">
                  <c:v>61.416666666667318</c:v>
                </c:pt>
                <c:pt idx="737">
                  <c:v>61.500000000000654</c:v>
                </c:pt>
                <c:pt idx="738">
                  <c:v>61.583333333333989</c:v>
                </c:pt>
                <c:pt idx="739">
                  <c:v>61.666666666667325</c:v>
                </c:pt>
                <c:pt idx="740">
                  <c:v>61.750000000000661</c:v>
                </c:pt>
                <c:pt idx="741">
                  <c:v>61.833333333333997</c:v>
                </c:pt>
                <c:pt idx="742">
                  <c:v>61.916666666667332</c:v>
                </c:pt>
                <c:pt idx="743">
                  <c:v>62.000000000000668</c:v>
                </c:pt>
                <c:pt idx="744">
                  <c:v>62.083333333334004</c:v>
                </c:pt>
                <c:pt idx="745">
                  <c:v>62.166666666667339</c:v>
                </c:pt>
                <c:pt idx="746">
                  <c:v>62.250000000000675</c:v>
                </c:pt>
                <c:pt idx="747">
                  <c:v>62.333333333334011</c:v>
                </c:pt>
                <c:pt idx="748">
                  <c:v>62.416666666667346</c:v>
                </c:pt>
                <c:pt idx="749">
                  <c:v>62.500000000000682</c:v>
                </c:pt>
                <c:pt idx="750">
                  <c:v>62.583333333334018</c:v>
                </c:pt>
                <c:pt idx="751">
                  <c:v>62.666666666667354</c:v>
                </c:pt>
                <c:pt idx="752">
                  <c:v>62.750000000000689</c:v>
                </c:pt>
                <c:pt idx="753">
                  <c:v>62.833333333334025</c:v>
                </c:pt>
                <c:pt idx="754">
                  <c:v>62.916666666667361</c:v>
                </c:pt>
                <c:pt idx="755">
                  <c:v>63.000000000000696</c:v>
                </c:pt>
                <c:pt idx="756">
                  <c:v>63.083333333334032</c:v>
                </c:pt>
                <c:pt idx="757">
                  <c:v>63.166666666667368</c:v>
                </c:pt>
                <c:pt idx="758">
                  <c:v>63.250000000000703</c:v>
                </c:pt>
                <c:pt idx="759">
                  <c:v>63.333333333334039</c:v>
                </c:pt>
                <c:pt idx="760">
                  <c:v>63.416666666667375</c:v>
                </c:pt>
                <c:pt idx="761">
                  <c:v>63.500000000000711</c:v>
                </c:pt>
                <c:pt idx="762">
                  <c:v>63.583333333334046</c:v>
                </c:pt>
                <c:pt idx="763">
                  <c:v>63.666666666667382</c:v>
                </c:pt>
                <c:pt idx="764">
                  <c:v>63.750000000000718</c:v>
                </c:pt>
                <c:pt idx="765">
                  <c:v>63.833333333334053</c:v>
                </c:pt>
                <c:pt idx="766">
                  <c:v>63.916666666667389</c:v>
                </c:pt>
                <c:pt idx="767">
                  <c:v>64.000000000000725</c:v>
                </c:pt>
                <c:pt idx="768">
                  <c:v>64.083333333334053</c:v>
                </c:pt>
                <c:pt idx="769">
                  <c:v>64.166666666667382</c:v>
                </c:pt>
                <c:pt idx="770">
                  <c:v>64.250000000000711</c:v>
                </c:pt>
                <c:pt idx="771">
                  <c:v>64.333333333334039</c:v>
                </c:pt>
                <c:pt idx="772">
                  <c:v>64.416666666667368</c:v>
                </c:pt>
                <c:pt idx="773">
                  <c:v>64.500000000000696</c:v>
                </c:pt>
                <c:pt idx="774">
                  <c:v>64.583333333334025</c:v>
                </c:pt>
                <c:pt idx="775">
                  <c:v>64.666666666667354</c:v>
                </c:pt>
                <c:pt idx="776">
                  <c:v>64.750000000000682</c:v>
                </c:pt>
                <c:pt idx="777">
                  <c:v>64.833333333334011</c:v>
                </c:pt>
                <c:pt idx="778">
                  <c:v>64.916666666667339</c:v>
                </c:pt>
                <c:pt idx="779">
                  <c:v>65.000000000000668</c:v>
                </c:pt>
                <c:pt idx="780">
                  <c:v>65.083333333333997</c:v>
                </c:pt>
                <c:pt idx="781">
                  <c:v>65.166666666667325</c:v>
                </c:pt>
                <c:pt idx="782">
                  <c:v>65.250000000000654</c:v>
                </c:pt>
                <c:pt idx="783">
                  <c:v>65.333333333333982</c:v>
                </c:pt>
                <c:pt idx="784">
                  <c:v>65.416666666667311</c:v>
                </c:pt>
                <c:pt idx="785">
                  <c:v>65.500000000000639</c:v>
                </c:pt>
                <c:pt idx="786">
                  <c:v>65.583333333333968</c:v>
                </c:pt>
                <c:pt idx="787">
                  <c:v>65.666666666667297</c:v>
                </c:pt>
                <c:pt idx="788">
                  <c:v>65.750000000000625</c:v>
                </c:pt>
                <c:pt idx="789">
                  <c:v>65.833333333333954</c:v>
                </c:pt>
                <c:pt idx="790">
                  <c:v>65.916666666667282</c:v>
                </c:pt>
                <c:pt idx="791">
                  <c:v>66.000000000000611</c:v>
                </c:pt>
                <c:pt idx="792">
                  <c:v>66.08333333333394</c:v>
                </c:pt>
                <c:pt idx="793">
                  <c:v>66.166666666667268</c:v>
                </c:pt>
                <c:pt idx="794">
                  <c:v>66.250000000000597</c:v>
                </c:pt>
                <c:pt idx="795">
                  <c:v>66.333333333333925</c:v>
                </c:pt>
                <c:pt idx="796">
                  <c:v>66.416666666667254</c:v>
                </c:pt>
                <c:pt idx="797">
                  <c:v>66.500000000000583</c:v>
                </c:pt>
                <c:pt idx="798">
                  <c:v>66.583333333333911</c:v>
                </c:pt>
                <c:pt idx="799">
                  <c:v>66.66666666666724</c:v>
                </c:pt>
                <c:pt idx="800">
                  <c:v>66.750000000000568</c:v>
                </c:pt>
                <c:pt idx="801">
                  <c:v>66.833333333333897</c:v>
                </c:pt>
                <c:pt idx="802">
                  <c:v>66.916666666667226</c:v>
                </c:pt>
                <c:pt idx="803">
                  <c:v>67.000000000000554</c:v>
                </c:pt>
                <c:pt idx="804">
                  <c:v>67.083333333333883</c:v>
                </c:pt>
                <c:pt idx="805">
                  <c:v>67.166666666667211</c:v>
                </c:pt>
                <c:pt idx="806">
                  <c:v>67.25000000000054</c:v>
                </c:pt>
                <c:pt idx="807">
                  <c:v>67.333333333333869</c:v>
                </c:pt>
                <c:pt idx="808">
                  <c:v>67.416666666667197</c:v>
                </c:pt>
                <c:pt idx="809">
                  <c:v>67.500000000000526</c:v>
                </c:pt>
                <c:pt idx="810">
                  <c:v>67.583333333333854</c:v>
                </c:pt>
                <c:pt idx="811">
                  <c:v>67.666666666667183</c:v>
                </c:pt>
                <c:pt idx="812">
                  <c:v>67.750000000000512</c:v>
                </c:pt>
                <c:pt idx="813">
                  <c:v>67.83333333333384</c:v>
                </c:pt>
                <c:pt idx="814">
                  <c:v>67.916666666667169</c:v>
                </c:pt>
                <c:pt idx="815">
                  <c:v>68.000000000000497</c:v>
                </c:pt>
                <c:pt idx="816">
                  <c:v>68.083333333333826</c:v>
                </c:pt>
                <c:pt idx="817">
                  <c:v>68.166666666667155</c:v>
                </c:pt>
                <c:pt idx="818">
                  <c:v>68.250000000000483</c:v>
                </c:pt>
                <c:pt idx="819">
                  <c:v>68.333333333333812</c:v>
                </c:pt>
                <c:pt idx="820">
                  <c:v>68.41666666666714</c:v>
                </c:pt>
                <c:pt idx="821">
                  <c:v>68.500000000000469</c:v>
                </c:pt>
                <c:pt idx="822">
                  <c:v>68.583333333333798</c:v>
                </c:pt>
                <c:pt idx="823">
                  <c:v>68.666666666667126</c:v>
                </c:pt>
                <c:pt idx="824">
                  <c:v>68.750000000000455</c:v>
                </c:pt>
                <c:pt idx="825">
                  <c:v>68.833333333333783</c:v>
                </c:pt>
                <c:pt idx="826">
                  <c:v>68.916666666667112</c:v>
                </c:pt>
                <c:pt idx="827">
                  <c:v>69.000000000000441</c:v>
                </c:pt>
                <c:pt idx="828">
                  <c:v>69.083333333333769</c:v>
                </c:pt>
                <c:pt idx="829">
                  <c:v>69.166666666667098</c:v>
                </c:pt>
                <c:pt idx="830">
                  <c:v>69.250000000000426</c:v>
                </c:pt>
                <c:pt idx="831">
                  <c:v>69.333333333333755</c:v>
                </c:pt>
                <c:pt idx="832">
                  <c:v>69.416666666667084</c:v>
                </c:pt>
                <c:pt idx="833">
                  <c:v>69.500000000000412</c:v>
                </c:pt>
                <c:pt idx="834">
                  <c:v>69.583333333333741</c:v>
                </c:pt>
                <c:pt idx="835">
                  <c:v>69.666666666667069</c:v>
                </c:pt>
                <c:pt idx="836">
                  <c:v>69.750000000000398</c:v>
                </c:pt>
                <c:pt idx="837">
                  <c:v>69.833333333333727</c:v>
                </c:pt>
                <c:pt idx="838">
                  <c:v>69.916666666667055</c:v>
                </c:pt>
                <c:pt idx="839">
                  <c:v>70.000000000000384</c:v>
                </c:pt>
                <c:pt idx="840">
                  <c:v>70.083333333333712</c:v>
                </c:pt>
                <c:pt idx="841">
                  <c:v>70.166666666667041</c:v>
                </c:pt>
                <c:pt idx="842">
                  <c:v>70.250000000000369</c:v>
                </c:pt>
                <c:pt idx="843">
                  <c:v>70.333333333333698</c:v>
                </c:pt>
                <c:pt idx="844">
                  <c:v>70.416666666667027</c:v>
                </c:pt>
                <c:pt idx="845">
                  <c:v>70.500000000000355</c:v>
                </c:pt>
                <c:pt idx="846">
                  <c:v>70.583333333333684</c:v>
                </c:pt>
                <c:pt idx="847">
                  <c:v>70.666666666667012</c:v>
                </c:pt>
                <c:pt idx="848">
                  <c:v>70.750000000000341</c:v>
                </c:pt>
                <c:pt idx="849">
                  <c:v>70.83333333333367</c:v>
                </c:pt>
                <c:pt idx="850">
                  <c:v>70.916666666666998</c:v>
                </c:pt>
                <c:pt idx="851">
                  <c:v>71.000000000000327</c:v>
                </c:pt>
                <c:pt idx="852">
                  <c:v>71.083333333333655</c:v>
                </c:pt>
                <c:pt idx="853">
                  <c:v>71.166666666666984</c:v>
                </c:pt>
                <c:pt idx="854">
                  <c:v>71.250000000000313</c:v>
                </c:pt>
                <c:pt idx="855">
                  <c:v>71.333333333333641</c:v>
                </c:pt>
                <c:pt idx="856">
                  <c:v>71.41666666666697</c:v>
                </c:pt>
                <c:pt idx="857">
                  <c:v>71.500000000000298</c:v>
                </c:pt>
                <c:pt idx="858">
                  <c:v>71.583333333333627</c:v>
                </c:pt>
                <c:pt idx="859">
                  <c:v>71.666666666666956</c:v>
                </c:pt>
                <c:pt idx="860">
                  <c:v>71.750000000000284</c:v>
                </c:pt>
                <c:pt idx="861">
                  <c:v>71.833333333333613</c:v>
                </c:pt>
                <c:pt idx="862">
                  <c:v>71.916666666666941</c:v>
                </c:pt>
                <c:pt idx="863">
                  <c:v>72.00000000000027</c:v>
                </c:pt>
                <c:pt idx="864">
                  <c:v>72.083333333333599</c:v>
                </c:pt>
                <c:pt idx="865">
                  <c:v>72.166666666666927</c:v>
                </c:pt>
                <c:pt idx="866">
                  <c:v>72.250000000000256</c:v>
                </c:pt>
                <c:pt idx="867">
                  <c:v>72.333333333333584</c:v>
                </c:pt>
                <c:pt idx="868">
                  <c:v>72.416666666666913</c:v>
                </c:pt>
                <c:pt idx="869">
                  <c:v>72.500000000000242</c:v>
                </c:pt>
                <c:pt idx="870">
                  <c:v>72.58333333333357</c:v>
                </c:pt>
                <c:pt idx="871">
                  <c:v>72.666666666666899</c:v>
                </c:pt>
                <c:pt idx="872">
                  <c:v>72.750000000000227</c:v>
                </c:pt>
                <c:pt idx="873">
                  <c:v>72.833333333333556</c:v>
                </c:pt>
                <c:pt idx="874">
                  <c:v>72.916666666666885</c:v>
                </c:pt>
                <c:pt idx="875">
                  <c:v>73.000000000000213</c:v>
                </c:pt>
                <c:pt idx="876">
                  <c:v>73.083333333333542</c:v>
                </c:pt>
                <c:pt idx="877">
                  <c:v>73.16666666666687</c:v>
                </c:pt>
                <c:pt idx="878">
                  <c:v>73.250000000000199</c:v>
                </c:pt>
                <c:pt idx="879">
                  <c:v>73.333333333333528</c:v>
                </c:pt>
                <c:pt idx="880">
                  <c:v>73.416666666666856</c:v>
                </c:pt>
                <c:pt idx="881">
                  <c:v>73.500000000000185</c:v>
                </c:pt>
                <c:pt idx="882">
                  <c:v>73.583333333333513</c:v>
                </c:pt>
                <c:pt idx="883">
                  <c:v>73.666666666666842</c:v>
                </c:pt>
                <c:pt idx="884">
                  <c:v>73.750000000000171</c:v>
                </c:pt>
                <c:pt idx="885">
                  <c:v>73.833333333333499</c:v>
                </c:pt>
                <c:pt idx="886">
                  <c:v>73.916666666666828</c:v>
                </c:pt>
                <c:pt idx="887">
                  <c:v>74.000000000000156</c:v>
                </c:pt>
                <c:pt idx="888">
                  <c:v>74.083333333333485</c:v>
                </c:pt>
                <c:pt idx="889">
                  <c:v>74.166666666666814</c:v>
                </c:pt>
                <c:pt idx="890">
                  <c:v>74.250000000000142</c:v>
                </c:pt>
                <c:pt idx="891">
                  <c:v>74.333333333333471</c:v>
                </c:pt>
                <c:pt idx="892">
                  <c:v>74.416666666666799</c:v>
                </c:pt>
                <c:pt idx="893">
                  <c:v>74.500000000000128</c:v>
                </c:pt>
                <c:pt idx="894">
                  <c:v>74.583333333333456</c:v>
                </c:pt>
                <c:pt idx="895">
                  <c:v>74.666666666666785</c:v>
                </c:pt>
                <c:pt idx="896">
                  <c:v>74.750000000000114</c:v>
                </c:pt>
                <c:pt idx="897">
                  <c:v>74.833333333333442</c:v>
                </c:pt>
                <c:pt idx="898">
                  <c:v>74.916666666666771</c:v>
                </c:pt>
                <c:pt idx="899">
                  <c:v>75.000000000000099</c:v>
                </c:pt>
                <c:pt idx="900">
                  <c:v>75.083333333333428</c:v>
                </c:pt>
                <c:pt idx="901">
                  <c:v>75.166666666666757</c:v>
                </c:pt>
                <c:pt idx="902">
                  <c:v>75.250000000000085</c:v>
                </c:pt>
                <c:pt idx="903">
                  <c:v>75.333333333333414</c:v>
                </c:pt>
                <c:pt idx="904">
                  <c:v>75.416666666666742</c:v>
                </c:pt>
                <c:pt idx="905">
                  <c:v>75.500000000000071</c:v>
                </c:pt>
                <c:pt idx="906">
                  <c:v>75.5833333333334</c:v>
                </c:pt>
                <c:pt idx="907">
                  <c:v>75.666666666666728</c:v>
                </c:pt>
                <c:pt idx="908">
                  <c:v>75.750000000000057</c:v>
                </c:pt>
                <c:pt idx="909">
                  <c:v>75.833333333333385</c:v>
                </c:pt>
                <c:pt idx="910">
                  <c:v>75.916666666666714</c:v>
                </c:pt>
                <c:pt idx="911">
                  <c:v>76.000000000000043</c:v>
                </c:pt>
                <c:pt idx="912">
                  <c:v>76.083333333333371</c:v>
                </c:pt>
                <c:pt idx="913">
                  <c:v>76.1666666666667</c:v>
                </c:pt>
                <c:pt idx="914">
                  <c:v>76.250000000000028</c:v>
                </c:pt>
                <c:pt idx="915">
                  <c:v>76.333333333333357</c:v>
                </c:pt>
                <c:pt idx="916">
                  <c:v>76.416666666666686</c:v>
                </c:pt>
                <c:pt idx="917">
                  <c:v>76.500000000000014</c:v>
                </c:pt>
                <c:pt idx="918">
                  <c:v>76.583333333333343</c:v>
                </c:pt>
                <c:pt idx="919">
                  <c:v>76.666666666666671</c:v>
                </c:pt>
                <c:pt idx="920">
                  <c:v>76.75</c:v>
                </c:pt>
                <c:pt idx="921">
                  <c:v>76.833333333333329</c:v>
                </c:pt>
                <c:pt idx="922">
                  <c:v>76.916666666666657</c:v>
                </c:pt>
                <c:pt idx="923">
                  <c:v>76.999999999999986</c:v>
                </c:pt>
                <c:pt idx="924">
                  <c:v>77.083333333333314</c:v>
                </c:pt>
                <c:pt idx="925">
                  <c:v>77.166666666666643</c:v>
                </c:pt>
                <c:pt idx="926">
                  <c:v>77.249999999999972</c:v>
                </c:pt>
                <c:pt idx="927">
                  <c:v>77.3333333333333</c:v>
                </c:pt>
                <c:pt idx="928">
                  <c:v>77.416666666666629</c:v>
                </c:pt>
                <c:pt idx="929">
                  <c:v>77.499999999999957</c:v>
                </c:pt>
                <c:pt idx="930">
                  <c:v>77.583333333333286</c:v>
                </c:pt>
                <c:pt idx="931">
                  <c:v>77.666666666666615</c:v>
                </c:pt>
                <c:pt idx="932">
                  <c:v>77.749999999999943</c:v>
                </c:pt>
                <c:pt idx="933">
                  <c:v>77.833333333333272</c:v>
                </c:pt>
                <c:pt idx="934">
                  <c:v>77.9166666666666</c:v>
                </c:pt>
                <c:pt idx="935">
                  <c:v>77.999999999999929</c:v>
                </c:pt>
                <c:pt idx="936">
                  <c:v>78.083333333333258</c:v>
                </c:pt>
                <c:pt idx="937">
                  <c:v>78.166666666666586</c:v>
                </c:pt>
                <c:pt idx="938">
                  <c:v>78.249999999999915</c:v>
                </c:pt>
                <c:pt idx="939">
                  <c:v>78.333333333333243</c:v>
                </c:pt>
                <c:pt idx="940">
                  <c:v>78.416666666666572</c:v>
                </c:pt>
                <c:pt idx="941">
                  <c:v>78.499999999999901</c:v>
                </c:pt>
                <c:pt idx="942">
                  <c:v>78.583333333333229</c:v>
                </c:pt>
                <c:pt idx="943">
                  <c:v>78.666666666666558</c:v>
                </c:pt>
                <c:pt idx="944">
                  <c:v>78.749999999999886</c:v>
                </c:pt>
                <c:pt idx="945">
                  <c:v>78.833333333333215</c:v>
                </c:pt>
                <c:pt idx="946">
                  <c:v>78.916666666666544</c:v>
                </c:pt>
                <c:pt idx="947">
                  <c:v>78.999999999999872</c:v>
                </c:pt>
                <c:pt idx="948">
                  <c:v>79.083333333333201</c:v>
                </c:pt>
                <c:pt idx="949">
                  <c:v>79.166666666666529</c:v>
                </c:pt>
                <c:pt idx="950">
                  <c:v>79.249999999999858</c:v>
                </c:pt>
                <c:pt idx="951">
                  <c:v>79.333333333333186</c:v>
                </c:pt>
                <c:pt idx="952">
                  <c:v>79.416666666666515</c:v>
                </c:pt>
                <c:pt idx="953">
                  <c:v>79.499999999999844</c:v>
                </c:pt>
                <c:pt idx="954">
                  <c:v>79.583333333333172</c:v>
                </c:pt>
                <c:pt idx="955">
                  <c:v>79.666666666666501</c:v>
                </c:pt>
                <c:pt idx="956">
                  <c:v>79.749999999999829</c:v>
                </c:pt>
                <c:pt idx="957">
                  <c:v>79.833333333333158</c:v>
                </c:pt>
                <c:pt idx="958">
                  <c:v>79.916666666666487</c:v>
                </c:pt>
                <c:pt idx="959">
                  <c:v>79.999999999999815</c:v>
                </c:pt>
                <c:pt idx="960">
                  <c:v>80.083333333333144</c:v>
                </c:pt>
                <c:pt idx="961">
                  <c:v>80.166666666666472</c:v>
                </c:pt>
                <c:pt idx="962">
                  <c:v>80.249999999999801</c:v>
                </c:pt>
                <c:pt idx="963">
                  <c:v>80.33333333333313</c:v>
                </c:pt>
                <c:pt idx="964">
                  <c:v>80.416666666666458</c:v>
                </c:pt>
                <c:pt idx="965">
                  <c:v>80.499999999999787</c:v>
                </c:pt>
                <c:pt idx="966">
                  <c:v>80.583333333333115</c:v>
                </c:pt>
                <c:pt idx="967">
                  <c:v>80.666666666666444</c:v>
                </c:pt>
                <c:pt idx="968">
                  <c:v>80.749999999999773</c:v>
                </c:pt>
                <c:pt idx="969">
                  <c:v>80.833333333333101</c:v>
                </c:pt>
                <c:pt idx="970">
                  <c:v>80.91666666666643</c:v>
                </c:pt>
                <c:pt idx="971">
                  <c:v>80.999999999999758</c:v>
                </c:pt>
                <c:pt idx="972">
                  <c:v>81.083333333333087</c:v>
                </c:pt>
                <c:pt idx="973">
                  <c:v>81.166666666666416</c:v>
                </c:pt>
                <c:pt idx="974">
                  <c:v>81.249999999999744</c:v>
                </c:pt>
                <c:pt idx="975">
                  <c:v>81.333333333333073</c:v>
                </c:pt>
                <c:pt idx="976">
                  <c:v>81.416666666666401</c:v>
                </c:pt>
                <c:pt idx="977">
                  <c:v>81.49999999999973</c:v>
                </c:pt>
                <c:pt idx="978">
                  <c:v>81.583333333333059</c:v>
                </c:pt>
                <c:pt idx="979">
                  <c:v>81.666666666666387</c:v>
                </c:pt>
                <c:pt idx="980">
                  <c:v>81.749999999999716</c:v>
                </c:pt>
                <c:pt idx="981">
                  <c:v>81.833333333333044</c:v>
                </c:pt>
                <c:pt idx="982">
                  <c:v>81.916666666666373</c:v>
                </c:pt>
                <c:pt idx="983">
                  <c:v>81.999999999999702</c:v>
                </c:pt>
                <c:pt idx="984">
                  <c:v>82.08333333333303</c:v>
                </c:pt>
                <c:pt idx="985">
                  <c:v>82.166666666666359</c:v>
                </c:pt>
                <c:pt idx="986">
                  <c:v>82.249999999999687</c:v>
                </c:pt>
                <c:pt idx="987">
                  <c:v>82.333333333333016</c:v>
                </c:pt>
                <c:pt idx="988">
                  <c:v>82.416666666666345</c:v>
                </c:pt>
                <c:pt idx="989">
                  <c:v>82.499999999999673</c:v>
                </c:pt>
                <c:pt idx="990">
                  <c:v>82.583333333333002</c:v>
                </c:pt>
                <c:pt idx="991">
                  <c:v>82.66666666666633</c:v>
                </c:pt>
                <c:pt idx="992">
                  <c:v>82.749999999999659</c:v>
                </c:pt>
                <c:pt idx="993">
                  <c:v>82.833333333332988</c:v>
                </c:pt>
                <c:pt idx="994">
                  <c:v>82.916666666666316</c:v>
                </c:pt>
                <c:pt idx="995">
                  <c:v>82.999999999999645</c:v>
                </c:pt>
                <c:pt idx="996">
                  <c:v>83.083333333332973</c:v>
                </c:pt>
                <c:pt idx="997">
                  <c:v>83.166666666666302</c:v>
                </c:pt>
                <c:pt idx="998">
                  <c:v>83.249999999999631</c:v>
                </c:pt>
                <c:pt idx="999">
                  <c:v>83.333333333332959</c:v>
                </c:pt>
                <c:pt idx="1000">
                  <c:v>83.416666666666288</c:v>
                </c:pt>
                <c:pt idx="1001">
                  <c:v>83.499999999999616</c:v>
                </c:pt>
                <c:pt idx="1002">
                  <c:v>83.583333333332945</c:v>
                </c:pt>
                <c:pt idx="1003">
                  <c:v>83.666666666666273</c:v>
                </c:pt>
                <c:pt idx="1004">
                  <c:v>83.749999999999602</c:v>
                </c:pt>
                <c:pt idx="1005">
                  <c:v>83.833333333332931</c:v>
                </c:pt>
                <c:pt idx="1006">
                  <c:v>83.916666666666259</c:v>
                </c:pt>
                <c:pt idx="1007">
                  <c:v>83.999999999999588</c:v>
                </c:pt>
                <c:pt idx="1008">
                  <c:v>84.083333333332916</c:v>
                </c:pt>
                <c:pt idx="1009">
                  <c:v>84.166666666666245</c:v>
                </c:pt>
                <c:pt idx="1010">
                  <c:v>84.249999999999574</c:v>
                </c:pt>
                <c:pt idx="1011">
                  <c:v>84.333333333332902</c:v>
                </c:pt>
                <c:pt idx="1012">
                  <c:v>84.416666666666231</c:v>
                </c:pt>
                <c:pt idx="1013">
                  <c:v>84.499999999999559</c:v>
                </c:pt>
                <c:pt idx="1014">
                  <c:v>84.583333333332888</c:v>
                </c:pt>
                <c:pt idx="1015">
                  <c:v>84.666666666666217</c:v>
                </c:pt>
                <c:pt idx="1016">
                  <c:v>84.749999999999545</c:v>
                </c:pt>
                <c:pt idx="1017">
                  <c:v>84.833333333332874</c:v>
                </c:pt>
                <c:pt idx="1018">
                  <c:v>84.916666666666202</c:v>
                </c:pt>
                <c:pt idx="1019">
                  <c:v>84.999999999999531</c:v>
                </c:pt>
                <c:pt idx="1020">
                  <c:v>85.08333333333286</c:v>
                </c:pt>
                <c:pt idx="1021">
                  <c:v>85.166666666666188</c:v>
                </c:pt>
                <c:pt idx="1022">
                  <c:v>85.249999999999517</c:v>
                </c:pt>
                <c:pt idx="1023">
                  <c:v>85.333333333332845</c:v>
                </c:pt>
                <c:pt idx="1024">
                  <c:v>85.416666666666174</c:v>
                </c:pt>
                <c:pt idx="1025">
                  <c:v>85.499999999999503</c:v>
                </c:pt>
                <c:pt idx="1026">
                  <c:v>85.583333333332831</c:v>
                </c:pt>
                <c:pt idx="1027">
                  <c:v>85.66666666666616</c:v>
                </c:pt>
                <c:pt idx="1028">
                  <c:v>85.749999999999488</c:v>
                </c:pt>
                <c:pt idx="1029">
                  <c:v>85.833333333332817</c:v>
                </c:pt>
                <c:pt idx="1030">
                  <c:v>85.916666666666146</c:v>
                </c:pt>
                <c:pt idx="1031">
                  <c:v>85.999999999999474</c:v>
                </c:pt>
                <c:pt idx="1032">
                  <c:v>86.083333333332803</c:v>
                </c:pt>
                <c:pt idx="1033">
                  <c:v>86.166666666666131</c:v>
                </c:pt>
                <c:pt idx="1034">
                  <c:v>86.24999999999946</c:v>
                </c:pt>
                <c:pt idx="1035">
                  <c:v>86.333333333332789</c:v>
                </c:pt>
                <c:pt idx="1036">
                  <c:v>86.416666666666117</c:v>
                </c:pt>
                <c:pt idx="1037">
                  <c:v>86.499999999999446</c:v>
                </c:pt>
                <c:pt idx="1038">
                  <c:v>86.583333333332774</c:v>
                </c:pt>
                <c:pt idx="1039">
                  <c:v>86.666666666666103</c:v>
                </c:pt>
                <c:pt idx="1040">
                  <c:v>86.749999999999432</c:v>
                </c:pt>
                <c:pt idx="1041">
                  <c:v>86.83333333333276</c:v>
                </c:pt>
                <c:pt idx="1042">
                  <c:v>86.916666666666089</c:v>
                </c:pt>
                <c:pt idx="1043">
                  <c:v>86.999999999999417</c:v>
                </c:pt>
                <c:pt idx="1044">
                  <c:v>87.083333333332746</c:v>
                </c:pt>
                <c:pt idx="1045">
                  <c:v>87.166666666666075</c:v>
                </c:pt>
                <c:pt idx="1046">
                  <c:v>87.249999999999403</c:v>
                </c:pt>
                <c:pt idx="1047">
                  <c:v>87.333333333332732</c:v>
                </c:pt>
                <c:pt idx="1048">
                  <c:v>87.41666666666606</c:v>
                </c:pt>
                <c:pt idx="1049">
                  <c:v>87.499999999999389</c:v>
                </c:pt>
                <c:pt idx="1050">
                  <c:v>87.583333333332718</c:v>
                </c:pt>
                <c:pt idx="1051">
                  <c:v>87.666666666666046</c:v>
                </c:pt>
                <c:pt idx="1052">
                  <c:v>87.749999999999375</c:v>
                </c:pt>
                <c:pt idx="1053">
                  <c:v>87.833333333332703</c:v>
                </c:pt>
                <c:pt idx="1054">
                  <c:v>87.916666666666032</c:v>
                </c:pt>
                <c:pt idx="1055">
                  <c:v>87.999999999999361</c:v>
                </c:pt>
                <c:pt idx="1056">
                  <c:v>88.083333333332689</c:v>
                </c:pt>
                <c:pt idx="1057">
                  <c:v>88.166666666666018</c:v>
                </c:pt>
                <c:pt idx="1058">
                  <c:v>88.249999999999346</c:v>
                </c:pt>
                <c:pt idx="1059">
                  <c:v>88.333333333332675</c:v>
                </c:pt>
                <c:pt idx="1060">
                  <c:v>88.416666666666003</c:v>
                </c:pt>
                <c:pt idx="1061">
                  <c:v>88.499999999999332</c:v>
                </c:pt>
                <c:pt idx="1062">
                  <c:v>88.583333333332661</c:v>
                </c:pt>
                <c:pt idx="1063">
                  <c:v>88.666666666665989</c:v>
                </c:pt>
                <c:pt idx="1064">
                  <c:v>88.749999999999318</c:v>
                </c:pt>
                <c:pt idx="1065">
                  <c:v>88.833333333332646</c:v>
                </c:pt>
                <c:pt idx="1066">
                  <c:v>88.916666666665975</c:v>
                </c:pt>
                <c:pt idx="1067">
                  <c:v>88.999999999999304</c:v>
                </c:pt>
                <c:pt idx="1068">
                  <c:v>89.083333333332632</c:v>
                </c:pt>
                <c:pt idx="1069">
                  <c:v>89.166666666665961</c:v>
                </c:pt>
                <c:pt idx="1070">
                  <c:v>89.249999999999289</c:v>
                </c:pt>
                <c:pt idx="1071">
                  <c:v>89.333333333332618</c:v>
                </c:pt>
                <c:pt idx="1072">
                  <c:v>89.416666666665947</c:v>
                </c:pt>
                <c:pt idx="1073">
                  <c:v>89.499999999999275</c:v>
                </c:pt>
                <c:pt idx="1074">
                  <c:v>89.583333333332604</c:v>
                </c:pt>
                <c:pt idx="1075">
                  <c:v>89.666666666665932</c:v>
                </c:pt>
                <c:pt idx="1076">
                  <c:v>89.749999999999261</c:v>
                </c:pt>
                <c:pt idx="1077">
                  <c:v>89.83333333333259</c:v>
                </c:pt>
                <c:pt idx="1078">
                  <c:v>89.916666666665918</c:v>
                </c:pt>
                <c:pt idx="1079">
                  <c:v>89.999999999999247</c:v>
                </c:pt>
                <c:pt idx="1080">
                  <c:v>90.083333333332575</c:v>
                </c:pt>
                <c:pt idx="1081">
                  <c:v>90.166666666665904</c:v>
                </c:pt>
                <c:pt idx="1082">
                  <c:v>90.249999999999233</c:v>
                </c:pt>
                <c:pt idx="1083">
                  <c:v>90.333333333332561</c:v>
                </c:pt>
                <c:pt idx="1084">
                  <c:v>90.41666666666589</c:v>
                </c:pt>
                <c:pt idx="1085">
                  <c:v>90.499999999999218</c:v>
                </c:pt>
                <c:pt idx="1086">
                  <c:v>90.583333333332547</c:v>
                </c:pt>
                <c:pt idx="1087">
                  <c:v>90.666666666665876</c:v>
                </c:pt>
                <c:pt idx="1088">
                  <c:v>90.749999999999204</c:v>
                </c:pt>
                <c:pt idx="1089">
                  <c:v>90.833333333332533</c:v>
                </c:pt>
                <c:pt idx="1090">
                  <c:v>90.916666666665861</c:v>
                </c:pt>
                <c:pt idx="1091">
                  <c:v>90.99999999999919</c:v>
                </c:pt>
                <c:pt idx="1092">
                  <c:v>91.083333333332519</c:v>
                </c:pt>
                <c:pt idx="1093">
                  <c:v>91.166666666665847</c:v>
                </c:pt>
                <c:pt idx="1094">
                  <c:v>91.249999999999176</c:v>
                </c:pt>
                <c:pt idx="1095">
                  <c:v>91.333333333332504</c:v>
                </c:pt>
                <c:pt idx="1096">
                  <c:v>91.416666666665833</c:v>
                </c:pt>
                <c:pt idx="1097">
                  <c:v>91.499999999999162</c:v>
                </c:pt>
                <c:pt idx="1098">
                  <c:v>91.58333333333249</c:v>
                </c:pt>
                <c:pt idx="1099">
                  <c:v>91.666666666665819</c:v>
                </c:pt>
                <c:pt idx="1100">
                  <c:v>91.749999999999147</c:v>
                </c:pt>
                <c:pt idx="1101">
                  <c:v>91.833333333332476</c:v>
                </c:pt>
                <c:pt idx="1102">
                  <c:v>91.916666666665805</c:v>
                </c:pt>
                <c:pt idx="1103">
                  <c:v>91.999999999999133</c:v>
                </c:pt>
                <c:pt idx="1104">
                  <c:v>92.083333333332462</c:v>
                </c:pt>
                <c:pt idx="1105">
                  <c:v>92.16666666666579</c:v>
                </c:pt>
                <c:pt idx="1106">
                  <c:v>92.249999999999119</c:v>
                </c:pt>
                <c:pt idx="1107">
                  <c:v>92.333333333332448</c:v>
                </c:pt>
                <c:pt idx="1108">
                  <c:v>92.416666666665776</c:v>
                </c:pt>
                <c:pt idx="1109">
                  <c:v>92.499999999999105</c:v>
                </c:pt>
                <c:pt idx="1110">
                  <c:v>92.583333333332433</c:v>
                </c:pt>
                <c:pt idx="1111">
                  <c:v>92.666666666665762</c:v>
                </c:pt>
                <c:pt idx="1112">
                  <c:v>92.749999999999091</c:v>
                </c:pt>
                <c:pt idx="1113">
                  <c:v>92.833333333332419</c:v>
                </c:pt>
                <c:pt idx="1114">
                  <c:v>92.916666666665748</c:v>
                </c:pt>
                <c:pt idx="1115">
                  <c:v>92.999999999999076</c:v>
                </c:pt>
                <c:pt idx="1116">
                  <c:v>93.083333333332405</c:v>
                </c:pt>
                <c:pt idx="1117">
                  <c:v>93.166666666665733</c:v>
                </c:pt>
                <c:pt idx="1118">
                  <c:v>93.249999999999062</c:v>
                </c:pt>
                <c:pt idx="1119">
                  <c:v>93.333333333332391</c:v>
                </c:pt>
                <c:pt idx="1120">
                  <c:v>93.416666666665719</c:v>
                </c:pt>
                <c:pt idx="1121">
                  <c:v>93.499999999999048</c:v>
                </c:pt>
                <c:pt idx="1122">
                  <c:v>93.583333333332376</c:v>
                </c:pt>
                <c:pt idx="1123">
                  <c:v>93.666666666665705</c:v>
                </c:pt>
                <c:pt idx="1124">
                  <c:v>93.749999999999034</c:v>
                </c:pt>
                <c:pt idx="1125">
                  <c:v>93.833333333332362</c:v>
                </c:pt>
                <c:pt idx="1126">
                  <c:v>93.916666666665691</c:v>
                </c:pt>
                <c:pt idx="1127">
                  <c:v>93.999999999999019</c:v>
                </c:pt>
                <c:pt idx="1128">
                  <c:v>94.083333333332348</c:v>
                </c:pt>
                <c:pt idx="1129">
                  <c:v>94.166666666665677</c:v>
                </c:pt>
                <c:pt idx="1130">
                  <c:v>94.249999999999005</c:v>
                </c:pt>
                <c:pt idx="1131">
                  <c:v>94.333333333332334</c:v>
                </c:pt>
                <c:pt idx="1132">
                  <c:v>94.416666666665662</c:v>
                </c:pt>
                <c:pt idx="1133">
                  <c:v>94.499999999998991</c:v>
                </c:pt>
                <c:pt idx="1134">
                  <c:v>94.58333333333232</c:v>
                </c:pt>
                <c:pt idx="1135">
                  <c:v>94.666666666665648</c:v>
                </c:pt>
                <c:pt idx="1136">
                  <c:v>94.749999999998977</c:v>
                </c:pt>
                <c:pt idx="1137">
                  <c:v>94.833333333332305</c:v>
                </c:pt>
                <c:pt idx="1138">
                  <c:v>94.916666666665634</c:v>
                </c:pt>
                <c:pt idx="1139">
                  <c:v>94.999999999998963</c:v>
                </c:pt>
                <c:pt idx="1140">
                  <c:v>95.083333333332291</c:v>
                </c:pt>
                <c:pt idx="1141">
                  <c:v>95.16666666666562</c:v>
                </c:pt>
                <c:pt idx="1142">
                  <c:v>95.249999999998948</c:v>
                </c:pt>
                <c:pt idx="1143">
                  <c:v>95.333333333332277</c:v>
                </c:pt>
                <c:pt idx="1144">
                  <c:v>95.416666666665606</c:v>
                </c:pt>
                <c:pt idx="1145">
                  <c:v>95.499999999998934</c:v>
                </c:pt>
                <c:pt idx="1146">
                  <c:v>95.583333333332263</c:v>
                </c:pt>
                <c:pt idx="1147">
                  <c:v>95.666666666665591</c:v>
                </c:pt>
                <c:pt idx="1148">
                  <c:v>95.74999999999892</c:v>
                </c:pt>
                <c:pt idx="1149">
                  <c:v>95.833333333332249</c:v>
                </c:pt>
                <c:pt idx="1150">
                  <c:v>95.916666666665577</c:v>
                </c:pt>
                <c:pt idx="1151">
                  <c:v>95.999999999998906</c:v>
                </c:pt>
                <c:pt idx="1152">
                  <c:v>96.083333333332234</c:v>
                </c:pt>
                <c:pt idx="1153">
                  <c:v>96.166666666665563</c:v>
                </c:pt>
                <c:pt idx="1154">
                  <c:v>96.249999999998892</c:v>
                </c:pt>
                <c:pt idx="1155">
                  <c:v>96.33333333333222</c:v>
                </c:pt>
                <c:pt idx="1156">
                  <c:v>96.416666666665549</c:v>
                </c:pt>
                <c:pt idx="1157">
                  <c:v>96.499999999998877</c:v>
                </c:pt>
                <c:pt idx="1158">
                  <c:v>96.583333333332206</c:v>
                </c:pt>
                <c:pt idx="1159">
                  <c:v>96.666666666665535</c:v>
                </c:pt>
                <c:pt idx="1160">
                  <c:v>96.749999999998863</c:v>
                </c:pt>
                <c:pt idx="1161">
                  <c:v>96.833333333332192</c:v>
                </c:pt>
                <c:pt idx="1162">
                  <c:v>96.91666666666552</c:v>
                </c:pt>
                <c:pt idx="1163">
                  <c:v>96.999999999998849</c:v>
                </c:pt>
                <c:pt idx="1164">
                  <c:v>97.083333333332178</c:v>
                </c:pt>
                <c:pt idx="1165">
                  <c:v>97.166666666665506</c:v>
                </c:pt>
                <c:pt idx="1166">
                  <c:v>97.249999999998835</c:v>
                </c:pt>
                <c:pt idx="1167">
                  <c:v>97.333333333332163</c:v>
                </c:pt>
                <c:pt idx="1168">
                  <c:v>97.416666666665492</c:v>
                </c:pt>
                <c:pt idx="1169">
                  <c:v>97.49999999999882</c:v>
                </c:pt>
                <c:pt idx="1170">
                  <c:v>97.583333333332149</c:v>
                </c:pt>
                <c:pt idx="1171">
                  <c:v>97.666666666665478</c:v>
                </c:pt>
                <c:pt idx="1172">
                  <c:v>97.749999999998806</c:v>
                </c:pt>
                <c:pt idx="1173">
                  <c:v>97.833333333332135</c:v>
                </c:pt>
                <c:pt idx="1174">
                  <c:v>97.916666666665463</c:v>
                </c:pt>
                <c:pt idx="1175">
                  <c:v>97.999999999998792</c:v>
                </c:pt>
                <c:pt idx="1176">
                  <c:v>98.083333333332121</c:v>
                </c:pt>
                <c:pt idx="1177">
                  <c:v>98.166666666665449</c:v>
                </c:pt>
                <c:pt idx="1178">
                  <c:v>98.249999999998778</c:v>
                </c:pt>
                <c:pt idx="1179">
                  <c:v>98.333333333332106</c:v>
                </c:pt>
                <c:pt idx="1180">
                  <c:v>98.416666666665435</c:v>
                </c:pt>
                <c:pt idx="1181">
                  <c:v>98.499999999998764</c:v>
                </c:pt>
                <c:pt idx="1182">
                  <c:v>98.583333333332092</c:v>
                </c:pt>
                <c:pt idx="1183">
                  <c:v>98.666666666665421</c:v>
                </c:pt>
                <c:pt idx="1184">
                  <c:v>98.749999999998749</c:v>
                </c:pt>
                <c:pt idx="1185">
                  <c:v>98.833333333332078</c:v>
                </c:pt>
                <c:pt idx="1186">
                  <c:v>98.916666666665407</c:v>
                </c:pt>
                <c:pt idx="1187">
                  <c:v>98.999999999998735</c:v>
                </c:pt>
                <c:pt idx="1188">
                  <c:v>99.083333333332064</c:v>
                </c:pt>
                <c:pt idx="1189">
                  <c:v>99.166666666665392</c:v>
                </c:pt>
                <c:pt idx="1190">
                  <c:v>99.249999999998721</c:v>
                </c:pt>
                <c:pt idx="1191">
                  <c:v>99.33333333333205</c:v>
                </c:pt>
                <c:pt idx="1192">
                  <c:v>99.416666666665378</c:v>
                </c:pt>
                <c:pt idx="1193">
                  <c:v>99.499999999998707</c:v>
                </c:pt>
                <c:pt idx="1194">
                  <c:v>99.583333333332035</c:v>
                </c:pt>
                <c:pt idx="1195">
                  <c:v>99.666666666665364</c:v>
                </c:pt>
                <c:pt idx="1196">
                  <c:v>99.749999999998693</c:v>
                </c:pt>
                <c:pt idx="1197">
                  <c:v>99.833333333332021</c:v>
                </c:pt>
                <c:pt idx="1198">
                  <c:v>99.91666666666535</c:v>
                </c:pt>
                <c:pt idx="1199">
                  <c:v>99.999999999998678</c:v>
                </c:pt>
                <c:pt idx="1200">
                  <c:v>100.08333333333201</c:v>
                </c:pt>
                <c:pt idx="1201">
                  <c:v>100.16666666666534</c:v>
                </c:pt>
                <c:pt idx="1202">
                  <c:v>100.24999999999866</c:v>
                </c:pt>
                <c:pt idx="1203">
                  <c:v>100.33333333333199</c:v>
                </c:pt>
                <c:pt idx="1204">
                  <c:v>100.41666666666532</c:v>
                </c:pt>
                <c:pt idx="1205">
                  <c:v>100.49999999999865</c:v>
                </c:pt>
                <c:pt idx="1206">
                  <c:v>100.58333333333198</c:v>
                </c:pt>
                <c:pt idx="1207">
                  <c:v>100.66666666666531</c:v>
                </c:pt>
                <c:pt idx="1208">
                  <c:v>100.74999999999864</c:v>
                </c:pt>
                <c:pt idx="1209">
                  <c:v>100.83333333333196</c:v>
                </c:pt>
                <c:pt idx="1210">
                  <c:v>100.91666666666529</c:v>
                </c:pt>
                <c:pt idx="1211">
                  <c:v>100.99999999999862</c:v>
                </c:pt>
                <c:pt idx="1212">
                  <c:v>101.08333333333195</c:v>
                </c:pt>
                <c:pt idx="1213">
                  <c:v>101.16666666666528</c:v>
                </c:pt>
                <c:pt idx="1214">
                  <c:v>101.24999999999861</c:v>
                </c:pt>
                <c:pt idx="1215">
                  <c:v>101.33333333333194</c:v>
                </c:pt>
                <c:pt idx="1216">
                  <c:v>101.41666666666526</c:v>
                </c:pt>
                <c:pt idx="1217">
                  <c:v>101.49999999999859</c:v>
                </c:pt>
                <c:pt idx="1218">
                  <c:v>101.58333333333192</c:v>
                </c:pt>
                <c:pt idx="1219">
                  <c:v>101.66666666666525</c:v>
                </c:pt>
                <c:pt idx="1220">
                  <c:v>101.74999999999858</c:v>
                </c:pt>
                <c:pt idx="1221">
                  <c:v>101.83333333333191</c:v>
                </c:pt>
                <c:pt idx="1222">
                  <c:v>101.91666666666524</c:v>
                </c:pt>
                <c:pt idx="1223">
                  <c:v>101.99999999999856</c:v>
                </c:pt>
                <c:pt idx="1224">
                  <c:v>102.08333333333189</c:v>
                </c:pt>
                <c:pt idx="1225">
                  <c:v>102.16666666666522</c:v>
                </c:pt>
                <c:pt idx="1226">
                  <c:v>102.24999999999855</c:v>
                </c:pt>
                <c:pt idx="1227">
                  <c:v>102.33333333333188</c:v>
                </c:pt>
                <c:pt idx="1228">
                  <c:v>102.41666666666521</c:v>
                </c:pt>
                <c:pt idx="1229">
                  <c:v>102.49999999999854</c:v>
                </c:pt>
                <c:pt idx="1230">
                  <c:v>102.58333333333186</c:v>
                </c:pt>
                <c:pt idx="1231">
                  <c:v>102.66666666666519</c:v>
                </c:pt>
                <c:pt idx="1232">
                  <c:v>102.74999999999852</c:v>
                </c:pt>
                <c:pt idx="1233">
                  <c:v>102.83333333333185</c:v>
                </c:pt>
                <c:pt idx="1234">
                  <c:v>102.91666666666518</c:v>
                </c:pt>
                <c:pt idx="1235">
                  <c:v>102.99999999999851</c:v>
                </c:pt>
                <c:pt idx="1236">
                  <c:v>103.08333333333184</c:v>
                </c:pt>
                <c:pt idx="1237">
                  <c:v>103.16666666666517</c:v>
                </c:pt>
                <c:pt idx="1238">
                  <c:v>103.24999999999849</c:v>
                </c:pt>
                <c:pt idx="1239">
                  <c:v>103.33333333333182</c:v>
                </c:pt>
                <c:pt idx="1240">
                  <c:v>103.41666666666515</c:v>
                </c:pt>
                <c:pt idx="1241">
                  <c:v>103.49999999999848</c:v>
                </c:pt>
                <c:pt idx="1242">
                  <c:v>103.58333333333181</c:v>
                </c:pt>
                <c:pt idx="1243">
                  <c:v>103.66666666666514</c:v>
                </c:pt>
                <c:pt idx="1244">
                  <c:v>103.74999999999847</c:v>
                </c:pt>
                <c:pt idx="1245">
                  <c:v>103.83333333333179</c:v>
                </c:pt>
                <c:pt idx="1246">
                  <c:v>103.91666666666512</c:v>
                </c:pt>
                <c:pt idx="1247">
                  <c:v>103.99999999999845</c:v>
                </c:pt>
                <c:pt idx="1248">
                  <c:v>104.08333333333178</c:v>
                </c:pt>
                <c:pt idx="1249">
                  <c:v>104.16666666666511</c:v>
                </c:pt>
                <c:pt idx="1250">
                  <c:v>104.24999999999844</c:v>
                </c:pt>
                <c:pt idx="1251">
                  <c:v>104.33333333333177</c:v>
                </c:pt>
                <c:pt idx="1252">
                  <c:v>104.41666666666509</c:v>
                </c:pt>
                <c:pt idx="1253">
                  <c:v>104.49999999999842</c:v>
                </c:pt>
                <c:pt idx="1254">
                  <c:v>104.58333333333175</c:v>
                </c:pt>
                <c:pt idx="1255">
                  <c:v>104.66666666666508</c:v>
                </c:pt>
                <c:pt idx="1256">
                  <c:v>104.74999999999841</c:v>
                </c:pt>
                <c:pt idx="1257">
                  <c:v>104.83333333333174</c:v>
                </c:pt>
                <c:pt idx="1258">
                  <c:v>104.91666666666507</c:v>
                </c:pt>
                <c:pt idx="1259">
                  <c:v>104.99999999999839</c:v>
                </c:pt>
                <c:pt idx="1260">
                  <c:v>105.08333333333172</c:v>
                </c:pt>
                <c:pt idx="1261">
                  <c:v>105.16666666666505</c:v>
                </c:pt>
                <c:pt idx="1262">
                  <c:v>105.24999999999838</c:v>
                </c:pt>
                <c:pt idx="1263">
                  <c:v>105.33333333333171</c:v>
                </c:pt>
                <c:pt idx="1264">
                  <c:v>105.41666666666504</c:v>
                </c:pt>
                <c:pt idx="1265">
                  <c:v>105.49999999999837</c:v>
                </c:pt>
                <c:pt idx="1266">
                  <c:v>105.58333333333169</c:v>
                </c:pt>
                <c:pt idx="1267">
                  <c:v>105.66666666666502</c:v>
                </c:pt>
                <c:pt idx="1268">
                  <c:v>105.74999999999835</c:v>
                </c:pt>
                <c:pt idx="1269">
                  <c:v>105.83333333333168</c:v>
                </c:pt>
                <c:pt idx="1270">
                  <c:v>105.91666666666501</c:v>
                </c:pt>
                <c:pt idx="1271">
                  <c:v>105.99999999999834</c:v>
                </c:pt>
                <c:pt idx="1272">
                  <c:v>106.08333333333167</c:v>
                </c:pt>
                <c:pt idx="1273">
                  <c:v>106.16666666666499</c:v>
                </c:pt>
                <c:pt idx="1274">
                  <c:v>106.24999999999832</c:v>
                </c:pt>
                <c:pt idx="1275">
                  <c:v>106.33333333333165</c:v>
                </c:pt>
                <c:pt idx="1276">
                  <c:v>106.41666666666498</c:v>
                </c:pt>
                <c:pt idx="1277">
                  <c:v>106.49999999999831</c:v>
                </c:pt>
                <c:pt idx="1278">
                  <c:v>106.58333333333164</c:v>
                </c:pt>
                <c:pt idx="1279">
                  <c:v>106.66666666666497</c:v>
                </c:pt>
                <c:pt idx="1280">
                  <c:v>106.74999999999829</c:v>
                </c:pt>
                <c:pt idx="1281">
                  <c:v>106.83333333333162</c:v>
                </c:pt>
                <c:pt idx="1282">
                  <c:v>106.91666666666495</c:v>
                </c:pt>
                <c:pt idx="1283">
                  <c:v>106.99999999999828</c:v>
                </c:pt>
                <c:pt idx="1284">
                  <c:v>107.08333333333161</c:v>
                </c:pt>
                <c:pt idx="1285">
                  <c:v>107.16666666666494</c:v>
                </c:pt>
                <c:pt idx="1286">
                  <c:v>107.24999999999827</c:v>
                </c:pt>
                <c:pt idx="1287">
                  <c:v>107.33333333333159</c:v>
                </c:pt>
                <c:pt idx="1288">
                  <c:v>107.41666666666492</c:v>
                </c:pt>
                <c:pt idx="1289">
                  <c:v>107.49999999999825</c:v>
                </c:pt>
                <c:pt idx="1290">
                  <c:v>107.58333333333158</c:v>
                </c:pt>
                <c:pt idx="1291">
                  <c:v>107.66666666666491</c:v>
                </c:pt>
                <c:pt idx="1292">
                  <c:v>107.74999999999824</c:v>
                </c:pt>
                <c:pt idx="1293">
                  <c:v>107.83333333333157</c:v>
                </c:pt>
                <c:pt idx="1294">
                  <c:v>107.9166666666649</c:v>
                </c:pt>
                <c:pt idx="1295">
                  <c:v>107.99999999999822</c:v>
                </c:pt>
                <c:pt idx="1296">
                  <c:v>108.08333333333155</c:v>
                </c:pt>
                <c:pt idx="1297">
                  <c:v>108.16666666666488</c:v>
                </c:pt>
                <c:pt idx="1298">
                  <c:v>108.24999999999821</c:v>
                </c:pt>
                <c:pt idx="1299">
                  <c:v>108.33333333333154</c:v>
                </c:pt>
                <c:pt idx="1300">
                  <c:v>108.41666666666487</c:v>
                </c:pt>
                <c:pt idx="1301">
                  <c:v>108.4999999999982</c:v>
                </c:pt>
                <c:pt idx="1302">
                  <c:v>108.58333333333152</c:v>
                </c:pt>
                <c:pt idx="1303">
                  <c:v>108.66666666666485</c:v>
                </c:pt>
                <c:pt idx="1304">
                  <c:v>108.74999999999818</c:v>
                </c:pt>
                <c:pt idx="1305">
                  <c:v>108.83333333333151</c:v>
                </c:pt>
                <c:pt idx="1306">
                  <c:v>108.91666666666484</c:v>
                </c:pt>
                <c:pt idx="1307">
                  <c:v>108.99999999999817</c:v>
                </c:pt>
                <c:pt idx="1308">
                  <c:v>109.0833333333315</c:v>
                </c:pt>
                <c:pt idx="1309">
                  <c:v>109.16666666666482</c:v>
                </c:pt>
                <c:pt idx="1310">
                  <c:v>109.24999999999815</c:v>
                </c:pt>
                <c:pt idx="1311">
                  <c:v>109.33333333333148</c:v>
                </c:pt>
                <c:pt idx="1312">
                  <c:v>109.41666666666481</c:v>
                </c:pt>
                <c:pt idx="1313">
                  <c:v>109.49999999999814</c:v>
                </c:pt>
                <c:pt idx="1314">
                  <c:v>109.58333333333147</c:v>
                </c:pt>
                <c:pt idx="1315">
                  <c:v>109.6666666666648</c:v>
                </c:pt>
                <c:pt idx="1316">
                  <c:v>109.74999999999812</c:v>
                </c:pt>
                <c:pt idx="1317">
                  <c:v>109.83333333333145</c:v>
                </c:pt>
                <c:pt idx="1318">
                  <c:v>109.91666666666478</c:v>
                </c:pt>
                <c:pt idx="1319">
                  <c:v>109.99999999999811</c:v>
                </c:pt>
                <c:pt idx="1320">
                  <c:v>110.08333333333144</c:v>
                </c:pt>
                <c:pt idx="1321">
                  <c:v>110.16666666666477</c:v>
                </c:pt>
                <c:pt idx="1322">
                  <c:v>110.2499999999981</c:v>
                </c:pt>
                <c:pt idx="1323">
                  <c:v>110.33333333333142</c:v>
                </c:pt>
                <c:pt idx="1324">
                  <c:v>110.41666666666475</c:v>
                </c:pt>
                <c:pt idx="1325">
                  <c:v>110.49999999999808</c:v>
                </c:pt>
                <c:pt idx="1326">
                  <c:v>110.58333333333141</c:v>
                </c:pt>
                <c:pt idx="1327">
                  <c:v>110.66666666666474</c:v>
                </c:pt>
                <c:pt idx="1328">
                  <c:v>110.74999999999807</c:v>
                </c:pt>
                <c:pt idx="1329">
                  <c:v>110.8333333333314</c:v>
                </c:pt>
                <c:pt idx="1330">
                  <c:v>110.91666666666472</c:v>
                </c:pt>
                <c:pt idx="1331">
                  <c:v>110.99999999999805</c:v>
                </c:pt>
                <c:pt idx="1332">
                  <c:v>111.08333333333138</c:v>
                </c:pt>
                <c:pt idx="1333">
                  <c:v>111.16666666666471</c:v>
                </c:pt>
                <c:pt idx="1334">
                  <c:v>111.24999999999804</c:v>
                </c:pt>
                <c:pt idx="1335">
                  <c:v>111.33333333333137</c:v>
                </c:pt>
                <c:pt idx="1336">
                  <c:v>111.4166666666647</c:v>
                </c:pt>
                <c:pt idx="1337">
                  <c:v>111.49999999999802</c:v>
                </c:pt>
                <c:pt idx="1338">
                  <c:v>111.58333333333135</c:v>
                </c:pt>
                <c:pt idx="1339">
                  <c:v>111.66666666666468</c:v>
                </c:pt>
                <c:pt idx="1340">
                  <c:v>111.74999999999801</c:v>
                </c:pt>
                <c:pt idx="1341">
                  <c:v>111.83333333333134</c:v>
                </c:pt>
                <c:pt idx="1342">
                  <c:v>111.91666666666467</c:v>
                </c:pt>
                <c:pt idx="1343">
                  <c:v>111.999999999998</c:v>
                </c:pt>
                <c:pt idx="1344">
                  <c:v>112.08333333333132</c:v>
                </c:pt>
                <c:pt idx="1345">
                  <c:v>112.16666666666465</c:v>
                </c:pt>
                <c:pt idx="1346">
                  <c:v>112.24999999999798</c:v>
                </c:pt>
                <c:pt idx="1347">
                  <c:v>112.33333333333131</c:v>
                </c:pt>
                <c:pt idx="1348">
                  <c:v>112.41666666666464</c:v>
                </c:pt>
                <c:pt idx="1349">
                  <c:v>112.49999999999797</c:v>
                </c:pt>
                <c:pt idx="1350">
                  <c:v>112.5833333333313</c:v>
                </c:pt>
                <c:pt idx="1351">
                  <c:v>112.66666666666463</c:v>
                </c:pt>
                <c:pt idx="1352">
                  <c:v>112.74999999999795</c:v>
                </c:pt>
                <c:pt idx="1353">
                  <c:v>112.83333333333128</c:v>
                </c:pt>
                <c:pt idx="1354">
                  <c:v>112.91666666666461</c:v>
                </c:pt>
                <c:pt idx="1355">
                  <c:v>112.99999999999794</c:v>
                </c:pt>
                <c:pt idx="1356">
                  <c:v>113.08333333333127</c:v>
                </c:pt>
                <c:pt idx="1357">
                  <c:v>113.1666666666646</c:v>
                </c:pt>
                <c:pt idx="1358">
                  <c:v>113.24999999999793</c:v>
                </c:pt>
                <c:pt idx="1359">
                  <c:v>113.33333333333125</c:v>
                </c:pt>
                <c:pt idx="1360">
                  <c:v>113.41666666666458</c:v>
                </c:pt>
                <c:pt idx="1361">
                  <c:v>113.49999999999791</c:v>
                </c:pt>
                <c:pt idx="1362">
                  <c:v>113.58333333333124</c:v>
                </c:pt>
                <c:pt idx="1363">
                  <c:v>113.66666666666457</c:v>
                </c:pt>
                <c:pt idx="1364">
                  <c:v>113.7499999999979</c:v>
                </c:pt>
                <c:pt idx="1365">
                  <c:v>113.83333333333123</c:v>
                </c:pt>
                <c:pt idx="1366">
                  <c:v>113.91666666666455</c:v>
                </c:pt>
                <c:pt idx="1367">
                  <c:v>113.99999999999788</c:v>
                </c:pt>
                <c:pt idx="1368">
                  <c:v>114.08333333333121</c:v>
                </c:pt>
                <c:pt idx="1369">
                  <c:v>114.16666666666454</c:v>
                </c:pt>
                <c:pt idx="1370">
                  <c:v>114.24999999999787</c:v>
                </c:pt>
                <c:pt idx="1371">
                  <c:v>114.3333333333312</c:v>
                </c:pt>
                <c:pt idx="1372">
                  <c:v>114.41666666666453</c:v>
                </c:pt>
                <c:pt idx="1373">
                  <c:v>114.49999999999785</c:v>
                </c:pt>
                <c:pt idx="1374">
                  <c:v>114.58333333333118</c:v>
                </c:pt>
                <c:pt idx="1375">
                  <c:v>114.66666666666451</c:v>
                </c:pt>
                <c:pt idx="1376">
                  <c:v>114.74999999999784</c:v>
                </c:pt>
                <c:pt idx="1377">
                  <c:v>114.83333333333117</c:v>
                </c:pt>
                <c:pt idx="1378">
                  <c:v>114.9166666666645</c:v>
                </c:pt>
                <c:pt idx="1379">
                  <c:v>114.99999999999783</c:v>
                </c:pt>
                <c:pt idx="1380">
                  <c:v>115.08333333333115</c:v>
                </c:pt>
                <c:pt idx="1381">
                  <c:v>115.16666666666448</c:v>
                </c:pt>
                <c:pt idx="1382">
                  <c:v>115.24999999999781</c:v>
                </c:pt>
                <c:pt idx="1383">
                  <c:v>115.33333333333114</c:v>
                </c:pt>
                <c:pt idx="1384">
                  <c:v>115.41666666666447</c:v>
                </c:pt>
                <c:pt idx="1385">
                  <c:v>115.4999999999978</c:v>
                </c:pt>
                <c:pt idx="1386">
                  <c:v>115.58333333333113</c:v>
                </c:pt>
                <c:pt idx="1387">
                  <c:v>115.66666666666445</c:v>
                </c:pt>
                <c:pt idx="1388">
                  <c:v>115.74999999999778</c:v>
                </c:pt>
                <c:pt idx="1389">
                  <c:v>115.83333333333111</c:v>
                </c:pt>
                <c:pt idx="1390">
                  <c:v>115.91666666666444</c:v>
                </c:pt>
                <c:pt idx="1391">
                  <c:v>115.99999999999777</c:v>
                </c:pt>
                <c:pt idx="1392">
                  <c:v>116.0833333333311</c:v>
                </c:pt>
                <c:pt idx="1393">
                  <c:v>116.16666666666443</c:v>
                </c:pt>
                <c:pt idx="1394">
                  <c:v>116.24999999999775</c:v>
                </c:pt>
                <c:pt idx="1395">
                  <c:v>116.33333333333108</c:v>
                </c:pt>
                <c:pt idx="1396">
                  <c:v>116.41666666666441</c:v>
                </c:pt>
                <c:pt idx="1397">
                  <c:v>116.49999999999774</c:v>
                </c:pt>
                <c:pt idx="1398">
                  <c:v>116.58333333333107</c:v>
                </c:pt>
                <c:pt idx="1399">
                  <c:v>116.6666666666644</c:v>
                </c:pt>
                <c:pt idx="1400">
                  <c:v>116.74999999999773</c:v>
                </c:pt>
                <c:pt idx="1401">
                  <c:v>116.83333333333105</c:v>
                </c:pt>
                <c:pt idx="1402">
                  <c:v>116.91666666666438</c:v>
                </c:pt>
                <c:pt idx="1403">
                  <c:v>116.99999999999771</c:v>
                </c:pt>
                <c:pt idx="1404">
                  <c:v>117.08333333333104</c:v>
                </c:pt>
                <c:pt idx="1405">
                  <c:v>117.16666666666437</c:v>
                </c:pt>
                <c:pt idx="1406">
                  <c:v>117.2499999999977</c:v>
                </c:pt>
                <c:pt idx="1407">
                  <c:v>117.33333333333103</c:v>
                </c:pt>
                <c:pt idx="1408">
                  <c:v>117.41666666666436</c:v>
                </c:pt>
                <c:pt idx="1409">
                  <c:v>117.49999999999768</c:v>
                </c:pt>
                <c:pt idx="1410">
                  <c:v>117.58333333333101</c:v>
                </c:pt>
                <c:pt idx="1411">
                  <c:v>117.66666666666434</c:v>
                </c:pt>
                <c:pt idx="1412">
                  <c:v>117.74999999999767</c:v>
                </c:pt>
                <c:pt idx="1413">
                  <c:v>117.833333333331</c:v>
                </c:pt>
                <c:pt idx="1414">
                  <c:v>117.91666666666433</c:v>
                </c:pt>
                <c:pt idx="1415">
                  <c:v>117.99999999999766</c:v>
                </c:pt>
                <c:pt idx="1416">
                  <c:v>118.08333333333098</c:v>
                </c:pt>
                <c:pt idx="1417">
                  <c:v>118.16666666666431</c:v>
                </c:pt>
                <c:pt idx="1418">
                  <c:v>118.24999999999764</c:v>
                </c:pt>
                <c:pt idx="1419">
                  <c:v>118.33333333333097</c:v>
                </c:pt>
                <c:pt idx="1420">
                  <c:v>118.4166666666643</c:v>
                </c:pt>
                <c:pt idx="1421">
                  <c:v>118.49999999999763</c:v>
                </c:pt>
                <c:pt idx="1422">
                  <c:v>118.58333333333096</c:v>
                </c:pt>
                <c:pt idx="1423">
                  <c:v>118.66666666666428</c:v>
                </c:pt>
                <c:pt idx="1424">
                  <c:v>118.74999999999761</c:v>
                </c:pt>
                <c:pt idx="1425">
                  <c:v>118.83333333333094</c:v>
                </c:pt>
                <c:pt idx="1426">
                  <c:v>118.91666666666427</c:v>
                </c:pt>
                <c:pt idx="1427">
                  <c:v>118.9999999999976</c:v>
                </c:pt>
                <c:pt idx="1428">
                  <c:v>119.08333333333093</c:v>
                </c:pt>
                <c:pt idx="1429">
                  <c:v>119.16666666666426</c:v>
                </c:pt>
                <c:pt idx="1430">
                  <c:v>119.24999999999758</c:v>
                </c:pt>
                <c:pt idx="1431">
                  <c:v>119.33333333333091</c:v>
                </c:pt>
                <c:pt idx="1432">
                  <c:v>119.41666666666424</c:v>
                </c:pt>
                <c:pt idx="1433">
                  <c:v>119.49999999999757</c:v>
                </c:pt>
                <c:pt idx="1434">
                  <c:v>119.5833333333309</c:v>
                </c:pt>
                <c:pt idx="1435">
                  <c:v>119.66666666666423</c:v>
                </c:pt>
                <c:pt idx="1436">
                  <c:v>119.74999999999756</c:v>
                </c:pt>
                <c:pt idx="1437">
                  <c:v>119.83333333333088</c:v>
                </c:pt>
                <c:pt idx="1438">
                  <c:v>119.91666666666421</c:v>
                </c:pt>
                <c:pt idx="1439">
                  <c:v>119.99999999999754</c:v>
                </c:pt>
                <c:pt idx="1440">
                  <c:v>120.08333333333087</c:v>
                </c:pt>
                <c:pt idx="1441">
                  <c:v>120.1666666666642</c:v>
                </c:pt>
                <c:pt idx="1442">
                  <c:v>120.24999999999753</c:v>
                </c:pt>
                <c:pt idx="1443">
                  <c:v>120.33333333333086</c:v>
                </c:pt>
                <c:pt idx="1444">
                  <c:v>120.41666666666418</c:v>
                </c:pt>
                <c:pt idx="1445">
                  <c:v>120.49999999999751</c:v>
                </c:pt>
                <c:pt idx="1446">
                  <c:v>120.58333333333084</c:v>
                </c:pt>
                <c:pt idx="1447">
                  <c:v>120.66666666666417</c:v>
                </c:pt>
                <c:pt idx="1448">
                  <c:v>120.7499999999975</c:v>
                </c:pt>
                <c:pt idx="1449">
                  <c:v>120.83333333333083</c:v>
                </c:pt>
                <c:pt idx="1450">
                  <c:v>120.91666666666416</c:v>
                </c:pt>
                <c:pt idx="1451">
                  <c:v>120.99999999999748</c:v>
                </c:pt>
                <c:pt idx="1452">
                  <c:v>121.08333333333081</c:v>
                </c:pt>
                <c:pt idx="1453">
                  <c:v>121.16666666666414</c:v>
                </c:pt>
                <c:pt idx="1454">
                  <c:v>121.24999999999747</c:v>
                </c:pt>
                <c:pt idx="1455">
                  <c:v>121.3333333333308</c:v>
                </c:pt>
                <c:pt idx="1456">
                  <c:v>121.41666666666413</c:v>
                </c:pt>
                <c:pt idx="1457">
                  <c:v>121.49999999999746</c:v>
                </c:pt>
                <c:pt idx="1458">
                  <c:v>121.58333333333078</c:v>
                </c:pt>
                <c:pt idx="1459">
                  <c:v>121.66666666666411</c:v>
                </c:pt>
                <c:pt idx="1460">
                  <c:v>121.74999999999744</c:v>
                </c:pt>
                <c:pt idx="1461">
                  <c:v>121.83333333333077</c:v>
                </c:pt>
                <c:pt idx="1462">
                  <c:v>121.9166666666641</c:v>
                </c:pt>
                <c:pt idx="1463">
                  <c:v>121.99999999999743</c:v>
                </c:pt>
                <c:pt idx="1464">
                  <c:v>122.08333333333076</c:v>
                </c:pt>
                <c:pt idx="1465">
                  <c:v>122.16666666666409</c:v>
                </c:pt>
                <c:pt idx="1466">
                  <c:v>122.24999999999741</c:v>
                </c:pt>
                <c:pt idx="1467">
                  <c:v>122.33333333333074</c:v>
                </c:pt>
                <c:pt idx="1468">
                  <c:v>122.41666666666407</c:v>
                </c:pt>
                <c:pt idx="1469">
                  <c:v>122.4999999999974</c:v>
                </c:pt>
                <c:pt idx="1470">
                  <c:v>122.58333333333073</c:v>
                </c:pt>
                <c:pt idx="1471">
                  <c:v>122.66666666666406</c:v>
                </c:pt>
                <c:pt idx="1472">
                  <c:v>122.74999999999739</c:v>
                </c:pt>
                <c:pt idx="1473">
                  <c:v>122.83333333333071</c:v>
                </c:pt>
                <c:pt idx="1474">
                  <c:v>122.91666666666404</c:v>
                </c:pt>
                <c:pt idx="1475">
                  <c:v>122.99999999999737</c:v>
                </c:pt>
                <c:pt idx="1476">
                  <c:v>123.0833333333307</c:v>
                </c:pt>
                <c:pt idx="1477">
                  <c:v>123.16666666666403</c:v>
                </c:pt>
                <c:pt idx="1478">
                  <c:v>123.24999999999736</c:v>
                </c:pt>
                <c:pt idx="1479">
                  <c:v>123.33333333333069</c:v>
                </c:pt>
                <c:pt idx="1480">
                  <c:v>123.41666666666401</c:v>
                </c:pt>
                <c:pt idx="1481">
                  <c:v>123.49999999999734</c:v>
                </c:pt>
                <c:pt idx="1482">
                  <c:v>123.58333333333067</c:v>
                </c:pt>
                <c:pt idx="1483">
                  <c:v>123.666666666664</c:v>
                </c:pt>
                <c:pt idx="1484">
                  <c:v>123.74999999999733</c:v>
                </c:pt>
                <c:pt idx="1485">
                  <c:v>123.83333333333066</c:v>
                </c:pt>
                <c:pt idx="1486">
                  <c:v>123.91666666666399</c:v>
                </c:pt>
                <c:pt idx="1487">
                  <c:v>123.99999999999731</c:v>
                </c:pt>
                <c:pt idx="1488">
                  <c:v>124.08333333333064</c:v>
                </c:pt>
                <c:pt idx="1489">
                  <c:v>124.16666666666397</c:v>
                </c:pt>
                <c:pt idx="1490">
                  <c:v>124.2499999999973</c:v>
                </c:pt>
                <c:pt idx="1491">
                  <c:v>124.33333333333063</c:v>
                </c:pt>
                <c:pt idx="1492">
                  <c:v>124.41666666666396</c:v>
                </c:pt>
                <c:pt idx="1493">
                  <c:v>124.49999999999729</c:v>
                </c:pt>
                <c:pt idx="1494">
                  <c:v>124.58333333333061</c:v>
                </c:pt>
                <c:pt idx="1495">
                  <c:v>124.66666666666394</c:v>
                </c:pt>
                <c:pt idx="1496">
                  <c:v>124.74999999999727</c:v>
                </c:pt>
                <c:pt idx="1497">
                  <c:v>124.8333333333306</c:v>
                </c:pt>
                <c:pt idx="1498">
                  <c:v>124.91666666666393</c:v>
                </c:pt>
                <c:pt idx="1499">
                  <c:v>124.99999999999726</c:v>
                </c:pt>
                <c:pt idx="1500">
                  <c:v>125.08333333333059</c:v>
                </c:pt>
                <c:pt idx="1501">
                  <c:v>125.16666666666391</c:v>
                </c:pt>
                <c:pt idx="1502">
                  <c:v>125.24999999999724</c:v>
                </c:pt>
                <c:pt idx="1503">
                  <c:v>125.33333333333057</c:v>
                </c:pt>
                <c:pt idx="1504">
                  <c:v>125.4166666666639</c:v>
                </c:pt>
                <c:pt idx="1505">
                  <c:v>125.49999999999723</c:v>
                </c:pt>
                <c:pt idx="1506">
                  <c:v>125.58333333333056</c:v>
                </c:pt>
                <c:pt idx="1507">
                  <c:v>125.66666666666389</c:v>
                </c:pt>
                <c:pt idx="1508">
                  <c:v>125.74999999999721</c:v>
                </c:pt>
                <c:pt idx="1509">
                  <c:v>125.83333333333054</c:v>
                </c:pt>
                <c:pt idx="1510">
                  <c:v>125.91666666666387</c:v>
                </c:pt>
                <c:pt idx="1511">
                  <c:v>125.9999999999972</c:v>
                </c:pt>
                <c:pt idx="1512">
                  <c:v>126.08333333333053</c:v>
                </c:pt>
                <c:pt idx="1513">
                  <c:v>126.16666666666386</c:v>
                </c:pt>
                <c:pt idx="1514">
                  <c:v>126.24999999999719</c:v>
                </c:pt>
                <c:pt idx="1515">
                  <c:v>126.33333333333051</c:v>
                </c:pt>
                <c:pt idx="1516">
                  <c:v>126.41666666666384</c:v>
                </c:pt>
                <c:pt idx="1517">
                  <c:v>126.49999999999717</c:v>
                </c:pt>
                <c:pt idx="1518">
                  <c:v>126.5833333333305</c:v>
                </c:pt>
                <c:pt idx="1519">
                  <c:v>126.66666666666383</c:v>
                </c:pt>
                <c:pt idx="1520">
                  <c:v>126.74999999999716</c:v>
                </c:pt>
                <c:pt idx="1521">
                  <c:v>126.83333333333049</c:v>
                </c:pt>
                <c:pt idx="1522">
                  <c:v>126.91666666666382</c:v>
                </c:pt>
                <c:pt idx="1523">
                  <c:v>126.99999999999714</c:v>
                </c:pt>
                <c:pt idx="1524">
                  <c:v>127.08333333333047</c:v>
                </c:pt>
                <c:pt idx="1525">
                  <c:v>127.1666666666638</c:v>
                </c:pt>
                <c:pt idx="1526">
                  <c:v>127.24999999999713</c:v>
                </c:pt>
                <c:pt idx="1527">
                  <c:v>127.33333333333046</c:v>
                </c:pt>
                <c:pt idx="1528">
                  <c:v>127.41666666666379</c:v>
                </c:pt>
                <c:pt idx="1529">
                  <c:v>127.49999999999712</c:v>
                </c:pt>
                <c:pt idx="1530">
                  <c:v>127.58333333333044</c:v>
                </c:pt>
                <c:pt idx="1531">
                  <c:v>127.66666666666377</c:v>
                </c:pt>
                <c:pt idx="1532">
                  <c:v>127.7499999999971</c:v>
                </c:pt>
                <c:pt idx="1533">
                  <c:v>127.83333333333043</c:v>
                </c:pt>
                <c:pt idx="1534">
                  <c:v>127.91666666666376</c:v>
                </c:pt>
                <c:pt idx="1535">
                  <c:v>127.99999999999709</c:v>
                </c:pt>
                <c:pt idx="1536">
                  <c:v>128.08333333333042</c:v>
                </c:pt>
                <c:pt idx="1537">
                  <c:v>128.16666666666376</c:v>
                </c:pt>
                <c:pt idx="1538">
                  <c:v>128.2499999999971</c:v>
                </c:pt>
                <c:pt idx="1539">
                  <c:v>128.33333333333044</c:v>
                </c:pt>
                <c:pt idx="1540">
                  <c:v>128.41666666666379</c:v>
                </c:pt>
                <c:pt idx="1541">
                  <c:v>128.49999999999713</c:v>
                </c:pt>
                <c:pt idx="1542">
                  <c:v>128.58333333333047</c:v>
                </c:pt>
                <c:pt idx="1543">
                  <c:v>128.66666666666382</c:v>
                </c:pt>
                <c:pt idx="1544">
                  <c:v>128.74999999999716</c:v>
                </c:pt>
                <c:pt idx="1545">
                  <c:v>128.8333333333305</c:v>
                </c:pt>
                <c:pt idx="1546">
                  <c:v>128.91666666666384</c:v>
                </c:pt>
                <c:pt idx="1547">
                  <c:v>128.99999999999719</c:v>
                </c:pt>
                <c:pt idx="1548">
                  <c:v>129.08333333333053</c:v>
                </c:pt>
                <c:pt idx="1549">
                  <c:v>129.16666666666387</c:v>
                </c:pt>
                <c:pt idx="1550">
                  <c:v>129.24999999999721</c:v>
                </c:pt>
                <c:pt idx="1551">
                  <c:v>129.33333333333056</c:v>
                </c:pt>
                <c:pt idx="1552">
                  <c:v>129.4166666666639</c:v>
                </c:pt>
                <c:pt idx="1553">
                  <c:v>129.49999999999724</c:v>
                </c:pt>
                <c:pt idx="1554">
                  <c:v>129.58333333333059</c:v>
                </c:pt>
                <c:pt idx="1555">
                  <c:v>129.66666666666393</c:v>
                </c:pt>
                <c:pt idx="1556">
                  <c:v>129.74999999999727</c:v>
                </c:pt>
                <c:pt idx="1557">
                  <c:v>129.83333333333061</c:v>
                </c:pt>
                <c:pt idx="1558">
                  <c:v>129.91666666666396</c:v>
                </c:pt>
                <c:pt idx="1559">
                  <c:v>129.9999999999973</c:v>
                </c:pt>
                <c:pt idx="1560">
                  <c:v>130.08333333333064</c:v>
                </c:pt>
                <c:pt idx="1561">
                  <c:v>130.16666666666399</c:v>
                </c:pt>
                <c:pt idx="1562">
                  <c:v>130.24999999999733</c:v>
                </c:pt>
                <c:pt idx="1563">
                  <c:v>130.33333333333067</c:v>
                </c:pt>
                <c:pt idx="1564">
                  <c:v>130.41666666666401</c:v>
                </c:pt>
                <c:pt idx="1565">
                  <c:v>130.49999999999736</c:v>
                </c:pt>
                <c:pt idx="1566">
                  <c:v>130.5833333333307</c:v>
                </c:pt>
                <c:pt idx="1567">
                  <c:v>130.66666666666404</c:v>
                </c:pt>
                <c:pt idx="1568">
                  <c:v>130.74999999999739</c:v>
                </c:pt>
                <c:pt idx="1569">
                  <c:v>130.83333333333073</c:v>
                </c:pt>
                <c:pt idx="1570">
                  <c:v>130.91666666666407</c:v>
                </c:pt>
                <c:pt idx="1571">
                  <c:v>130.99999999999741</c:v>
                </c:pt>
                <c:pt idx="1572">
                  <c:v>131.08333333333076</c:v>
                </c:pt>
                <c:pt idx="1573">
                  <c:v>131.1666666666641</c:v>
                </c:pt>
                <c:pt idx="1574">
                  <c:v>131.24999999999744</c:v>
                </c:pt>
                <c:pt idx="1575">
                  <c:v>131.33333333333078</c:v>
                </c:pt>
                <c:pt idx="1576">
                  <c:v>131.41666666666413</c:v>
                </c:pt>
                <c:pt idx="1577">
                  <c:v>131.49999999999747</c:v>
                </c:pt>
                <c:pt idx="1578">
                  <c:v>131.58333333333081</c:v>
                </c:pt>
                <c:pt idx="1579">
                  <c:v>131.66666666666416</c:v>
                </c:pt>
                <c:pt idx="1580">
                  <c:v>131.7499999999975</c:v>
                </c:pt>
                <c:pt idx="1581">
                  <c:v>131.83333333333084</c:v>
                </c:pt>
                <c:pt idx="1582">
                  <c:v>131.91666666666418</c:v>
                </c:pt>
                <c:pt idx="1583">
                  <c:v>131.99999999999753</c:v>
                </c:pt>
                <c:pt idx="1584">
                  <c:v>132.08333333333087</c:v>
                </c:pt>
                <c:pt idx="1585">
                  <c:v>132.16666666666421</c:v>
                </c:pt>
                <c:pt idx="1586">
                  <c:v>132.24999999999756</c:v>
                </c:pt>
                <c:pt idx="1587">
                  <c:v>132.3333333333309</c:v>
                </c:pt>
                <c:pt idx="1588">
                  <c:v>132.41666666666424</c:v>
                </c:pt>
                <c:pt idx="1589">
                  <c:v>132.49999999999758</c:v>
                </c:pt>
                <c:pt idx="1590">
                  <c:v>132.58333333333093</c:v>
                </c:pt>
                <c:pt idx="1591">
                  <c:v>132.66666666666427</c:v>
                </c:pt>
                <c:pt idx="1592">
                  <c:v>132.74999999999761</c:v>
                </c:pt>
                <c:pt idx="1593">
                  <c:v>132.83333333333096</c:v>
                </c:pt>
                <c:pt idx="1594">
                  <c:v>132.9166666666643</c:v>
                </c:pt>
                <c:pt idx="1595">
                  <c:v>132.99999999999764</c:v>
                </c:pt>
                <c:pt idx="1596">
                  <c:v>133.08333333333098</c:v>
                </c:pt>
                <c:pt idx="1597">
                  <c:v>133.16666666666433</c:v>
                </c:pt>
                <c:pt idx="1598">
                  <c:v>133.24999999999767</c:v>
                </c:pt>
                <c:pt idx="1599">
                  <c:v>133.33333333333101</c:v>
                </c:pt>
                <c:pt idx="1600">
                  <c:v>133.41666666666436</c:v>
                </c:pt>
                <c:pt idx="1601">
                  <c:v>133.4999999999977</c:v>
                </c:pt>
                <c:pt idx="1602">
                  <c:v>133.58333333333104</c:v>
                </c:pt>
                <c:pt idx="1603">
                  <c:v>133.66666666666438</c:v>
                </c:pt>
                <c:pt idx="1604">
                  <c:v>133.74999999999773</c:v>
                </c:pt>
                <c:pt idx="1605">
                  <c:v>133.83333333333107</c:v>
                </c:pt>
                <c:pt idx="1606">
                  <c:v>133.91666666666441</c:v>
                </c:pt>
                <c:pt idx="1607">
                  <c:v>133.99999999999775</c:v>
                </c:pt>
                <c:pt idx="1608">
                  <c:v>134.0833333333311</c:v>
                </c:pt>
                <c:pt idx="1609">
                  <c:v>134.16666666666444</c:v>
                </c:pt>
                <c:pt idx="1610">
                  <c:v>134.24999999999778</c:v>
                </c:pt>
                <c:pt idx="1611">
                  <c:v>134.33333333333113</c:v>
                </c:pt>
                <c:pt idx="1612">
                  <c:v>134.41666666666447</c:v>
                </c:pt>
                <c:pt idx="1613">
                  <c:v>134.49999999999781</c:v>
                </c:pt>
                <c:pt idx="1614">
                  <c:v>134.58333333333115</c:v>
                </c:pt>
                <c:pt idx="1615">
                  <c:v>134.6666666666645</c:v>
                </c:pt>
                <c:pt idx="1616">
                  <c:v>134.74999999999784</c:v>
                </c:pt>
                <c:pt idx="1617">
                  <c:v>134.83333333333118</c:v>
                </c:pt>
                <c:pt idx="1618">
                  <c:v>134.91666666666453</c:v>
                </c:pt>
                <c:pt idx="1619">
                  <c:v>134.99999999999787</c:v>
                </c:pt>
                <c:pt idx="1620">
                  <c:v>135.08333333333121</c:v>
                </c:pt>
                <c:pt idx="1621">
                  <c:v>135.16666666666455</c:v>
                </c:pt>
                <c:pt idx="1622">
                  <c:v>135.2499999999979</c:v>
                </c:pt>
                <c:pt idx="1623">
                  <c:v>135.33333333333124</c:v>
                </c:pt>
                <c:pt idx="1624">
                  <c:v>135.41666666666458</c:v>
                </c:pt>
                <c:pt idx="1625">
                  <c:v>135.49999999999793</c:v>
                </c:pt>
                <c:pt idx="1626">
                  <c:v>135.58333333333127</c:v>
                </c:pt>
                <c:pt idx="1627">
                  <c:v>135.66666666666461</c:v>
                </c:pt>
                <c:pt idx="1628">
                  <c:v>135.74999999999795</c:v>
                </c:pt>
                <c:pt idx="1629">
                  <c:v>135.8333333333313</c:v>
                </c:pt>
                <c:pt idx="1630">
                  <c:v>135.91666666666464</c:v>
                </c:pt>
                <c:pt idx="1631">
                  <c:v>135.99999999999798</c:v>
                </c:pt>
                <c:pt idx="1632">
                  <c:v>136.08333333333132</c:v>
                </c:pt>
                <c:pt idx="1633">
                  <c:v>136.16666666666467</c:v>
                </c:pt>
                <c:pt idx="1634">
                  <c:v>136.24999999999801</c:v>
                </c:pt>
                <c:pt idx="1635">
                  <c:v>136.33333333333135</c:v>
                </c:pt>
                <c:pt idx="1636">
                  <c:v>136.4166666666647</c:v>
                </c:pt>
                <c:pt idx="1637">
                  <c:v>136.49999999999804</c:v>
                </c:pt>
                <c:pt idx="1638">
                  <c:v>136.58333333333138</c:v>
                </c:pt>
                <c:pt idx="1639">
                  <c:v>136.66666666666472</c:v>
                </c:pt>
                <c:pt idx="1640">
                  <c:v>136.74999999999807</c:v>
                </c:pt>
                <c:pt idx="1641">
                  <c:v>136.83333333333141</c:v>
                </c:pt>
                <c:pt idx="1642">
                  <c:v>136.91666666666475</c:v>
                </c:pt>
                <c:pt idx="1643">
                  <c:v>136.9999999999981</c:v>
                </c:pt>
                <c:pt idx="1644">
                  <c:v>137.08333333333144</c:v>
                </c:pt>
                <c:pt idx="1645">
                  <c:v>137.16666666666478</c:v>
                </c:pt>
                <c:pt idx="1646">
                  <c:v>137.24999999999812</c:v>
                </c:pt>
                <c:pt idx="1647">
                  <c:v>137.33333333333147</c:v>
                </c:pt>
                <c:pt idx="1648">
                  <c:v>137.41666666666481</c:v>
                </c:pt>
                <c:pt idx="1649">
                  <c:v>137.49999999999815</c:v>
                </c:pt>
                <c:pt idx="1650">
                  <c:v>137.5833333333315</c:v>
                </c:pt>
                <c:pt idx="1651">
                  <c:v>137.66666666666484</c:v>
                </c:pt>
                <c:pt idx="1652">
                  <c:v>137.74999999999818</c:v>
                </c:pt>
                <c:pt idx="1653">
                  <c:v>137.83333333333152</c:v>
                </c:pt>
                <c:pt idx="1654">
                  <c:v>137.91666666666487</c:v>
                </c:pt>
                <c:pt idx="1655">
                  <c:v>137.99999999999821</c:v>
                </c:pt>
                <c:pt idx="1656">
                  <c:v>138.08333333333155</c:v>
                </c:pt>
                <c:pt idx="1657">
                  <c:v>138.1666666666649</c:v>
                </c:pt>
                <c:pt idx="1658">
                  <c:v>138.24999999999824</c:v>
                </c:pt>
                <c:pt idx="1659">
                  <c:v>138.33333333333158</c:v>
                </c:pt>
                <c:pt idx="1660">
                  <c:v>138.41666666666492</c:v>
                </c:pt>
                <c:pt idx="1661">
                  <c:v>138.49999999999827</c:v>
                </c:pt>
                <c:pt idx="1662">
                  <c:v>138.58333333333161</c:v>
                </c:pt>
                <c:pt idx="1663">
                  <c:v>138.66666666666495</c:v>
                </c:pt>
                <c:pt idx="1664">
                  <c:v>138.74999999999829</c:v>
                </c:pt>
                <c:pt idx="1665">
                  <c:v>138.83333333333164</c:v>
                </c:pt>
                <c:pt idx="1666">
                  <c:v>138.91666666666498</c:v>
                </c:pt>
                <c:pt idx="1667">
                  <c:v>138.99999999999832</c:v>
                </c:pt>
                <c:pt idx="1668">
                  <c:v>139.08333333333167</c:v>
                </c:pt>
                <c:pt idx="1669">
                  <c:v>139.16666666666501</c:v>
                </c:pt>
                <c:pt idx="1670">
                  <c:v>139.24999999999835</c:v>
                </c:pt>
                <c:pt idx="1671">
                  <c:v>139.33333333333169</c:v>
                </c:pt>
                <c:pt idx="1672">
                  <c:v>139.41666666666504</c:v>
                </c:pt>
                <c:pt idx="1673">
                  <c:v>139.49999999999838</c:v>
                </c:pt>
                <c:pt idx="1674">
                  <c:v>139.58333333333172</c:v>
                </c:pt>
                <c:pt idx="1675">
                  <c:v>139.66666666666507</c:v>
                </c:pt>
                <c:pt idx="1676">
                  <c:v>139.74999999999841</c:v>
                </c:pt>
                <c:pt idx="1677">
                  <c:v>139.83333333333175</c:v>
                </c:pt>
                <c:pt idx="1678">
                  <c:v>139.91666666666509</c:v>
                </c:pt>
                <c:pt idx="1679">
                  <c:v>139.99999999999844</c:v>
                </c:pt>
                <c:pt idx="1680">
                  <c:v>140.08333333333178</c:v>
                </c:pt>
                <c:pt idx="1681">
                  <c:v>140.16666666666512</c:v>
                </c:pt>
                <c:pt idx="1682">
                  <c:v>140.24999999999847</c:v>
                </c:pt>
                <c:pt idx="1683">
                  <c:v>140.33333333333181</c:v>
                </c:pt>
                <c:pt idx="1684">
                  <c:v>140.41666666666515</c:v>
                </c:pt>
                <c:pt idx="1685">
                  <c:v>140.49999999999849</c:v>
                </c:pt>
                <c:pt idx="1686">
                  <c:v>140.58333333333184</c:v>
                </c:pt>
                <c:pt idx="1687">
                  <c:v>140.66666666666518</c:v>
                </c:pt>
                <c:pt idx="1688">
                  <c:v>140.74999999999852</c:v>
                </c:pt>
                <c:pt idx="1689">
                  <c:v>140.83333333333186</c:v>
                </c:pt>
                <c:pt idx="1690">
                  <c:v>140.91666666666521</c:v>
                </c:pt>
                <c:pt idx="1691">
                  <c:v>140.99999999999855</c:v>
                </c:pt>
                <c:pt idx="1692">
                  <c:v>141.08333333333189</c:v>
                </c:pt>
                <c:pt idx="1693">
                  <c:v>141.16666666666524</c:v>
                </c:pt>
                <c:pt idx="1694">
                  <c:v>141.24999999999858</c:v>
                </c:pt>
                <c:pt idx="1695">
                  <c:v>141.33333333333192</c:v>
                </c:pt>
                <c:pt idx="1696">
                  <c:v>141.41666666666526</c:v>
                </c:pt>
                <c:pt idx="1697">
                  <c:v>141.49999999999861</c:v>
                </c:pt>
                <c:pt idx="1698">
                  <c:v>141.58333333333195</c:v>
                </c:pt>
                <c:pt idx="1699">
                  <c:v>141.66666666666529</c:v>
                </c:pt>
                <c:pt idx="1700">
                  <c:v>141.74999999999864</c:v>
                </c:pt>
                <c:pt idx="1701">
                  <c:v>141.83333333333198</c:v>
                </c:pt>
                <c:pt idx="1702">
                  <c:v>141.91666666666532</c:v>
                </c:pt>
                <c:pt idx="1703">
                  <c:v>141.99999999999866</c:v>
                </c:pt>
                <c:pt idx="1704">
                  <c:v>142.08333333333201</c:v>
                </c:pt>
                <c:pt idx="1705">
                  <c:v>142.16666666666535</c:v>
                </c:pt>
                <c:pt idx="1706">
                  <c:v>142.24999999999869</c:v>
                </c:pt>
                <c:pt idx="1707">
                  <c:v>142.33333333333204</c:v>
                </c:pt>
                <c:pt idx="1708">
                  <c:v>142.41666666666538</c:v>
                </c:pt>
                <c:pt idx="1709">
                  <c:v>142.49999999999872</c:v>
                </c:pt>
                <c:pt idx="1710">
                  <c:v>142.58333333333206</c:v>
                </c:pt>
                <c:pt idx="1711">
                  <c:v>142.66666666666541</c:v>
                </c:pt>
                <c:pt idx="1712">
                  <c:v>142.74999999999875</c:v>
                </c:pt>
                <c:pt idx="1713">
                  <c:v>142.83333333333209</c:v>
                </c:pt>
                <c:pt idx="1714">
                  <c:v>142.91666666666544</c:v>
                </c:pt>
                <c:pt idx="1715">
                  <c:v>142.99999999999878</c:v>
                </c:pt>
                <c:pt idx="1716">
                  <c:v>143.08333333333212</c:v>
                </c:pt>
                <c:pt idx="1717">
                  <c:v>143.16666666666546</c:v>
                </c:pt>
                <c:pt idx="1718">
                  <c:v>143.24999999999881</c:v>
                </c:pt>
                <c:pt idx="1719">
                  <c:v>143.33333333333215</c:v>
                </c:pt>
                <c:pt idx="1720">
                  <c:v>143.41666666666549</c:v>
                </c:pt>
                <c:pt idx="1721">
                  <c:v>143.49999999999883</c:v>
                </c:pt>
                <c:pt idx="1722">
                  <c:v>143.58333333333218</c:v>
                </c:pt>
                <c:pt idx="1723">
                  <c:v>143.66666666666552</c:v>
                </c:pt>
                <c:pt idx="1724">
                  <c:v>143.74999999999886</c:v>
                </c:pt>
                <c:pt idx="1725">
                  <c:v>143.83333333333221</c:v>
                </c:pt>
                <c:pt idx="1726">
                  <c:v>143.91666666666555</c:v>
                </c:pt>
                <c:pt idx="1727">
                  <c:v>143.99999999999889</c:v>
                </c:pt>
                <c:pt idx="1728">
                  <c:v>144.08333333333223</c:v>
                </c:pt>
                <c:pt idx="1729">
                  <c:v>144.16666666666558</c:v>
                </c:pt>
                <c:pt idx="1730">
                  <c:v>144.24999999999892</c:v>
                </c:pt>
                <c:pt idx="1731">
                  <c:v>144.33333333333226</c:v>
                </c:pt>
                <c:pt idx="1732">
                  <c:v>144.41666666666561</c:v>
                </c:pt>
                <c:pt idx="1733">
                  <c:v>144.49999999999895</c:v>
                </c:pt>
                <c:pt idx="1734">
                  <c:v>144.58333333333229</c:v>
                </c:pt>
                <c:pt idx="1735">
                  <c:v>144.66666666666563</c:v>
                </c:pt>
                <c:pt idx="1736">
                  <c:v>144.74999999999898</c:v>
                </c:pt>
                <c:pt idx="1737">
                  <c:v>144.83333333333232</c:v>
                </c:pt>
                <c:pt idx="1738">
                  <c:v>144.91666666666566</c:v>
                </c:pt>
                <c:pt idx="1739">
                  <c:v>144.99999999999901</c:v>
                </c:pt>
                <c:pt idx="1740">
                  <c:v>145.08333333333235</c:v>
                </c:pt>
                <c:pt idx="1741">
                  <c:v>145.16666666666569</c:v>
                </c:pt>
                <c:pt idx="1742">
                  <c:v>145.24999999999903</c:v>
                </c:pt>
                <c:pt idx="1743">
                  <c:v>145.33333333333238</c:v>
                </c:pt>
                <c:pt idx="1744">
                  <c:v>145.41666666666572</c:v>
                </c:pt>
                <c:pt idx="1745">
                  <c:v>145.49999999999906</c:v>
                </c:pt>
                <c:pt idx="1746">
                  <c:v>145.5833333333324</c:v>
                </c:pt>
                <c:pt idx="1747">
                  <c:v>145.66666666666575</c:v>
                </c:pt>
                <c:pt idx="1748">
                  <c:v>145.74999999999909</c:v>
                </c:pt>
                <c:pt idx="1749">
                  <c:v>145.83333333333243</c:v>
                </c:pt>
                <c:pt idx="1750">
                  <c:v>145.91666666666578</c:v>
                </c:pt>
                <c:pt idx="1751">
                  <c:v>145.99999999999912</c:v>
                </c:pt>
                <c:pt idx="1752">
                  <c:v>146.08333333333246</c:v>
                </c:pt>
                <c:pt idx="1753">
                  <c:v>146.1666666666658</c:v>
                </c:pt>
                <c:pt idx="1754">
                  <c:v>146.24999999999915</c:v>
                </c:pt>
                <c:pt idx="1755">
                  <c:v>146.33333333333249</c:v>
                </c:pt>
                <c:pt idx="1756">
                  <c:v>146.41666666666583</c:v>
                </c:pt>
                <c:pt idx="1757">
                  <c:v>146.49999999999918</c:v>
                </c:pt>
                <c:pt idx="1758">
                  <c:v>146.58333333333252</c:v>
                </c:pt>
                <c:pt idx="1759">
                  <c:v>146.66666666666586</c:v>
                </c:pt>
                <c:pt idx="1760">
                  <c:v>146.7499999999992</c:v>
                </c:pt>
                <c:pt idx="1761">
                  <c:v>146.83333333333255</c:v>
                </c:pt>
                <c:pt idx="1762">
                  <c:v>146.91666666666589</c:v>
                </c:pt>
                <c:pt idx="1763">
                  <c:v>146.99999999999923</c:v>
                </c:pt>
                <c:pt idx="1764">
                  <c:v>147.08333333333258</c:v>
                </c:pt>
                <c:pt idx="1765">
                  <c:v>147.16666666666592</c:v>
                </c:pt>
                <c:pt idx="1766">
                  <c:v>147.24999999999926</c:v>
                </c:pt>
                <c:pt idx="1767">
                  <c:v>147.3333333333326</c:v>
                </c:pt>
                <c:pt idx="1768">
                  <c:v>147.41666666666595</c:v>
                </c:pt>
                <c:pt idx="1769">
                  <c:v>147.49999999999929</c:v>
                </c:pt>
                <c:pt idx="1770">
                  <c:v>147.58333333333263</c:v>
                </c:pt>
                <c:pt idx="1771">
                  <c:v>147.66666666666598</c:v>
                </c:pt>
                <c:pt idx="1772">
                  <c:v>147.74999999999932</c:v>
                </c:pt>
                <c:pt idx="1773">
                  <c:v>147.83333333333266</c:v>
                </c:pt>
                <c:pt idx="1774">
                  <c:v>147.916666666666</c:v>
                </c:pt>
                <c:pt idx="1775">
                  <c:v>147.99999999999935</c:v>
                </c:pt>
                <c:pt idx="1776">
                  <c:v>148.08333333333269</c:v>
                </c:pt>
                <c:pt idx="1777">
                  <c:v>148.16666666666603</c:v>
                </c:pt>
                <c:pt idx="1778">
                  <c:v>148.24999999999937</c:v>
                </c:pt>
                <c:pt idx="1779">
                  <c:v>148.33333333333272</c:v>
                </c:pt>
                <c:pt idx="1780">
                  <c:v>148.41666666666606</c:v>
                </c:pt>
                <c:pt idx="1781">
                  <c:v>148.4999999999994</c:v>
                </c:pt>
                <c:pt idx="1782">
                  <c:v>148.58333333333275</c:v>
                </c:pt>
                <c:pt idx="1783">
                  <c:v>148.66666666666609</c:v>
                </c:pt>
                <c:pt idx="1784">
                  <c:v>148.74999999999943</c:v>
                </c:pt>
                <c:pt idx="1785">
                  <c:v>148.83333333333277</c:v>
                </c:pt>
                <c:pt idx="1786">
                  <c:v>148.91666666666612</c:v>
                </c:pt>
                <c:pt idx="1787">
                  <c:v>148.99999999999946</c:v>
                </c:pt>
                <c:pt idx="1788">
                  <c:v>149.0833333333328</c:v>
                </c:pt>
                <c:pt idx="1789">
                  <c:v>149.16666666666615</c:v>
                </c:pt>
                <c:pt idx="1790">
                  <c:v>149.24999999999949</c:v>
                </c:pt>
                <c:pt idx="1791">
                  <c:v>149.33333333333283</c:v>
                </c:pt>
                <c:pt idx="1792">
                  <c:v>149.41666666666617</c:v>
                </c:pt>
                <c:pt idx="1793">
                  <c:v>149.49999999999952</c:v>
                </c:pt>
                <c:pt idx="1794">
                  <c:v>149.58333333333286</c:v>
                </c:pt>
                <c:pt idx="1795">
                  <c:v>149.6666666666662</c:v>
                </c:pt>
                <c:pt idx="1796">
                  <c:v>149.74999999999955</c:v>
                </c:pt>
                <c:pt idx="1797">
                  <c:v>149.83333333333289</c:v>
                </c:pt>
                <c:pt idx="1798">
                  <c:v>149.91666666666623</c:v>
                </c:pt>
                <c:pt idx="1799">
                  <c:v>149.99999999999957</c:v>
                </c:pt>
                <c:pt idx="1800">
                  <c:v>150.08333333333292</c:v>
                </c:pt>
                <c:pt idx="1801">
                  <c:v>150.16666666666626</c:v>
                </c:pt>
                <c:pt idx="1802">
                  <c:v>150.2499999999996</c:v>
                </c:pt>
                <c:pt idx="1803">
                  <c:v>150.33333333333294</c:v>
                </c:pt>
                <c:pt idx="1804">
                  <c:v>150.41666666666629</c:v>
                </c:pt>
                <c:pt idx="1805">
                  <c:v>150.49999999999963</c:v>
                </c:pt>
                <c:pt idx="1806">
                  <c:v>150.58333333333297</c:v>
                </c:pt>
                <c:pt idx="1807">
                  <c:v>150.66666666666632</c:v>
                </c:pt>
                <c:pt idx="1808">
                  <c:v>150.74999999999966</c:v>
                </c:pt>
                <c:pt idx="1809">
                  <c:v>150.833333333333</c:v>
                </c:pt>
                <c:pt idx="1810">
                  <c:v>150.91666666666634</c:v>
                </c:pt>
                <c:pt idx="1811">
                  <c:v>150.99999999999969</c:v>
                </c:pt>
                <c:pt idx="1812">
                  <c:v>151.08333333333303</c:v>
                </c:pt>
                <c:pt idx="1813">
                  <c:v>151.16666666666637</c:v>
                </c:pt>
                <c:pt idx="1814">
                  <c:v>151.24999999999972</c:v>
                </c:pt>
                <c:pt idx="1815">
                  <c:v>151.33333333333306</c:v>
                </c:pt>
                <c:pt idx="1816">
                  <c:v>151.4166666666664</c:v>
                </c:pt>
                <c:pt idx="1817">
                  <c:v>151.49999999999974</c:v>
                </c:pt>
                <c:pt idx="1818">
                  <c:v>151.58333333333309</c:v>
                </c:pt>
                <c:pt idx="1819">
                  <c:v>151.66666666666643</c:v>
                </c:pt>
                <c:pt idx="1820">
                  <c:v>151.74999999999977</c:v>
                </c:pt>
                <c:pt idx="1821">
                  <c:v>151.83333333333312</c:v>
                </c:pt>
                <c:pt idx="1822">
                  <c:v>151.91666666666646</c:v>
                </c:pt>
                <c:pt idx="1823">
                  <c:v>151.9999999999998</c:v>
                </c:pt>
                <c:pt idx="1824">
                  <c:v>152.08333333333314</c:v>
                </c:pt>
                <c:pt idx="1825">
                  <c:v>152.16666666666649</c:v>
                </c:pt>
                <c:pt idx="1826">
                  <c:v>152.24999999999983</c:v>
                </c:pt>
                <c:pt idx="1827">
                  <c:v>152.33333333333317</c:v>
                </c:pt>
                <c:pt idx="1828">
                  <c:v>152.41666666666652</c:v>
                </c:pt>
                <c:pt idx="1829">
                  <c:v>152.49999999999986</c:v>
                </c:pt>
                <c:pt idx="1830">
                  <c:v>152.5833333333332</c:v>
                </c:pt>
                <c:pt idx="1831">
                  <c:v>152.66666666666654</c:v>
                </c:pt>
                <c:pt idx="1832">
                  <c:v>152.74999999999989</c:v>
                </c:pt>
                <c:pt idx="1833">
                  <c:v>152.83333333333323</c:v>
                </c:pt>
                <c:pt idx="1834">
                  <c:v>152.91666666666657</c:v>
                </c:pt>
                <c:pt idx="1835">
                  <c:v>152.99999999999991</c:v>
                </c:pt>
                <c:pt idx="1836">
                  <c:v>153.08333333333326</c:v>
                </c:pt>
                <c:pt idx="1837">
                  <c:v>153.1666666666666</c:v>
                </c:pt>
                <c:pt idx="1838">
                  <c:v>153.24999999999994</c:v>
                </c:pt>
                <c:pt idx="1839">
                  <c:v>153.33333333333329</c:v>
                </c:pt>
                <c:pt idx="1840">
                  <c:v>153.41666666666663</c:v>
                </c:pt>
                <c:pt idx="1841">
                  <c:v>153.49999999999997</c:v>
                </c:pt>
                <c:pt idx="1842">
                  <c:v>153.58333333333331</c:v>
                </c:pt>
                <c:pt idx="1843">
                  <c:v>153.66666666666666</c:v>
                </c:pt>
                <c:pt idx="1844">
                  <c:v>153.75</c:v>
                </c:pt>
                <c:pt idx="1845">
                  <c:v>153.83333333333334</c:v>
                </c:pt>
                <c:pt idx="1846">
                  <c:v>153.91666666666669</c:v>
                </c:pt>
                <c:pt idx="1847">
                  <c:v>154.00000000000003</c:v>
                </c:pt>
                <c:pt idx="1848">
                  <c:v>154.08333333333337</c:v>
                </c:pt>
                <c:pt idx="1849">
                  <c:v>154.16666666666671</c:v>
                </c:pt>
                <c:pt idx="1850">
                  <c:v>154.25000000000006</c:v>
                </c:pt>
                <c:pt idx="1851">
                  <c:v>154.3333333333334</c:v>
                </c:pt>
                <c:pt idx="1852">
                  <c:v>154.41666666666674</c:v>
                </c:pt>
                <c:pt idx="1853">
                  <c:v>154.50000000000009</c:v>
                </c:pt>
                <c:pt idx="1854">
                  <c:v>154.58333333333343</c:v>
                </c:pt>
                <c:pt idx="1855">
                  <c:v>154.66666666666677</c:v>
                </c:pt>
                <c:pt idx="1856">
                  <c:v>154.75000000000011</c:v>
                </c:pt>
                <c:pt idx="1857">
                  <c:v>154.83333333333346</c:v>
                </c:pt>
                <c:pt idx="1858">
                  <c:v>154.9166666666668</c:v>
                </c:pt>
                <c:pt idx="1859">
                  <c:v>155.00000000000014</c:v>
                </c:pt>
                <c:pt idx="1860">
                  <c:v>155.08333333333348</c:v>
                </c:pt>
                <c:pt idx="1861">
                  <c:v>155.16666666666683</c:v>
                </c:pt>
                <c:pt idx="1862">
                  <c:v>155.25000000000017</c:v>
                </c:pt>
                <c:pt idx="1863">
                  <c:v>155.33333333333351</c:v>
                </c:pt>
                <c:pt idx="1864">
                  <c:v>155.41666666666686</c:v>
                </c:pt>
                <c:pt idx="1865">
                  <c:v>155.5000000000002</c:v>
                </c:pt>
                <c:pt idx="1866">
                  <c:v>155.58333333333354</c:v>
                </c:pt>
                <c:pt idx="1867">
                  <c:v>155.66666666666688</c:v>
                </c:pt>
                <c:pt idx="1868">
                  <c:v>155.75000000000023</c:v>
                </c:pt>
                <c:pt idx="1869">
                  <c:v>155.83333333333357</c:v>
                </c:pt>
                <c:pt idx="1870">
                  <c:v>155.91666666666691</c:v>
                </c:pt>
                <c:pt idx="1871">
                  <c:v>156.00000000000026</c:v>
                </c:pt>
                <c:pt idx="1872">
                  <c:v>156.0833333333336</c:v>
                </c:pt>
                <c:pt idx="1873">
                  <c:v>156.16666666666694</c:v>
                </c:pt>
                <c:pt idx="1874">
                  <c:v>156.25000000000028</c:v>
                </c:pt>
                <c:pt idx="1875">
                  <c:v>156.33333333333363</c:v>
                </c:pt>
                <c:pt idx="1876">
                  <c:v>156.41666666666697</c:v>
                </c:pt>
                <c:pt idx="1877">
                  <c:v>156.50000000000031</c:v>
                </c:pt>
                <c:pt idx="1878">
                  <c:v>156.58333333333366</c:v>
                </c:pt>
                <c:pt idx="1879">
                  <c:v>156.666666666667</c:v>
                </c:pt>
                <c:pt idx="1880">
                  <c:v>156.75000000000034</c:v>
                </c:pt>
                <c:pt idx="1881">
                  <c:v>156.83333333333368</c:v>
                </c:pt>
                <c:pt idx="1882">
                  <c:v>156.91666666666703</c:v>
                </c:pt>
                <c:pt idx="1883">
                  <c:v>157.00000000000037</c:v>
                </c:pt>
                <c:pt idx="1884">
                  <c:v>157.08333333333371</c:v>
                </c:pt>
                <c:pt idx="1885">
                  <c:v>157.16666666666706</c:v>
                </c:pt>
                <c:pt idx="1886">
                  <c:v>157.2500000000004</c:v>
                </c:pt>
                <c:pt idx="1887">
                  <c:v>157.33333333333374</c:v>
                </c:pt>
                <c:pt idx="1888">
                  <c:v>157.41666666666708</c:v>
                </c:pt>
              </c:numCache>
            </c:numRef>
          </c:xVal>
          <c:yVal>
            <c:numRef>
              <c:f>Sheet1!$T$5:$T$1893</c:f>
              <c:numCache>
                <c:formatCode>General</c:formatCode>
                <c:ptCount val="188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-0.10000000000000142</c:v>
                </c:pt>
                <c:pt idx="22">
                  <c:v>-0.10000000000000142</c:v>
                </c:pt>
                <c:pt idx="23">
                  <c:v>-0.10000000000000142</c:v>
                </c:pt>
                <c:pt idx="24">
                  <c:v>-0.10000000000000142</c:v>
                </c:pt>
                <c:pt idx="25">
                  <c:v>-0.10000000000000142</c:v>
                </c:pt>
                <c:pt idx="26">
                  <c:v>-0.10000000000000142</c:v>
                </c:pt>
                <c:pt idx="27">
                  <c:v>-0.10000000000000142</c:v>
                </c:pt>
                <c:pt idx="28">
                  <c:v>-0.10000000000000142</c:v>
                </c:pt>
                <c:pt idx="29">
                  <c:v>-0.10000000000000142</c:v>
                </c:pt>
                <c:pt idx="30">
                  <c:v>-0.10000000000000142</c:v>
                </c:pt>
                <c:pt idx="31">
                  <c:v>-0.10000000000000142</c:v>
                </c:pt>
                <c:pt idx="32">
                  <c:v>-0.10000000000000142</c:v>
                </c:pt>
                <c:pt idx="33">
                  <c:v>-0.10000000000000142</c:v>
                </c:pt>
                <c:pt idx="34">
                  <c:v>-0.10000000000000142</c:v>
                </c:pt>
                <c:pt idx="35">
                  <c:v>-0.10000000000000142</c:v>
                </c:pt>
                <c:pt idx="36">
                  <c:v>-0.10000000000000142</c:v>
                </c:pt>
                <c:pt idx="37">
                  <c:v>-0.10000000000000142</c:v>
                </c:pt>
                <c:pt idx="38">
                  <c:v>-0.10000000000000142</c:v>
                </c:pt>
                <c:pt idx="39">
                  <c:v>-0.10000000000000142</c:v>
                </c:pt>
                <c:pt idx="40">
                  <c:v>-0.10000000000000142</c:v>
                </c:pt>
                <c:pt idx="41">
                  <c:v>-0.10000000000000142</c:v>
                </c:pt>
                <c:pt idx="42">
                  <c:v>-0.10000000000000142</c:v>
                </c:pt>
                <c:pt idx="43">
                  <c:v>-0.10000000000000142</c:v>
                </c:pt>
                <c:pt idx="44">
                  <c:v>-0.10000000000000142</c:v>
                </c:pt>
                <c:pt idx="45">
                  <c:v>0</c:v>
                </c:pt>
                <c:pt idx="46">
                  <c:v>-0.10000000000000142</c:v>
                </c:pt>
                <c:pt idx="47">
                  <c:v>-0.10000000000000142</c:v>
                </c:pt>
                <c:pt idx="48">
                  <c:v>-0.10000000000000142</c:v>
                </c:pt>
                <c:pt idx="49">
                  <c:v>-0.10000000000000142</c:v>
                </c:pt>
                <c:pt idx="50">
                  <c:v>-0.10000000000000142</c:v>
                </c:pt>
                <c:pt idx="51">
                  <c:v>-0.10000000000000142</c:v>
                </c:pt>
                <c:pt idx="52">
                  <c:v>-0.10000000000000142</c:v>
                </c:pt>
                <c:pt idx="53">
                  <c:v>-0.10000000000000142</c:v>
                </c:pt>
                <c:pt idx="54">
                  <c:v>-0.10000000000000142</c:v>
                </c:pt>
                <c:pt idx="55">
                  <c:v>-0.10000000000000142</c:v>
                </c:pt>
                <c:pt idx="56">
                  <c:v>-0.10000000000000142</c:v>
                </c:pt>
                <c:pt idx="57">
                  <c:v>-0.10000000000000142</c:v>
                </c:pt>
                <c:pt idx="58">
                  <c:v>-0.10000000000000142</c:v>
                </c:pt>
                <c:pt idx="59">
                  <c:v>-0.10000000000000142</c:v>
                </c:pt>
                <c:pt idx="60">
                  <c:v>-0.10000000000000142</c:v>
                </c:pt>
                <c:pt idx="61">
                  <c:v>-0.10000000000000142</c:v>
                </c:pt>
                <c:pt idx="62">
                  <c:v>-0.10000000000000142</c:v>
                </c:pt>
                <c:pt idx="63">
                  <c:v>-0.10000000000000142</c:v>
                </c:pt>
                <c:pt idx="64">
                  <c:v>-0.10000000000000142</c:v>
                </c:pt>
                <c:pt idx="65">
                  <c:v>-0.10000000000000142</c:v>
                </c:pt>
                <c:pt idx="66">
                  <c:v>-0.10000000000000142</c:v>
                </c:pt>
                <c:pt idx="67">
                  <c:v>-0.10000000000000142</c:v>
                </c:pt>
                <c:pt idx="68">
                  <c:v>-0.10000000000000142</c:v>
                </c:pt>
                <c:pt idx="69">
                  <c:v>-0.10000000000000142</c:v>
                </c:pt>
                <c:pt idx="70">
                  <c:v>-0.10000000000000142</c:v>
                </c:pt>
                <c:pt idx="71">
                  <c:v>-0.10000000000000142</c:v>
                </c:pt>
                <c:pt idx="72">
                  <c:v>-0.10000000000000142</c:v>
                </c:pt>
                <c:pt idx="73">
                  <c:v>-0.10000000000000142</c:v>
                </c:pt>
                <c:pt idx="74">
                  <c:v>-0.10000000000000142</c:v>
                </c:pt>
                <c:pt idx="75">
                  <c:v>-0.10000000000000142</c:v>
                </c:pt>
                <c:pt idx="76">
                  <c:v>-0.10000000000000142</c:v>
                </c:pt>
                <c:pt idx="77">
                  <c:v>-0.10000000000000142</c:v>
                </c:pt>
                <c:pt idx="78">
                  <c:v>-0.10000000000000142</c:v>
                </c:pt>
                <c:pt idx="79">
                  <c:v>-0.10000000000000142</c:v>
                </c:pt>
                <c:pt idx="80">
                  <c:v>-0.10000000000000142</c:v>
                </c:pt>
                <c:pt idx="81">
                  <c:v>0</c:v>
                </c:pt>
                <c:pt idx="82">
                  <c:v>-0.10000000000000142</c:v>
                </c:pt>
                <c:pt idx="83">
                  <c:v>0</c:v>
                </c:pt>
                <c:pt idx="84">
                  <c:v>-0.10000000000000142</c:v>
                </c:pt>
                <c:pt idx="85">
                  <c:v>0</c:v>
                </c:pt>
                <c:pt idx="86">
                  <c:v>-0.10000000000000142</c:v>
                </c:pt>
                <c:pt idx="87">
                  <c:v>0</c:v>
                </c:pt>
                <c:pt idx="88">
                  <c:v>-0.10000000000000142</c:v>
                </c:pt>
                <c:pt idx="89">
                  <c:v>-0.10000000000000142</c:v>
                </c:pt>
                <c:pt idx="90">
                  <c:v>-0.10000000000000142</c:v>
                </c:pt>
                <c:pt idx="91">
                  <c:v>-0.10000000000000142</c:v>
                </c:pt>
                <c:pt idx="92">
                  <c:v>-0.10000000000000142</c:v>
                </c:pt>
                <c:pt idx="93">
                  <c:v>-0.10000000000000142</c:v>
                </c:pt>
                <c:pt idx="94">
                  <c:v>-0.10000000000000142</c:v>
                </c:pt>
                <c:pt idx="95">
                  <c:v>-0.10000000000000142</c:v>
                </c:pt>
                <c:pt idx="96">
                  <c:v>-0.10000000000000142</c:v>
                </c:pt>
                <c:pt idx="97">
                  <c:v>-0.10000000000000142</c:v>
                </c:pt>
                <c:pt idx="98">
                  <c:v>-0.10000000000000142</c:v>
                </c:pt>
                <c:pt idx="99">
                  <c:v>-0.10000000000000142</c:v>
                </c:pt>
                <c:pt idx="100">
                  <c:v>-0.10000000000000142</c:v>
                </c:pt>
                <c:pt idx="101">
                  <c:v>-0.10000000000000142</c:v>
                </c:pt>
                <c:pt idx="102">
                  <c:v>-0.10000000000000142</c:v>
                </c:pt>
                <c:pt idx="103">
                  <c:v>-0.10000000000000142</c:v>
                </c:pt>
                <c:pt idx="104">
                  <c:v>-0.10000000000000142</c:v>
                </c:pt>
                <c:pt idx="105">
                  <c:v>-0.10000000000000142</c:v>
                </c:pt>
                <c:pt idx="106">
                  <c:v>-0.10000000000000142</c:v>
                </c:pt>
                <c:pt idx="107">
                  <c:v>-0.10000000000000142</c:v>
                </c:pt>
                <c:pt idx="108">
                  <c:v>-0.10000000000000142</c:v>
                </c:pt>
                <c:pt idx="109">
                  <c:v>-0.10000000000000142</c:v>
                </c:pt>
                <c:pt idx="110">
                  <c:v>-0.10000000000000142</c:v>
                </c:pt>
                <c:pt idx="111">
                  <c:v>-0.10000000000000142</c:v>
                </c:pt>
                <c:pt idx="112">
                  <c:v>-0.10000000000000142</c:v>
                </c:pt>
                <c:pt idx="113">
                  <c:v>-0.10000000000000142</c:v>
                </c:pt>
                <c:pt idx="114">
                  <c:v>-0.10000000000000142</c:v>
                </c:pt>
                <c:pt idx="115">
                  <c:v>-0.10000000000000142</c:v>
                </c:pt>
                <c:pt idx="116">
                  <c:v>-0.10000000000000142</c:v>
                </c:pt>
                <c:pt idx="117">
                  <c:v>-0.10000000000000142</c:v>
                </c:pt>
                <c:pt idx="118">
                  <c:v>-0.10000000000000142</c:v>
                </c:pt>
                <c:pt idx="119">
                  <c:v>-0.10000000000000142</c:v>
                </c:pt>
                <c:pt idx="120">
                  <c:v>-0.10000000000000142</c:v>
                </c:pt>
                <c:pt idx="121">
                  <c:v>-0.10000000000000142</c:v>
                </c:pt>
                <c:pt idx="122">
                  <c:v>-0.10000000000000142</c:v>
                </c:pt>
                <c:pt idx="123">
                  <c:v>-0.10000000000000142</c:v>
                </c:pt>
                <c:pt idx="124">
                  <c:v>-0.10000000000000142</c:v>
                </c:pt>
                <c:pt idx="125">
                  <c:v>-0.10000000000000142</c:v>
                </c:pt>
                <c:pt idx="126">
                  <c:v>-0.10000000000000142</c:v>
                </c:pt>
                <c:pt idx="127">
                  <c:v>-0.10000000000000142</c:v>
                </c:pt>
                <c:pt idx="128">
                  <c:v>-0.10000000000000142</c:v>
                </c:pt>
                <c:pt idx="129">
                  <c:v>0</c:v>
                </c:pt>
                <c:pt idx="130">
                  <c:v>-0.10000000000000142</c:v>
                </c:pt>
                <c:pt idx="131">
                  <c:v>-0.10000000000000142</c:v>
                </c:pt>
                <c:pt idx="132">
                  <c:v>0</c:v>
                </c:pt>
                <c:pt idx="133">
                  <c:v>-0.10000000000000142</c:v>
                </c:pt>
                <c:pt idx="134">
                  <c:v>-0.10000000000000142</c:v>
                </c:pt>
                <c:pt idx="135">
                  <c:v>-0.10000000000000142</c:v>
                </c:pt>
                <c:pt idx="136">
                  <c:v>-0.10000000000000142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0.10000000000000142</c:v>
                </c:pt>
                <c:pt idx="159">
                  <c:v>0</c:v>
                </c:pt>
                <c:pt idx="160">
                  <c:v>0</c:v>
                </c:pt>
                <c:pt idx="161">
                  <c:v>0.10000000000000142</c:v>
                </c:pt>
                <c:pt idx="162">
                  <c:v>0.10000000000000142</c:v>
                </c:pt>
                <c:pt idx="163">
                  <c:v>0.10000000000000142</c:v>
                </c:pt>
                <c:pt idx="164">
                  <c:v>0</c:v>
                </c:pt>
                <c:pt idx="165">
                  <c:v>0.10000000000000142</c:v>
                </c:pt>
                <c:pt idx="166">
                  <c:v>0.10000000000000142</c:v>
                </c:pt>
                <c:pt idx="167">
                  <c:v>0.10000000000000142</c:v>
                </c:pt>
                <c:pt idx="168">
                  <c:v>0.10000000000000142</c:v>
                </c:pt>
                <c:pt idx="169">
                  <c:v>0.10000000000000142</c:v>
                </c:pt>
                <c:pt idx="170">
                  <c:v>0</c:v>
                </c:pt>
                <c:pt idx="171">
                  <c:v>0</c:v>
                </c:pt>
                <c:pt idx="172">
                  <c:v>0.10000000000000142</c:v>
                </c:pt>
                <c:pt idx="173">
                  <c:v>0</c:v>
                </c:pt>
                <c:pt idx="174">
                  <c:v>0.10000000000000142</c:v>
                </c:pt>
                <c:pt idx="175">
                  <c:v>0</c:v>
                </c:pt>
                <c:pt idx="176">
                  <c:v>0.10000000000000142</c:v>
                </c:pt>
                <c:pt idx="177">
                  <c:v>0.10000000000000142</c:v>
                </c:pt>
                <c:pt idx="178">
                  <c:v>0.10000000000000142</c:v>
                </c:pt>
                <c:pt idx="179">
                  <c:v>0.10000000000000142</c:v>
                </c:pt>
                <c:pt idx="180">
                  <c:v>0</c:v>
                </c:pt>
                <c:pt idx="181">
                  <c:v>0.10000000000000142</c:v>
                </c:pt>
                <c:pt idx="182">
                  <c:v>0.10000000000000142</c:v>
                </c:pt>
                <c:pt idx="183">
                  <c:v>0.10000000000000142</c:v>
                </c:pt>
                <c:pt idx="184">
                  <c:v>0.10000000000000142</c:v>
                </c:pt>
                <c:pt idx="185">
                  <c:v>0.10000000000000142</c:v>
                </c:pt>
                <c:pt idx="186">
                  <c:v>0.10000000000000142</c:v>
                </c:pt>
                <c:pt idx="187">
                  <c:v>0.10000000000000142</c:v>
                </c:pt>
                <c:pt idx="188">
                  <c:v>0.10000000000000142</c:v>
                </c:pt>
                <c:pt idx="189">
                  <c:v>0.10000000000000142</c:v>
                </c:pt>
                <c:pt idx="190">
                  <c:v>0.10000000000000142</c:v>
                </c:pt>
                <c:pt idx="191">
                  <c:v>0.10000000000000142</c:v>
                </c:pt>
                <c:pt idx="192">
                  <c:v>0.10000000000000142</c:v>
                </c:pt>
                <c:pt idx="193">
                  <c:v>0.10000000000000142</c:v>
                </c:pt>
                <c:pt idx="194">
                  <c:v>0.10000000000000142</c:v>
                </c:pt>
                <c:pt idx="195">
                  <c:v>0.10000000000000142</c:v>
                </c:pt>
                <c:pt idx="196">
                  <c:v>0.10000000000000142</c:v>
                </c:pt>
                <c:pt idx="197">
                  <c:v>0.10000000000000142</c:v>
                </c:pt>
                <c:pt idx="198">
                  <c:v>0.10000000000000142</c:v>
                </c:pt>
                <c:pt idx="199">
                  <c:v>0.10000000000000142</c:v>
                </c:pt>
                <c:pt idx="200">
                  <c:v>0.10000000000000142</c:v>
                </c:pt>
                <c:pt idx="201">
                  <c:v>0.10000000000000142</c:v>
                </c:pt>
                <c:pt idx="202">
                  <c:v>0.10000000000000142</c:v>
                </c:pt>
                <c:pt idx="203">
                  <c:v>0.19999999999999929</c:v>
                </c:pt>
                <c:pt idx="204">
                  <c:v>0.19999999999999929</c:v>
                </c:pt>
                <c:pt idx="205">
                  <c:v>0.19999999999999929</c:v>
                </c:pt>
                <c:pt idx="206">
                  <c:v>0.19999999999999929</c:v>
                </c:pt>
                <c:pt idx="207">
                  <c:v>0.19999999999999929</c:v>
                </c:pt>
                <c:pt idx="208">
                  <c:v>0.19999999999999929</c:v>
                </c:pt>
                <c:pt idx="209">
                  <c:v>0.19999999999999929</c:v>
                </c:pt>
                <c:pt idx="210">
                  <c:v>0.19999999999999929</c:v>
                </c:pt>
                <c:pt idx="211">
                  <c:v>0.19999999999999929</c:v>
                </c:pt>
                <c:pt idx="212">
                  <c:v>0.19999999999999929</c:v>
                </c:pt>
                <c:pt idx="213">
                  <c:v>0.19999999999999929</c:v>
                </c:pt>
                <c:pt idx="214">
                  <c:v>0.19999999999999929</c:v>
                </c:pt>
                <c:pt idx="215">
                  <c:v>0.19999999999999929</c:v>
                </c:pt>
                <c:pt idx="216">
                  <c:v>0.30000000000000071</c:v>
                </c:pt>
                <c:pt idx="217">
                  <c:v>0.30000000000000071</c:v>
                </c:pt>
                <c:pt idx="218">
                  <c:v>0.30000000000000071</c:v>
                </c:pt>
                <c:pt idx="219">
                  <c:v>0.30000000000000071</c:v>
                </c:pt>
                <c:pt idx="220">
                  <c:v>0.30000000000000071</c:v>
                </c:pt>
                <c:pt idx="221">
                  <c:v>0.30000000000000071</c:v>
                </c:pt>
                <c:pt idx="222">
                  <c:v>0.30000000000000071</c:v>
                </c:pt>
                <c:pt idx="223">
                  <c:v>0.30000000000000071</c:v>
                </c:pt>
                <c:pt idx="224">
                  <c:v>0.30000000000000071</c:v>
                </c:pt>
                <c:pt idx="225">
                  <c:v>0.39999999999999858</c:v>
                </c:pt>
                <c:pt idx="226">
                  <c:v>0.39999999999999858</c:v>
                </c:pt>
                <c:pt idx="227">
                  <c:v>0.39999999999999858</c:v>
                </c:pt>
                <c:pt idx="228">
                  <c:v>0.39999999999999858</c:v>
                </c:pt>
                <c:pt idx="229">
                  <c:v>0.39999999999999858</c:v>
                </c:pt>
                <c:pt idx="230">
                  <c:v>0.39999999999999858</c:v>
                </c:pt>
                <c:pt idx="231">
                  <c:v>0.39999999999999858</c:v>
                </c:pt>
                <c:pt idx="232">
                  <c:v>0.39999999999999858</c:v>
                </c:pt>
                <c:pt idx="233">
                  <c:v>0.5</c:v>
                </c:pt>
                <c:pt idx="234">
                  <c:v>0.39999999999999858</c:v>
                </c:pt>
                <c:pt idx="235">
                  <c:v>0.39999999999999858</c:v>
                </c:pt>
                <c:pt idx="236">
                  <c:v>0.39999999999999858</c:v>
                </c:pt>
                <c:pt idx="237">
                  <c:v>0.39999999999999858</c:v>
                </c:pt>
                <c:pt idx="238">
                  <c:v>0.5</c:v>
                </c:pt>
                <c:pt idx="239">
                  <c:v>0.39999999999999858</c:v>
                </c:pt>
                <c:pt idx="240">
                  <c:v>0.5</c:v>
                </c:pt>
                <c:pt idx="241">
                  <c:v>0.39999999999999858</c:v>
                </c:pt>
                <c:pt idx="242">
                  <c:v>0.5</c:v>
                </c:pt>
                <c:pt idx="243">
                  <c:v>0.5</c:v>
                </c:pt>
                <c:pt idx="244">
                  <c:v>0.5</c:v>
                </c:pt>
                <c:pt idx="245">
                  <c:v>0.5</c:v>
                </c:pt>
                <c:pt idx="246">
                  <c:v>0.5</c:v>
                </c:pt>
                <c:pt idx="247">
                  <c:v>0.5</c:v>
                </c:pt>
                <c:pt idx="248">
                  <c:v>0.5</c:v>
                </c:pt>
                <c:pt idx="249">
                  <c:v>0.5</c:v>
                </c:pt>
                <c:pt idx="250">
                  <c:v>0.5</c:v>
                </c:pt>
                <c:pt idx="251">
                  <c:v>0.5</c:v>
                </c:pt>
                <c:pt idx="252">
                  <c:v>0.5</c:v>
                </c:pt>
                <c:pt idx="253">
                  <c:v>0.5</c:v>
                </c:pt>
                <c:pt idx="254">
                  <c:v>0.5</c:v>
                </c:pt>
                <c:pt idx="255">
                  <c:v>0.5</c:v>
                </c:pt>
                <c:pt idx="256">
                  <c:v>0.5</c:v>
                </c:pt>
                <c:pt idx="257">
                  <c:v>0.5</c:v>
                </c:pt>
                <c:pt idx="258">
                  <c:v>0.5</c:v>
                </c:pt>
                <c:pt idx="259">
                  <c:v>0.5</c:v>
                </c:pt>
                <c:pt idx="260">
                  <c:v>0.5</c:v>
                </c:pt>
                <c:pt idx="261">
                  <c:v>0.5</c:v>
                </c:pt>
                <c:pt idx="262">
                  <c:v>0.5</c:v>
                </c:pt>
                <c:pt idx="263">
                  <c:v>0.5</c:v>
                </c:pt>
                <c:pt idx="264">
                  <c:v>0.5</c:v>
                </c:pt>
                <c:pt idx="265">
                  <c:v>0.5</c:v>
                </c:pt>
                <c:pt idx="266">
                  <c:v>0.5</c:v>
                </c:pt>
                <c:pt idx="267">
                  <c:v>0.5</c:v>
                </c:pt>
                <c:pt idx="268">
                  <c:v>0.5</c:v>
                </c:pt>
                <c:pt idx="269">
                  <c:v>0.5</c:v>
                </c:pt>
                <c:pt idx="270">
                  <c:v>0.5</c:v>
                </c:pt>
                <c:pt idx="271">
                  <c:v>0.5</c:v>
                </c:pt>
                <c:pt idx="272">
                  <c:v>0.5</c:v>
                </c:pt>
                <c:pt idx="273">
                  <c:v>0.60000000000000142</c:v>
                </c:pt>
                <c:pt idx="274">
                  <c:v>0.5</c:v>
                </c:pt>
                <c:pt idx="275">
                  <c:v>0.60000000000000142</c:v>
                </c:pt>
                <c:pt idx="276">
                  <c:v>0.5</c:v>
                </c:pt>
                <c:pt idx="277">
                  <c:v>0.60000000000000142</c:v>
                </c:pt>
                <c:pt idx="278">
                  <c:v>0.60000000000000142</c:v>
                </c:pt>
                <c:pt idx="279">
                  <c:v>0.60000000000000142</c:v>
                </c:pt>
                <c:pt idx="280">
                  <c:v>0.60000000000000142</c:v>
                </c:pt>
                <c:pt idx="281">
                  <c:v>0.60000000000000142</c:v>
                </c:pt>
                <c:pt idx="282">
                  <c:v>0.60000000000000142</c:v>
                </c:pt>
                <c:pt idx="283">
                  <c:v>0.60000000000000142</c:v>
                </c:pt>
                <c:pt idx="284">
                  <c:v>0.60000000000000142</c:v>
                </c:pt>
                <c:pt idx="285">
                  <c:v>0.60000000000000142</c:v>
                </c:pt>
                <c:pt idx="286">
                  <c:v>0.69999999999999929</c:v>
                </c:pt>
                <c:pt idx="287">
                  <c:v>0.69999999999999929</c:v>
                </c:pt>
                <c:pt idx="288">
                  <c:v>0.69999999999999929</c:v>
                </c:pt>
                <c:pt idx="289">
                  <c:v>0.69999999999999929</c:v>
                </c:pt>
                <c:pt idx="290">
                  <c:v>0.69999999999999929</c:v>
                </c:pt>
                <c:pt idx="291">
                  <c:v>0.69999999999999929</c:v>
                </c:pt>
                <c:pt idx="292">
                  <c:v>0.69999999999999929</c:v>
                </c:pt>
                <c:pt idx="293">
                  <c:v>0.69999999999999929</c:v>
                </c:pt>
                <c:pt idx="294">
                  <c:v>0.69999999999999929</c:v>
                </c:pt>
                <c:pt idx="295">
                  <c:v>0.69999999999999929</c:v>
                </c:pt>
                <c:pt idx="296">
                  <c:v>0.69999999999999929</c:v>
                </c:pt>
                <c:pt idx="297">
                  <c:v>0.69999999999999929</c:v>
                </c:pt>
                <c:pt idx="298">
                  <c:v>0.69999999999999929</c:v>
                </c:pt>
                <c:pt idx="299">
                  <c:v>0.69999999999999929</c:v>
                </c:pt>
                <c:pt idx="300">
                  <c:v>0.80000000000000071</c:v>
                </c:pt>
                <c:pt idx="301">
                  <c:v>0.80000000000000071</c:v>
                </c:pt>
                <c:pt idx="302">
                  <c:v>0.80000000000000071</c:v>
                </c:pt>
                <c:pt idx="303">
                  <c:v>0.80000000000000071</c:v>
                </c:pt>
                <c:pt idx="304">
                  <c:v>0.80000000000000071</c:v>
                </c:pt>
                <c:pt idx="305">
                  <c:v>0.80000000000000071</c:v>
                </c:pt>
                <c:pt idx="306">
                  <c:v>0.89999999999999858</c:v>
                </c:pt>
                <c:pt idx="307">
                  <c:v>0.89999999999999858</c:v>
                </c:pt>
                <c:pt idx="308">
                  <c:v>0.89999999999999858</c:v>
                </c:pt>
                <c:pt idx="309">
                  <c:v>0.89999999999999858</c:v>
                </c:pt>
                <c:pt idx="310">
                  <c:v>0.89999999999999858</c:v>
                </c:pt>
                <c:pt idx="311">
                  <c:v>0.89999999999999858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1.1000000000000014</c:v>
                </c:pt>
                <c:pt idx="321">
                  <c:v>1.1000000000000014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1.1000000000000014</c:v>
                </c:pt>
                <c:pt idx="327">
                  <c:v>1.1000000000000014</c:v>
                </c:pt>
                <c:pt idx="328">
                  <c:v>1.1000000000000014</c:v>
                </c:pt>
                <c:pt idx="329">
                  <c:v>1.1000000000000014</c:v>
                </c:pt>
                <c:pt idx="330">
                  <c:v>1</c:v>
                </c:pt>
                <c:pt idx="331">
                  <c:v>1.1000000000000014</c:v>
                </c:pt>
                <c:pt idx="332">
                  <c:v>1.1000000000000014</c:v>
                </c:pt>
                <c:pt idx="333">
                  <c:v>1.1000000000000014</c:v>
                </c:pt>
                <c:pt idx="334">
                  <c:v>1</c:v>
                </c:pt>
                <c:pt idx="335">
                  <c:v>1.1000000000000014</c:v>
                </c:pt>
                <c:pt idx="336">
                  <c:v>1.1000000000000014</c:v>
                </c:pt>
                <c:pt idx="337">
                  <c:v>1.1000000000000014</c:v>
                </c:pt>
                <c:pt idx="338">
                  <c:v>1.1000000000000014</c:v>
                </c:pt>
                <c:pt idx="339">
                  <c:v>1.1000000000000014</c:v>
                </c:pt>
                <c:pt idx="340">
                  <c:v>1.1000000000000014</c:v>
                </c:pt>
                <c:pt idx="341">
                  <c:v>1.1000000000000014</c:v>
                </c:pt>
                <c:pt idx="342">
                  <c:v>1.1000000000000014</c:v>
                </c:pt>
                <c:pt idx="343">
                  <c:v>1.1000000000000014</c:v>
                </c:pt>
                <c:pt idx="344">
                  <c:v>1.1000000000000014</c:v>
                </c:pt>
                <c:pt idx="345">
                  <c:v>1.1000000000000014</c:v>
                </c:pt>
                <c:pt idx="346">
                  <c:v>1.1000000000000014</c:v>
                </c:pt>
                <c:pt idx="347">
                  <c:v>1.1000000000000014</c:v>
                </c:pt>
                <c:pt idx="348">
                  <c:v>1.1000000000000014</c:v>
                </c:pt>
                <c:pt idx="349">
                  <c:v>1.1000000000000014</c:v>
                </c:pt>
                <c:pt idx="350">
                  <c:v>1.1000000000000014</c:v>
                </c:pt>
                <c:pt idx="351">
                  <c:v>1.1000000000000014</c:v>
                </c:pt>
                <c:pt idx="352">
                  <c:v>1.1000000000000014</c:v>
                </c:pt>
                <c:pt idx="353">
                  <c:v>1.1000000000000014</c:v>
                </c:pt>
                <c:pt idx="354">
                  <c:v>1.1000000000000014</c:v>
                </c:pt>
                <c:pt idx="355">
                  <c:v>1.1000000000000014</c:v>
                </c:pt>
                <c:pt idx="356">
                  <c:v>1.1000000000000014</c:v>
                </c:pt>
                <c:pt idx="357">
                  <c:v>1.1000000000000014</c:v>
                </c:pt>
                <c:pt idx="358">
                  <c:v>1.1000000000000014</c:v>
                </c:pt>
                <c:pt idx="359">
                  <c:v>1.1000000000000014</c:v>
                </c:pt>
                <c:pt idx="360">
                  <c:v>1.1000000000000014</c:v>
                </c:pt>
                <c:pt idx="361">
                  <c:v>1.1000000000000014</c:v>
                </c:pt>
                <c:pt idx="362">
                  <c:v>1.1000000000000014</c:v>
                </c:pt>
                <c:pt idx="363">
                  <c:v>1.1000000000000014</c:v>
                </c:pt>
                <c:pt idx="364">
                  <c:v>1.1000000000000014</c:v>
                </c:pt>
                <c:pt idx="365">
                  <c:v>1.1999999999999993</c:v>
                </c:pt>
                <c:pt idx="366">
                  <c:v>1.1999999999999993</c:v>
                </c:pt>
                <c:pt idx="367">
                  <c:v>1.1999999999999993</c:v>
                </c:pt>
                <c:pt idx="368">
                  <c:v>1.1999999999999993</c:v>
                </c:pt>
                <c:pt idx="369">
                  <c:v>1.1999999999999993</c:v>
                </c:pt>
                <c:pt idx="370">
                  <c:v>1.1999999999999993</c:v>
                </c:pt>
                <c:pt idx="371">
                  <c:v>1.1999999999999993</c:v>
                </c:pt>
                <c:pt idx="372">
                  <c:v>1.3000000000000007</c:v>
                </c:pt>
                <c:pt idx="373">
                  <c:v>1.3000000000000007</c:v>
                </c:pt>
                <c:pt idx="374">
                  <c:v>1.3000000000000007</c:v>
                </c:pt>
                <c:pt idx="375">
                  <c:v>1.3000000000000007</c:v>
                </c:pt>
                <c:pt idx="376">
                  <c:v>1.3000000000000007</c:v>
                </c:pt>
                <c:pt idx="377">
                  <c:v>1.3000000000000007</c:v>
                </c:pt>
                <c:pt idx="378">
                  <c:v>1.3000000000000007</c:v>
                </c:pt>
                <c:pt idx="379">
                  <c:v>1.3000000000000007</c:v>
                </c:pt>
                <c:pt idx="380">
                  <c:v>1.3000000000000007</c:v>
                </c:pt>
                <c:pt idx="381">
                  <c:v>1.3000000000000007</c:v>
                </c:pt>
                <c:pt idx="382">
                  <c:v>1.3000000000000007</c:v>
                </c:pt>
                <c:pt idx="383">
                  <c:v>1.3000000000000007</c:v>
                </c:pt>
                <c:pt idx="384">
                  <c:v>1.3999999999999986</c:v>
                </c:pt>
                <c:pt idx="385">
                  <c:v>1.3999999999999986</c:v>
                </c:pt>
                <c:pt idx="386">
                  <c:v>1.3999999999999986</c:v>
                </c:pt>
                <c:pt idx="387">
                  <c:v>1.3999999999999986</c:v>
                </c:pt>
                <c:pt idx="388">
                  <c:v>1.3999999999999986</c:v>
                </c:pt>
                <c:pt idx="389">
                  <c:v>1.3999999999999986</c:v>
                </c:pt>
                <c:pt idx="390">
                  <c:v>1.3999999999999986</c:v>
                </c:pt>
                <c:pt idx="391">
                  <c:v>1.5</c:v>
                </c:pt>
                <c:pt idx="392">
                  <c:v>1.3999999999999986</c:v>
                </c:pt>
                <c:pt idx="393">
                  <c:v>1.5</c:v>
                </c:pt>
                <c:pt idx="394">
                  <c:v>1.5</c:v>
                </c:pt>
                <c:pt idx="395">
                  <c:v>1.5</c:v>
                </c:pt>
                <c:pt idx="396">
                  <c:v>1.5</c:v>
                </c:pt>
                <c:pt idx="397">
                  <c:v>1.5</c:v>
                </c:pt>
                <c:pt idx="398">
                  <c:v>1.6000000000000014</c:v>
                </c:pt>
                <c:pt idx="399">
                  <c:v>1.5</c:v>
                </c:pt>
                <c:pt idx="400">
                  <c:v>1.5</c:v>
                </c:pt>
                <c:pt idx="401">
                  <c:v>1.6000000000000014</c:v>
                </c:pt>
                <c:pt idx="402">
                  <c:v>1.6000000000000014</c:v>
                </c:pt>
                <c:pt idx="403">
                  <c:v>1.6000000000000014</c:v>
                </c:pt>
                <c:pt idx="404">
                  <c:v>1.6000000000000014</c:v>
                </c:pt>
                <c:pt idx="405">
                  <c:v>1.6000000000000014</c:v>
                </c:pt>
                <c:pt idx="406">
                  <c:v>1.6000000000000014</c:v>
                </c:pt>
                <c:pt idx="407">
                  <c:v>1.6000000000000014</c:v>
                </c:pt>
                <c:pt idx="408">
                  <c:v>1.6000000000000014</c:v>
                </c:pt>
                <c:pt idx="409">
                  <c:v>1.6000000000000014</c:v>
                </c:pt>
                <c:pt idx="410">
                  <c:v>1.6000000000000014</c:v>
                </c:pt>
                <c:pt idx="411">
                  <c:v>1.6000000000000014</c:v>
                </c:pt>
                <c:pt idx="412">
                  <c:v>1.6000000000000014</c:v>
                </c:pt>
                <c:pt idx="413">
                  <c:v>1.6000000000000014</c:v>
                </c:pt>
                <c:pt idx="414">
                  <c:v>1.6999999999999993</c:v>
                </c:pt>
                <c:pt idx="415">
                  <c:v>1.6999999999999993</c:v>
                </c:pt>
                <c:pt idx="416">
                  <c:v>1.6000000000000014</c:v>
                </c:pt>
                <c:pt idx="417">
                  <c:v>1.6000000000000014</c:v>
                </c:pt>
                <c:pt idx="418">
                  <c:v>1.6999999999999993</c:v>
                </c:pt>
                <c:pt idx="419">
                  <c:v>1.6000000000000014</c:v>
                </c:pt>
                <c:pt idx="420">
                  <c:v>1.6999999999999993</c:v>
                </c:pt>
                <c:pt idx="421">
                  <c:v>1.6999999999999993</c:v>
                </c:pt>
                <c:pt idx="422">
                  <c:v>1.6999999999999993</c:v>
                </c:pt>
                <c:pt idx="423">
                  <c:v>1.6999999999999993</c:v>
                </c:pt>
                <c:pt idx="424">
                  <c:v>1.6999999999999993</c:v>
                </c:pt>
                <c:pt idx="425">
                  <c:v>1.6999999999999993</c:v>
                </c:pt>
                <c:pt idx="426">
                  <c:v>1.6999999999999993</c:v>
                </c:pt>
                <c:pt idx="427">
                  <c:v>1.6999999999999993</c:v>
                </c:pt>
                <c:pt idx="428">
                  <c:v>1.6999999999999993</c:v>
                </c:pt>
                <c:pt idx="429">
                  <c:v>1.6999999999999993</c:v>
                </c:pt>
                <c:pt idx="430">
                  <c:v>1.6999999999999993</c:v>
                </c:pt>
                <c:pt idx="431">
                  <c:v>1.6000000000000014</c:v>
                </c:pt>
                <c:pt idx="432">
                  <c:v>1.6999999999999993</c:v>
                </c:pt>
                <c:pt idx="433">
                  <c:v>1.6999999999999993</c:v>
                </c:pt>
                <c:pt idx="434">
                  <c:v>1.6999999999999993</c:v>
                </c:pt>
                <c:pt idx="435">
                  <c:v>1.6999999999999993</c:v>
                </c:pt>
                <c:pt idx="436">
                  <c:v>1.6999999999999993</c:v>
                </c:pt>
                <c:pt idx="437">
                  <c:v>1.6999999999999993</c:v>
                </c:pt>
                <c:pt idx="438">
                  <c:v>1.6999999999999993</c:v>
                </c:pt>
                <c:pt idx="439">
                  <c:v>1.6999999999999993</c:v>
                </c:pt>
                <c:pt idx="440">
                  <c:v>1.6999999999999993</c:v>
                </c:pt>
                <c:pt idx="441">
                  <c:v>1.6999999999999993</c:v>
                </c:pt>
                <c:pt idx="442">
                  <c:v>1.6999999999999993</c:v>
                </c:pt>
                <c:pt idx="443">
                  <c:v>1.6999999999999993</c:v>
                </c:pt>
                <c:pt idx="444">
                  <c:v>1.6999999999999993</c:v>
                </c:pt>
                <c:pt idx="445">
                  <c:v>1.6999999999999993</c:v>
                </c:pt>
                <c:pt idx="446">
                  <c:v>1.6999999999999993</c:v>
                </c:pt>
                <c:pt idx="447">
                  <c:v>1.6999999999999993</c:v>
                </c:pt>
                <c:pt idx="448">
                  <c:v>1.6999999999999993</c:v>
                </c:pt>
                <c:pt idx="449">
                  <c:v>1.6999999999999993</c:v>
                </c:pt>
                <c:pt idx="450">
                  <c:v>1.6999999999999993</c:v>
                </c:pt>
                <c:pt idx="451">
                  <c:v>1.8000000000000007</c:v>
                </c:pt>
                <c:pt idx="452">
                  <c:v>1.8000000000000007</c:v>
                </c:pt>
                <c:pt idx="453">
                  <c:v>1.8000000000000007</c:v>
                </c:pt>
                <c:pt idx="454">
                  <c:v>1.8000000000000007</c:v>
                </c:pt>
                <c:pt idx="455">
                  <c:v>1.8000000000000007</c:v>
                </c:pt>
                <c:pt idx="456">
                  <c:v>1.8000000000000007</c:v>
                </c:pt>
                <c:pt idx="457">
                  <c:v>1.8000000000000007</c:v>
                </c:pt>
                <c:pt idx="458">
                  <c:v>1.8000000000000007</c:v>
                </c:pt>
                <c:pt idx="459">
                  <c:v>1.8999999999999986</c:v>
                </c:pt>
                <c:pt idx="460">
                  <c:v>1.8999999999999986</c:v>
                </c:pt>
                <c:pt idx="461">
                  <c:v>1.8999999999999986</c:v>
                </c:pt>
                <c:pt idx="462">
                  <c:v>1.8999999999999986</c:v>
                </c:pt>
                <c:pt idx="463">
                  <c:v>1.8999999999999986</c:v>
                </c:pt>
                <c:pt idx="464">
                  <c:v>2</c:v>
                </c:pt>
                <c:pt idx="465">
                  <c:v>2</c:v>
                </c:pt>
                <c:pt idx="466">
                  <c:v>2</c:v>
                </c:pt>
                <c:pt idx="467">
                  <c:v>2</c:v>
                </c:pt>
                <c:pt idx="468">
                  <c:v>2</c:v>
                </c:pt>
                <c:pt idx="469">
                  <c:v>2</c:v>
                </c:pt>
                <c:pt idx="470">
                  <c:v>2</c:v>
                </c:pt>
                <c:pt idx="471">
                  <c:v>2</c:v>
                </c:pt>
                <c:pt idx="472">
                  <c:v>2</c:v>
                </c:pt>
                <c:pt idx="473">
                  <c:v>2</c:v>
                </c:pt>
                <c:pt idx="474">
                  <c:v>2</c:v>
                </c:pt>
                <c:pt idx="475">
                  <c:v>2</c:v>
                </c:pt>
                <c:pt idx="476">
                  <c:v>2</c:v>
                </c:pt>
                <c:pt idx="477">
                  <c:v>2.1000000000000014</c:v>
                </c:pt>
                <c:pt idx="478">
                  <c:v>2.1000000000000014</c:v>
                </c:pt>
                <c:pt idx="479">
                  <c:v>2.1000000000000014</c:v>
                </c:pt>
                <c:pt idx="480">
                  <c:v>2.1000000000000014</c:v>
                </c:pt>
                <c:pt idx="481">
                  <c:v>2.1000000000000014</c:v>
                </c:pt>
                <c:pt idx="482">
                  <c:v>2.1000000000000014</c:v>
                </c:pt>
                <c:pt idx="483">
                  <c:v>2.1000000000000014</c:v>
                </c:pt>
                <c:pt idx="484">
                  <c:v>2.1000000000000014</c:v>
                </c:pt>
                <c:pt idx="485">
                  <c:v>2.1999999999999993</c:v>
                </c:pt>
                <c:pt idx="486">
                  <c:v>2.1999999999999993</c:v>
                </c:pt>
                <c:pt idx="487">
                  <c:v>2.1999999999999993</c:v>
                </c:pt>
                <c:pt idx="488">
                  <c:v>2.1999999999999993</c:v>
                </c:pt>
                <c:pt idx="489">
                  <c:v>2.1999999999999993</c:v>
                </c:pt>
                <c:pt idx="490">
                  <c:v>2.1999999999999993</c:v>
                </c:pt>
                <c:pt idx="491">
                  <c:v>2.1999999999999993</c:v>
                </c:pt>
                <c:pt idx="492">
                  <c:v>2.1999999999999993</c:v>
                </c:pt>
                <c:pt idx="493">
                  <c:v>2.1999999999999993</c:v>
                </c:pt>
                <c:pt idx="494">
                  <c:v>2.3000000000000007</c:v>
                </c:pt>
                <c:pt idx="495">
                  <c:v>2.1999999999999993</c:v>
                </c:pt>
                <c:pt idx="496">
                  <c:v>2.1999999999999993</c:v>
                </c:pt>
                <c:pt idx="497">
                  <c:v>2.1999999999999993</c:v>
                </c:pt>
                <c:pt idx="498">
                  <c:v>2.3000000000000007</c:v>
                </c:pt>
                <c:pt idx="499">
                  <c:v>2.1999999999999993</c:v>
                </c:pt>
                <c:pt idx="500">
                  <c:v>2.1999999999999993</c:v>
                </c:pt>
                <c:pt idx="501">
                  <c:v>2.1999999999999993</c:v>
                </c:pt>
                <c:pt idx="502">
                  <c:v>2.1999999999999993</c:v>
                </c:pt>
                <c:pt idx="503">
                  <c:v>2.1999999999999993</c:v>
                </c:pt>
                <c:pt idx="504">
                  <c:v>2.1999999999999993</c:v>
                </c:pt>
                <c:pt idx="505">
                  <c:v>2.1999999999999993</c:v>
                </c:pt>
                <c:pt idx="506">
                  <c:v>2.1999999999999993</c:v>
                </c:pt>
                <c:pt idx="507">
                  <c:v>2.1999999999999993</c:v>
                </c:pt>
                <c:pt idx="508">
                  <c:v>2.1999999999999993</c:v>
                </c:pt>
                <c:pt idx="509">
                  <c:v>2.1999999999999993</c:v>
                </c:pt>
                <c:pt idx="510">
                  <c:v>2.1999999999999993</c:v>
                </c:pt>
                <c:pt idx="511">
                  <c:v>2.1999999999999993</c:v>
                </c:pt>
                <c:pt idx="512">
                  <c:v>2.1999999999999993</c:v>
                </c:pt>
                <c:pt idx="513">
                  <c:v>2.1999999999999993</c:v>
                </c:pt>
                <c:pt idx="514">
                  <c:v>2.1999999999999993</c:v>
                </c:pt>
                <c:pt idx="515">
                  <c:v>2.1999999999999993</c:v>
                </c:pt>
                <c:pt idx="516">
                  <c:v>2.1999999999999993</c:v>
                </c:pt>
                <c:pt idx="517">
                  <c:v>2.1999999999999993</c:v>
                </c:pt>
                <c:pt idx="518">
                  <c:v>2.1999999999999993</c:v>
                </c:pt>
                <c:pt idx="519">
                  <c:v>2.1999999999999993</c:v>
                </c:pt>
                <c:pt idx="520">
                  <c:v>2.1999999999999993</c:v>
                </c:pt>
                <c:pt idx="521">
                  <c:v>2.1999999999999993</c:v>
                </c:pt>
                <c:pt idx="522">
                  <c:v>2.1999999999999993</c:v>
                </c:pt>
                <c:pt idx="523">
                  <c:v>2.1999999999999993</c:v>
                </c:pt>
                <c:pt idx="524">
                  <c:v>2.1999999999999993</c:v>
                </c:pt>
                <c:pt idx="525">
                  <c:v>2.1999999999999993</c:v>
                </c:pt>
                <c:pt idx="526">
                  <c:v>2.1999999999999993</c:v>
                </c:pt>
                <c:pt idx="527">
                  <c:v>2.1999999999999993</c:v>
                </c:pt>
                <c:pt idx="528">
                  <c:v>2.1999999999999993</c:v>
                </c:pt>
                <c:pt idx="529">
                  <c:v>2.3000000000000007</c:v>
                </c:pt>
                <c:pt idx="530">
                  <c:v>2.1999999999999993</c:v>
                </c:pt>
                <c:pt idx="531">
                  <c:v>2.1999999999999993</c:v>
                </c:pt>
                <c:pt idx="532">
                  <c:v>2.1999999999999993</c:v>
                </c:pt>
                <c:pt idx="533">
                  <c:v>2.3000000000000007</c:v>
                </c:pt>
                <c:pt idx="534">
                  <c:v>2.3000000000000007</c:v>
                </c:pt>
                <c:pt idx="535">
                  <c:v>2.3000000000000007</c:v>
                </c:pt>
                <c:pt idx="536">
                  <c:v>2.3000000000000007</c:v>
                </c:pt>
                <c:pt idx="537">
                  <c:v>2.3000000000000007</c:v>
                </c:pt>
                <c:pt idx="538">
                  <c:v>2.3000000000000007</c:v>
                </c:pt>
                <c:pt idx="539">
                  <c:v>2.3000000000000007</c:v>
                </c:pt>
                <c:pt idx="540">
                  <c:v>2.3000000000000007</c:v>
                </c:pt>
                <c:pt idx="541">
                  <c:v>2.3999999999999986</c:v>
                </c:pt>
                <c:pt idx="542">
                  <c:v>2.3999999999999986</c:v>
                </c:pt>
                <c:pt idx="543">
                  <c:v>2.3999999999999986</c:v>
                </c:pt>
                <c:pt idx="544">
                  <c:v>2.3999999999999986</c:v>
                </c:pt>
                <c:pt idx="545">
                  <c:v>2.3999999999999986</c:v>
                </c:pt>
                <c:pt idx="546">
                  <c:v>2.3999999999999986</c:v>
                </c:pt>
                <c:pt idx="547">
                  <c:v>2.3999999999999986</c:v>
                </c:pt>
                <c:pt idx="548">
                  <c:v>2.3999999999999986</c:v>
                </c:pt>
                <c:pt idx="549">
                  <c:v>2.3999999999999986</c:v>
                </c:pt>
                <c:pt idx="550">
                  <c:v>2.5</c:v>
                </c:pt>
                <c:pt idx="551">
                  <c:v>2.3999999999999986</c:v>
                </c:pt>
                <c:pt idx="552">
                  <c:v>2.5</c:v>
                </c:pt>
                <c:pt idx="553">
                  <c:v>2.5</c:v>
                </c:pt>
                <c:pt idx="554">
                  <c:v>2.5</c:v>
                </c:pt>
                <c:pt idx="555">
                  <c:v>2.5</c:v>
                </c:pt>
                <c:pt idx="556">
                  <c:v>2.5</c:v>
                </c:pt>
                <c:pt idx="557">
                  <c:v>2.5</c:v>
                </c:pt>
                <c:pt idx="558">
                  <c:v>2.5</c:v>
                </c:pt>
                <c:pt idx="559">
                  <c:v>2.5</c:v>
                </c:pt>
                <c:pt idx="560">
                  <c:v>2.5</c:v>
                </c:pt>
                <c:pt idx="561">
                  <c:v>2.6000000000000014</c:v>
                </c:pt>
                <c:pt idx="562">
                  <c:v>2.6000000000000014</c:v>
                </c:pt>
                <c:pt idx="563">
                  <c:v>2.6000000000000014</c:v>
                </c:pt>
                <c:pt idx="564">
                  <c:v>2.6000000000000014</c:v>
                </c:pt>
                <c:pt idx="565">
                  <c:v>2.6000000000000014</c:v>
                </c:pt>
                <c:pt idx="566">
                  <c:v>2.6000000000000014</c:v>
                </c:pt>
                <c:pt idx="567">
                  <c:v>2.6000000000000014</c:v>
                </c:pt>
                <c:pt idx="568">
                  <c:v>2.6000000000000014</c:v>
                </c:pt>
                <c:pt idx="569">
                  <c:v>2.6000000000000014</c:v>
                </c:pt>
                <c:pt idx="570">
                  <c:v>2.6000000000000014</c:v>
                </c:pt>
                <c:pt idx="571">
                  <c:v>2.6000000000000014</c:v>
                </c:pt>
                <c:pt idx="572">
                  <c:v>2.6000000000000014</c:v>
                </c:pt>
                <c:pt idx="573">
                  <c:v>2.6000000000000014</c:v>
                </c:pt>
                <c:pt idx="574">
                  <c:v>2.6000000000000014</c:v>
                </c:pt>
                <c:pt idx="575">
                  <c:v>2.6000000000000014</c:v>
                </c:pt>
                <c:pt idx="576">
                  <c:v>2.6000000000000014</c:v>
                </c:pt>
                <c:pt idx="577">
                  <c:v>2.6999999999999993</c:v>
                </c:pt>
                <c:pt idx="578">
                  <c:v>2.6999999999999993</c:v>
                </c:pt>
                <c:pt idx="579">
                  <c:v>2.6999999999999993</c:v>
                </c:pt>
                <c:pt idx="580">
                  <c:v>2.6999999999999993</c:v>
                </c:pt>
                <c:pt idx="581">
                  <c:v>2.6999999999999993</c:v>
                </c:pt>
                <c:pt idx="582">
                  <c:v>2.6999999999999993</c:v>
                </c:pt>
                <c:pt idx="583">
                  <c:v>2.6999999999999993</c:v>
                </c:pt>
                <c:pt idx="584">
                  <c:v>2.6999999999999993</c:v>
                </c:pt>
                <c:pt idx="585">
                  <c:v>2.6999999999999993</c:v>
                </c:pt>
                <c:pt idx="586">
                  <c:v>2.6999999999999993</c:v>
                </c:pt>
                <c:pt idx="587">
                  <c:v>2.6999999999999993</c:v>
                </c:pt>
                <c:pt idx="588">
                  <c:v>2.6999999999999993</c:v>
                </c:pt>
                <c:pt idx="589">
                  <c:v>2.6999999999999993</c:v>
                </c:pt>
                <c:pt idx="590">
                  <c:v>2.6999999999999993</c:v>
                </c:pt>
                <c:pt idx="591">
                  <c:v>2.6999999999999993</c:v>
                </c:pt>
                <c:pt idx="592">
                  <c:v>2.6999999999999993</c:v>
                </c:pt>
                <c:pt idx="593">
                  <c:v>2.6999999999999993</c:v>
                </c:pt>
                <c:pt idx="594">
                  <c:v>2.6999999999999993</c:v>
                </c:pt>
                <c:pt idx="595">
                  <c:v>2.6999999999999993</c:v>
                </c:pt>
                <c:pt idx="596">
                  <c:v>2.6999999999999993</c:v>
                </c:pt>
                <c:pt idx="597">
                  <c:v>2.6000000000000014</c:v>
                </c:pt>
                <c:pt idx="598">
                  <c:v>2.6000000000000014</c:v>
                </c:pt>
                <c:pt idx="599">
                  <c:v>2.6999999999999993</c:v>
                </c:pt>
                <c:pt idx="600">
                  <c:v>2.6000000000000014</c:v>
                </c:pt>
                <c:pt idx="601">
                  <c:v>2.6999999999999993</c:v>
                </c:pt>
                <c:pt idx="602">
                  <c:v>2.6000000000000014</c:v>
                </c:pt>
                <c:pt idx="603">
                  <c:v>2.6000000000000014</c:v>
                </c:pt>
                <c:pt idx="604">
                  <c:v>2.6000000000000014</c:v>
                </c:pt>
                <c:pt idx="605">
                  <c:v>2.6000000000000014</c:v>
                </c:pt>
                <c:pt idx="606">
                  <c:v>2.6000000000000014</c:v>
                </c:pt>
                <c:pt idx="607">
                  <c:v>2.6000000000000014</c:v>
                </c:pt>
                <c:pt idx="608">
                  <c:v>2.6000000000000014</c:v>
                </c:pt>
                <c:pt idx="609">
                  <c:v>2.6000000000000014</c:v>
                </c:pt>
                <c:pt idx="610">
                  <c:v>2.6000000000000014</c:v>
                </c:pt>
                <c:pt idx="611">
                  <c:v>2.6000000000000014</c:v>
                </c:pt>
                <c:pt idx="612">
                  <c:v>2.6000000000000014</c:v>
                </c:pt>
                <c:pt idx="613">
                  <c:v>2.6000000000000014</c:v>
                </c:pt>
                <c:pt idx="614">
                  <c:v>2.6000000000000014</c:v>
                </c:pt>
                <c:pt idx="615">
                  <c:v>2.6000000000000014</c:v>
                </c:pt>
                <c:pt idx="616">
                  <c:v>2.6000000000000014</c:v>
                </c:pt>
                <c:pt idx="617">
                  <c:v>2.6999999999999993</c:v>
                </c:pt>
                <c:pt idx="618">
                  <c:v>2.6999999999999993</c:v>
                </c:pt>
                <c:pt idx="619">
                  <c:v>2.6000000000000014</c:v>
                </c:pt>
                <c:pt idx="620">
                  <c:v>2.6999999999999993</c:v>
                </c:pt>
                <c:pt idx="621">
                  <c:v>2.6999999999999993</c:v>
                </c:pt>
                <c:pt idx="622">
                  <c:v>2.6999999999999993</c:v>
                </c:pt>
                <c:pt idx="623">
                  <c:v>2.6999999999999993</c:v>
                </c:pt>
                <c:pt idx="624">
                  <c:v>2.6999999999999993</c:v>
                </c:pt>
                <c:pt idx="625">
                  <c:v>2.6999999999999993</c:v>
                </c:pt>
                <c:pt idx="626">
                  <c:v>2.6999999999999993</c:v>
                </c:pt>
                <c:pt idx="627">
                  <c:v>2.6999999999999993</c:v>
                </c:pt>
                <c:pt idx="628">
                  <c:v>2.6999999999999993</c:v>
                </c:pt>
                <c:pt idx="629">
                  <c:v>2.6999999999999993</c:v>
                </c:pt>
                <c:pt idx="630">
                  <c:v>2.6999999999999993</c:v>
                </c:pt>
                <c:pt idx="631">
                  <c:v>2.8000000000000007</c:v>
                </c:pt>
                <c:pt idx="632">
                  <c:v>2.8000000000000007</c:v>
                </c:pt>
                <c:pt idx="633">
                  <c:v>2.8000000000000007</c:v>
                </c:pt>
                <c:pt idx="634">
                  <c:v>2.8000000000000007</c:v>
                </c:pt>
                <c:pt idx="635">
                  <c:v>2.8000000000000007</c:v>
                </c:pt>
                <c:pt idx="636">
                  <c:v>2.8000000000000007</c:v>
                </c:pt>
                <c:pt idx="637">
                  <c:v>2.8999999999999986</c:v>
                </c:pt>
                <c:pt idx="638">
                  <c:v>2.8999999999999986</c:v>
                </c:pt>
                <c:pt idx="639">
                  <c:v>2.8000000000000007</c:v>
                </c:pt>
                <c:pt idx="640">
                  <c:v>2.8999999999999986</c:v>
                </c:pt>
                <c:pt idx="641">
                  <c:v>2.8999999999999986</c:v>
                </c:pt>
                <c:pt idx="642">
                  <c:v>2.8999999999999986</c:v>
                </c:pt>
                <c:pt idx="643">
                  <c:v>2.8999999999999986</c:v>
                </c:pt>
                <c:pt idx="644">
                  <c:v>2.8999999999999986</c:v>
                </c:pt>
                <c:pt idx="645">
                  <c:v>2.8999999999999986</c:v>
                </c:pt>
                <c:pt idx="646">
                  <c:v>2.8999999999999986</c:v>
                </c:pt>
                <c:pt idx="647">
                  <c:v>2.8999999999999986</c:v>
                </c:pt>
                <c:pt idx="648">
                  <c:v>2.8999999999999986</c:v>
                </c:pt>
                <c:pt idx="649">
                  <c:v>3</c:v>
                </c:pt>
                <c:pt idx="650">
                  <c:v>3</c:v>
                </c:pt>
                <c:pt idx="651">
                  <c:v>3</c:v>
                </c:pt>
                <c:pt idx="652">
                  <c:v>3</c:v>
                </c:pt>
                <c:pt idx="653">
                  <c:v>3</c:v>
                </c:pt>
                <c:pt idx="654">
                  <c:v>2.8999999999999986</c:v>
                </c:pt>
                <c:pt idx="655">
                  <c:v>3</c:v>
                </c:pt>
                <c:pt idx="656">
                  <c:v>3</c:v>
                </c:pt>
                <c:pt idx="657">
                  <c:v>3</c:v>
                </c:pt>
                <c:pt idx="658">
                  <c:v>3</c:v>
                </c:pt>
                <c:pt idx="659">
                  <c:v>3</c:v>
                </c:pt>
                <c:pt idx="660">
                  <c:v>3</c:v>
                </c:pt>
                <c:pt idx="661">
                  <c:v>3</c:v>
                </c:pt>
                <c:pt idx="662">
                  <c:v>3</c:v>
                </c:pt>
                <c:pt idx="663">
                  <c:v>3</c:v>
                </c:pt>
                <c:pt idx="664">
                  <c:v>3</c:v>
                </c:pt>
                <c:pt idx="665">
                  <c:v>3</c:v>
                </c:pt>
                <c:pt idx="666">
                  <c:v>3</c:v>
                </c:pt>
                <c:pt idx="667">
                  <c:v>3</c:v>
                </c:pt>
                <c:pt idx="668">
                  <c:v>3</c:v>
                </c:pt>
                <c:pt idx="669">
                  <c:v>3</c:v>
                </c:pt>
                <c:pt idx="670">
                  <c:v>3</c:v>
                </c:pt>
                <c:pt idx="671">
                  <c:v>3</c:v>
                </c:pt>
                <c:pt idx="672">
                  <c:v>3</c:v>
                </c:pt>
                <c:pt idx="673">
                  <c:v>3</c:v>
                </c:pt>
                <c:pt idx="674">
                  <c:v>3</c:v>
                </c:pt>
                <c:pt idx="675">
                  <c:v>3</c:v>
                </c:pt>
                <c:pt idx="676">
                  <c:v>3</c:v>
                </c:pt>
                <c:pt idx="677">
                  <c:v>3</c:v>
                </c:pt>
                <c:pt idx="678">
                  <c:v>3</c:v>
                </c:pt>
                <c:pt idx="679">
                  <c:v>3</c:v>
                </c:pt>
                <c:pt idx="680">
                  <c:v>3</c:v>
                </c:pt>
                <c:pt idx="681">
                  <c:v>2.8999999999999986</c:v>
                </c:pt>
                <c:pt idx="682">
                  <c:v>2.8999999999999986</c:v>
                </c:pt>
                <c:pt idx="683">
                  <c:v>2.8999999999999986</c:v>
                </c:pt>
                <c:pt idx="684">
                  <c:v>2.8999999999999986</c:v>
                </c:pt>
                <c:pt idx="685">
                  <c:v>2.8999999999999986</c:v>
                </c:pt>
                <c:pt idx="686">
                  <c:v>3</c:v>
                </c:pt>
                <c:pt idx="687">
                  <c:v>3</c:v>
                </c:pt>
                <c:pt idx="688">
                  <c:v>2.8999999999999986</c:v>
                </c:pt>
                <c:pt idx="689">
                  <c:v>2.8999999999999986</c:v>
                </c:pt>
                <c:pt idx="690">
                  <c:v>2.8999999999999986</c:v>
                </c:pt>
                <c:pt idx="691">
                  <c:v>2.8999999999999986</c:v>
                </c:pt>
                <c:pt idx="692">
                  <c:v>2.8999999999999986</c:v>
                </c:pt>
                <c:pt idx="693">
                  <c:v>2.8999999999999986</c:v>
                </c:pt>
                <c:pt idx="694">
                  <c:v>3</c:v>
                </c:pt>
                <c:pt idx="695">
                  <c:v>3</c:v>
                </c:pt>
                <c:pt idx="696">
                  <c:v>3</c:v>
                </c:pt>
                <c:pt idx="697">
                  <c:v>3</c:v>
                </c:pt>
                <c:pt idx="698">
                  <c:v>3</c:v>
                </c:pt>
                <c:pt idx="699">
                  <c:v>3</c:v>
                </c:pt>
                <c:pt idx="700">
                  <c:v>3</c:v>
                </c:pt>
                <c:pt idx="701">
                  <c:v>3</c:v>
                </c:pt>
                <c:pt idx="702">
                  <c:v>3</c:v>
                </c:pt>
                <c:pt idx="703">
                  <c:v>2.8999999999999986</c:v>
                </c:pt>
                <c:pt idx="704">
                  <c:v>3</c:v>
                </c:pt>
                <c:pt idx="705">
                  <c:v>2.8999999999999986</c:v>
                </c:pt>
                <c:pt idx="706">
                  <c:v>3</c:v>
                </c:pt>
                <c:pt idx="707">
                  <c:v>3</c:v>
                </c:pt>
                <c:pt idx="708">
                  <c:v>3</c:v>
                </c:pt>
                <c:pt idx="709">
                  <c:v>3</c:v>
                </c:pt>
                <c:pt idx="710">
                  <c:v>3</c:v>
                </c:pt>
                <c:pt idx="711">
                  <c:v>3</c:v>
                </c:pt>
                <c:pt idx="712">
                  <c:v>3</c:v>
                </c:pt>
                <c:pt idx="713">
                  <c:v>3.1000000000000014</c:v>
                </c:pt>
                <c:pt idx="714">
                  <c:v>3.1000000000000014</c:v>
                </c:pt>
                <c:pt idx="715">
                  <c:v>3.1000000000000014</c:v>
                </c:pt>
                <c:pt idx="716">
                  <c:v>3.1000000000000014</c:v>
                </c:pt>
                <c:pt idx="717">
                  <c:v>3.1000000000000014</c:v>
                </c:pt>
                <c:pt idx="718">
                  <c:v>3.1000000000000014</c:v>
                </c:pt>
                <c:pt idx="719">
                  <c:v>3.1000000000000014</c:v>
                </c:pt>
                <c:pt idx="720">
                  <c:v>3.1000000000000014</c:v>
                </c:pt>
                <c:pt idx="721">
                  <c:v>3.1999999999999993</c:v>
                </c:pt>
                <c:pt idx="722">
                  <c:v>3.1999999999999993</c:v>
                </c:pt>
                <c:pt idx="723">
                  <c:v>3.1999999999999993</c:v>
                </c:pt>
                <c:pt idx="724">
                  <c:v>3.1999999999999993</c:v>
                </c:pt>
                <c:pt idx="725">
                  <c:v>3.1000000000000014</c:v>
                </c:pt>
                <c:pt idx="726">
                  <c:v>3.1999999999999993</c:v>
                </c:pt>
                <c:pt idx="727">
                  <c:v>3.1999999999999993</c:v>
                </c:pt>
                <c:pt idx="728">
                  <c:v>3.1999999999999993</c:v>
                </c:pt>
                <c:pt idx="729">
                  <c:v>3.1999999999999993</c:v>
                </c:pt>
                <c:pt idx="730">
                  <c:v>3.1999999999999993</c:v>
                </c:pt>
                <c:pt idx="731">
                  <c:v>3.3000000000000007</c:v>
                </c:pt>
                <c:pt idx="732">
                  <c:v>3.3000000000000007</c:v>
                </c:pt>
                <c:pt idx="733">
                  <c:v>3.3000000000000007</c:v>
                </c:pt>
                <c:pt idx="734">
                  <c:v>3.3000000000000007</c:v>
                </c:pt>
                <c:pt idx="735">
                  <c:v>3.3000000000000007</c:v>
                </c:pt>
                <c:pt idx="736">
                  <c:v>3.3000000000000007</c:v>
                </c:pt>
                <c:pt idx="737">
                  <c:v>3.3000000000000007</c:v>
                </c:pt>
                <c:pt idx="738">
                  <c:v>3.3000000000000007</c:v>
                </c:pt>
                <c:pt idx="739">
                  <c:v>3.3000000000000007</c:v>
                </c:pt>
                <c:pt idx="740">
                  <c:v>3.3000000000000007</c:v>
                </c:pt>
                <c:pt idx="741">
                  <c:v>3.3000000000000007</c:v>
                </c:pt>
                <c:pt idx="742">
                  <c:v>3.3000000000000007</c:v>
                </c:pt>
                <c:pt idx="743">
                  <c:v>3.3000000000000007</c:v>
                </c:pt>
                <c:pt idx="744">
                  <c:v>3.3000000000000007</c:v>
                </c:pt>
                <c:pt idx="745">
                  <c:v>3.3000000000000007</c:v>
                </c:pt>
                <c:pt idx="746">
                  <c:v>3.3000000000000007</c:v>
                </c:pt>
                <c:pt idx="747">
                  <c:v>3.3000000000000007</c:v>
                </c:pt>
                <c:pt idx="748">
                  <c:v>3.3000000000000007</c:v>
                </c:pt>
                <c:pt idx="749">
                  <c:v>3.3000000000000007</c:v>
                </c:pt>
                <c:pt idx="750">
                  <c:v>3.3000000000000007</c:v>
                </c:pt>
                <c:pt idx="751">
                  <c:v>3.3000000000000007</c:v>
                </c:pt>
                <c:pt idx="752">
                  <c:v>3.3000000000000007</c:v>
                </c:pt>
                <c:pt idx="753">
                  <c:v>3.3000000000000007</c:v>
                </c:pt>
                <c:pt idx="754">
                  <c:v>3.3000000000000007</c:v>
                </c:pt>
                <c:pt idx="755">
                  <c:v>3.3000000000000007</c:v>
                </c:pt>
                <c:pt idx="756">
                  <c:v>3.3000000000000007</c:v>
                </c:pt>
                <c:pt idx="757">
                  <c:v>3.1999999999999993</c:v>
                </c:pt>
                <c:pt idx="758">
                  <c:v>3.3000000000000007</c:v>
                </c:pt>
                <c:pt idx="759">
                  <c:v>3.3000000000000007</c:v>
                </c:pt>
                <c:pt idx="760">
                  <c:v>3.1999999999999993</c:v>
                </c:pt>
                <c:pt idx="761">
                  <c:v>3.1999999999999993</c:v>
                </c:pt>
                <c:pt idx="762">
                  <c:v>3.1999999999999993</c:v>
                </c:pt>
                <c:pt idx="763">
                  <c:v>3.1999999999999993</c:v>
                </c:pt>
                <c:pt idx="764">
                  <c:v>3.1999999999999993</c:v>
                </c:pt>
                <c:pt idx="765">
                  <c:v>3.1999999999999993</c:v>
                </c:pt>
                <c:pt idx="766">
                  <c:v>3.1999999999999993</c:v>
                </c:pt>
                <c:pt idx="767">
                  <c:v>3.1999999999999993</c:v>
                </c:pt>
                <c:pt idx="768">
                  <c:v>3.1999999999999993</c:v>
                </c:pt>
                <c:pt idx="769">
                  <c:v>3.1999999999999993</c:v>
                </c:pt>
                <c:pt idx="770">
                  <c:v>3.1999999999999993</c:v>
                </c:pt>
                <c:pt idx="771">
                  <c:v>3.1999999999999993</c:v>
                </c:pt>
                <c:pt idx="772">
                  <c:v>3.1999999999999993</c:v>
                </c:pt>
                <c:pt idx="773">
                  <c:v>3.1999999999999993</c:v>
                </c:pt>
                <c:pt idx="774">
                  <c:v>3.1999999999999993</c:v>
                </c:pt>
                <c:pt idx="775">
                  <c:v>3.1000000000000014</c:v>
                </c:pt>
                <c:pt idx="776">
                  <c:v>3.1999999999999993</c:v>
                </c:pt>
                <c:pt idx="777">
                  <c:v>3.1999999999999993</c:v>
                </c:pt>
                <c:pt idx="778">
                  <c:v>3.3000000000000007</c:v>
                </c:pt>
                <c:pt idx="779">
                  <c:v>3.3000000000000007</c:v>
                </c:pt>
                <c:pt idx="780">
                  <c:v>3.3000000000000007</c:v>
                </c:pt>
                <c:pt idx="781">
                  <c:v>3.3000000000000007</c:v>
                </c:pt>
                <c:pt idx="782">
                  <c:v>3.1999999999999993</c:v>
                </c:pt>
                <c:pt idx="783">
                  <c:v>3.1999999999999993</c:v>
                </c:pt>
                <c:pt idx="784">
                  <c:v>3.1999999999999993</c:v>
                </c:pt>
                <c:pt idx="785">
                  <c:v>3.1999999999999993</c:v>
                </c:pt>
                <c:pt idx="786">
                  <c:v>3.1999999999999993</c:v>
                </c:pt>
                <c:pt idx="787">
                  <c:v>3.1999999999999993</c:v>
                </c:pt>
                <c:pt idx="788">
                  <c:v>3.1999999999999993</c:v>
                </c:pt>
                <c:pt idx="789">
                  <c:v>3.1999999999999993</c:v>
                </c:pt>
                <c:pt idx="790">
                  <c:v>3.1999999999999993</c:v>
                </c:pt>
                <c:pt idx="791">
                  <c:v>3.3000000000000007</c:v>
                </c:pt>
                <c:pt idx="792">
                  <c:v>3.3000000000000007</c:v>
                </c:pt>
                <c:pt idx="793">
                  <c:v>3.3000000000000007</c:v>
                </c:pt>
                <c:pt idx="794">
                  <c:v>3.3000000000000007</c:v>
                </c:pt>
                <c:pt idx="795">
                  <c:v>3.3000000000000007</c:v>
                </c:pt>
                <c:pt idx="796">
                  <c:v>3.3000000000000007</c:v>
                </c:pt>
                <c:pt idx="797">
                  <c:v>3.3000000000000007</c:v>
                </c:pt>
                <c:pt idx="798">
                  <c:v>3.3000000000000007</c:v>
                </c:pt>
                <c:pt idx="799">
                  <c:v>3.3999999999999986</c:v>
                </c:pt>
                <c:pt idx="800">
                  <c:v>3.3999999999999986</c:v>
                </c:pt>
                <c:pt idx="801">
                  <c:v>3.3999999999999986</c:v>
                </c:pt>
                <c:pt idx="802">
                  <c:v>3.3999999999999986</c:v>
                </c:pt>
                <c:pt idx="803">
                  <c:v>3.3999999999999986</c:v>
                </c:pt>
                <c:pt idx="804">
                  <c:v>3.3999999999999986</c:v>
                </c:pt>
                <c:pt idx="805">
                  <c:v>3.3999999999999986</c:v>
                </c:pt>
                <c:pt idx="806">
                  <c:v>3.3999999999999986</c:v>
                </c:pt>
                <c:pt idx="807">
                  <c:v>3.5</c:v>
                </c:pt>
                <c:pt idx="808">
                  <c:v>3.3999999999999986</c:v>
                </c:pt>
                <c:pt idx="809">
                  <c:v>3.5</c:v>
                </c:pt>
                <c:pt idx="810">
                  <c:v>3.5</c:v>
                </c:pt>
                <c:pt idx="811">
                  <c:v>3.5</c:v>
                </c:pt>
                <c:pt idx="812">
                  <c:v>3.5</c:v>
                </c:pt>
                <c:pt idx="813">
                  <c:v>3.5</c:v>
                </c:pt>
                <c:pt idx="814">
                  <c:v>3.5</c:v>
                </c:pt>
                <c:pt idx="815">
                  <c:v>3.5</c:v>
                </c:pt>
                <c:pt idx="816">
                  <c:v>3.5</c:v>
                </c:pt>
                <c:pt idx="817">
                  <c:v>3.5</c:v>
                </c:pt>
                <c:pt idx="818">
                  <c:v>3.5</c:v>
                </c:pt>
                <c:pt idx="819">
                  <c:v>3.5</c:v>
                </c:pt>
                <c:pt idx="820">
                  <c:v>3.5</c:v>
                </c:pt>
                <c:pt idx="821">
                  <c:v>3.5</c:v>
                </c:pt>
                <c:pt idx="822">
                  <c:v>3.5</c:v>
                </c:pt>
                <c:pt idx="823">
                  <c:v>3.5</c:v>
                </c:pt>
                <c:pt idx="824">
                  <c:v>3.6000000000000014</c:v>
                </c:pt>
                <c:pt idx="825">
                  <c:v>3.6000000000000014</c:v>
                </c:pt>
                <c:pt idx="826">
                  <c:v>3.6000000000000014</c:v>
                </c:pt>
                <c:pt idx="827">
                  <c:v>3.6000000000000014</c:v>
                </c:pt>
                <c:pt idx="828">
                  <c:v>3.6000000000000014</c:v>
                </c:pt>
                <c:pt idx="829">
                  <c:v>3.6000000000000014</c:v>
                </c:pt>
                <c:pt idx="830">
                  <c:v>3.6000000000000014</c:v>
                </c:pt>
                <c:pt idx="831">
                  <c:v>3.6000000000000014</c:v>
                </c:pt>
                <c:pt idx="832">
                  <c:v>3.6000000000000014</c:v>
                </c:pt>
                <c:pt idx="833">
                  <c:v>3.6000000000000014</c:v>
                </c:pt>
                <c:pt idx="834">
                  <c:v>3.6000000000000014</c:v>
                </c:pt>
                <c:pt idx="835">
                  <c:v>3.6000000000000014</c:v>
                </c:pt>
                <c:pt idx="836">
                  <c:v>3.6000000000000014</c:v>
                </c:pt>
                <c:pt idx="837">
                  <c:v>3.6999999999999993</c:v>
                </c:pt>
                <c:pt idx="838">
                  <c:v>3.6000000000000014</c:v>
                </c:pt>
                <c:pt idx="839">
                  <c:v>3.6000000000000014</c:v>
                </c:pt>
                <c:pt idx="840">
                  <c:v>3.6000000000000014</c:v>
                </c:pt>
                <c:pt idx="841">
                  <c:v>3.6000000000000014</c:v>
                </c:pt>
                <c:pt idx="842">
                  <c:v>3.6000000000000014</c:v>
                </c:pt>
                <c:pt idx="843">
                  <c:v>3.6000000000000014</c:v>
                </c:pt>
                <c:pt idx="844">
                  <c:v>3.6000000000000014</c:v>
                </c:pt>
                <c:pt idx="845">
                  <c:v>3.6000000000000014</c:v>
                </c:pt>
                <c:pt idx="846">
                  <c:v>3.6000000000000014</c:v>
                </c:pt>
                <c:pt idx="847">
                  <c:v>3.6000000000000014</c:v>
                </c:pt>
                <c:pt idx="848">
                  <c:v>3.6000000000000014</c:v>
                </c:pt>
                <c:pt idx="849">
                  <c:v>3.6000000000000014</c:v>
                </c:pt>
                <c:pt idx="850">
                  <c:v>3.6000000000000014</c:v>
                </c:pt>
                <c:pt idx="851">
                  <c:v>3.6000000000000014</c:v>
                </c:pt>
                <c:pt idx="852">
                  <c:v>3.5</c:v>
                </c:pt>
                <c:pt idx="853">
                  <c:v>3.5</c:v>
                </c:pt>
                <c:pt idx="854">
                  <c:v>3.5</c:v>
                </c:pt>
                <c:pt idx="855">
                  <c:v>3.5</c:v>
                </c:pt>
                <c:pt idx="856">
                  <c:v>3.5</c:v>
                </c:pt>
                <c:pt idx="857">
                  <c:v>3.5</c:v>
                </c:pt>
                <c:pt idx="858">
                  <c:v>3.5</c:v>
                </c:pt>
                <c:pt idx="859">
                  <c:v>3.5</c:v>
                </c:pt>
                <c:pt idx="860">
                  <c:v>3.3999999999999986</c:v>
                </c:pt>
                <c:pt idx="861">
                  <c:v>3.3999999999999986</c:v>
                </c:pt>
                <c:pt idx="862">
                  <c:v>3.5</c:v>
                </c:pt>
                <c:pt idx="863">
                  <c:v>3.5</c:v>
                </c:pt>
                <c:pt idx="864">
                  <c:v>3.5</c:v>
                </c:pt>
                <c:pt idx="865">
                  <c:v>3.5</c:v>
                </c:pt>
                <c:pt idx="866">
                  <c:v>3.5</c:v>
                </c:pt>
                <c:pt idx="867">
                  <c:v>3.5</c:v>
                </c:pt>
                <c:pt idx="868">
                  <c:v>3.5</c:v>
                </c:pt>
                <c:pt idx="869">
                  <c:v>3.6000000000000014</c:v>
                </c:pt>
                <c:pt idx="870">
                  <c:v>3.6000000000000014</c:v>
                </c:pt>
                <c:pt idx="871">
                  <c:v>3.6000000000000014</c:v>
                </c:pt>
                <c:pt idx="872">
                  <c:v>3.6000000000000014</c:v>
                </c:pt>
                <c:pt idx="873">
                  <c:v>3.5</c:v>
                </c:pt>
                <c:pt idx="874">
                  <c:v>3.5</c:v>
                </c:pt>
                <c:pt idx="875">
                  <c:v>3.6000000000000014</c:v>
                </c:pt>
                <c:pt idx="876">
                  <c:v>3.6000000000000014</c:v>
                </c:pt>
                <c:pt idx="877">
                  <c:v>3.6000000000000014</c:v>
                </c:pt>
                <c:pt idx="878">
                  <c:v>3.6000000000000014</c:v>
                </c:pt>
                <c:pt idx="879">
                  <c:v>3.6000000000000014</c:v>
                </c:pt>
                <c:pt idx="880">
                  <c:v>3.6000000000000014</c:v>
                </c:pt>
                <c:pt idx="881">
                  <c:v>3.5</c:v>
                </c:pt>
                <c:pt idx="882">
                  <c:v>3.6000000000000014</c:v>
                </c:pt>
                <c:pt idx="883">
                  <c:v>3.6000000000000014</c:v>
                </c:pt>
                <c:pt idx="884">
                  <c:v>3.6000000000000014</c:v>
                </c:pt>
                <c:pt idx="885">
                  <c:v>3.6000000000000014</c:v>
                </c:pt>
                <c:pt idx="886">
                  <c:v>3.6000000000000014</c:v>
                </c:pt>
                <c:pt idx="887">
                  <c:v>3.6000000000000014</c:v>
                </c:pt>
                <c:pt idx="888">
                  <c:v>3.6000000000000014</c:v>
                </c:pt>
                <c:pt idx="889">
                  <c:v>3.6000000000000014</c:v>
                </c:pt>
                <c:pt idx="890">
                  <c:v>3.6000000000000014</c:v>
                </c:pt>
                <c:pt idx="891">
                  <c:v>3.6999999999999993</c:v>
                </c:pt>
                <c:pt idx="892">
                  <c:v>3.6999999999999993</c:v>
                </c:pt>
                <c:pt idx="893">
                  <c:v>3.6999999999999993</c:v>
                </c:pt>
                <c:pt idx="894">
                  <c:v>3.6999999999999993</c:v>
                </c:pt>
                <c:pt idx="895">
                  <c:v>3.6999999999999993</c:v>
                </c:pt>
                <c:pt idx="896">
                  <c:v>3.6999999999999993</c:v>
                </c:pt>
                <c:pt idx="897">
                  <c:v>3.6999999999999993</c:v>
                </c:pt>
                <c:pt idx="898">
                  <c:v>3.6999999999999993</c:v>
                </c:pt>
                <c:pt idx="899">
                  <c:v>3.6999999999999993</c:v>
                </c:pt>
                <c:pt idx="900">
                  <c:v>3.6999999999999993</c:v>
                </c:pt>
                <c:pt idx="901">
                  <c:v>3.6999999999999993</c:v>
                </c:pt>
                <c:pt idx="902">
                  <c:v>3.6999999999999993</c:v>
                </c:pt>
                <c:pt idx="903">
                  <c:v>3.6999999999999993</c:v>
                </c:pt>
                <c:pt idx="904">
                  <c:v>3.6999999999999993</c:v>
                </c:pt>
                <c:pt idx="905">
                  <c:v>3.6999999999999993</c:v>
                </c:pt>
                <c:pt idx="906">
                  <c:v>3.8000000000000007</c:v>
                </c:pt>
                <c:pt idx="907">
                  <c:v>3.8000000000000007</c:v>
                </c:pt>
                <c:pt idx="908">
                  <c:v>3.8000000000000007</c:v>
                </c:pt>
                <c:pt idx="909">
                  <c:v>3.8000000000000007</c:v>
                </c:pt>
                <c:pt idx="910">
                  <c:v>3.8000000000000007</c:v>
                </c:pt>
                <c:pt idx="911">
                  <c:v>3.8000000000000007</c:v>
                </c:pt>
                <c:pt idx="912">
                  <c:v>3.8000000000000007</c:v>
                </c:pt>
                <c:pt idx="913">
                  <c:v>3.8000000000000007</c:v>
                </c:pt>
                <c:pt idx="914">
                  <c:v>3.8000000000000007</c:v>
                </c:pt>
                <c:pt idx="915">
                  <c:v>3.8000000000000007</c:v>
                </c:pt>
                <c:pt idx="916">
                  <c:v>3.8000000000000007</c:v>
                </c:pt>
                <c:pt idx="917">
                  <c:v>3.8000000000000007</c:v>
                </c:pt>
                <c:pt idx="918">
                  <c:v>3.8000000000000007</c:v>
                </c:pt>
                <c:pt idx="919">
                  <c:v>3.8000000000000007</c:v>
                </c:pt>
                <c:pt idx="920">
                  <c:v>3.8000000000000007</c:v>
                </c:pt>
                <c:pt idx="921">
                  <c:v>3.8000000000000007</c:v>
                </c:pt>
                <c:pt idx="922">
                  <c:v>3.8000000000000007</c:v>
                </c:pt>
                <c:pt idx="923">
                  <c:v>3.8000000000000007</c:v>
                </c:pt>
                <c:pt idx="924">
                  <c:v>3.8000000000000007</c:v>
                </c:pt>
                <c:pt idx="925">
                  <c:v>3.8000000000000007</c:v>
                </c:pt>
                <c:pt idx="926">
                  <c:v>3.8000000000000007</c:v>
                </c:pt>
                <c:pt idx="927">
                  <c:v>3.8000000000000007</c:v>
                </c:pt>
                <c:pt idx="928">
                  <c:v>3.6999999999999993</c:v>
                </c:pt>
                <c:pt idx="929">
                  <c:v>3.8000000000000007</c:v>
                </c:pt>
                <c:pt idx="930">
                  <c:v>3.6999999999999993</c:v>
                </c:pt>
                <c:pt idx="931">
                  <c:v>3.6999999999999993</c:v>
                </c:pt>
                <c:pt idx="932">
                  <c:v>3.6999999999999993</c:v>
                </c:pt>
                <c:pt idx="933">
                  <c:v>3.6000000000000014</c:v>
                </c:pt>
                <c:pt idx="934">
                  <c:v>3.6000000000000014</c:v>
                </c:pt>
                <c:pt idx="935">
                  <c:v>3.6999999999999993</c:v>
                </c:pt>
                <c:pt idx="936">
                  <c:v>3.6999999999999993</c:v>
                </c:pt>
                <c:pt idx="937">
                  <c:v>3.6000000000000014</c:v>
                </c:pt>
                <c:pt idx="938">
                  <c:v>3.6000000000000014</c:v>
                </c:pt>
                <c:pt idx="939">
                  <c:v>3.6999999999999993</c:v>
                </c:pt>
                <c:pt idx="940">
                  <c:v>3.6000000000000014</c:v>
                </c:pt>
                <c:pt idx="941">
                  <c:v>3.6000000000000014</c:v>
                </c:pt>
                <c:pt idx="942">
                  <c:v>3.6999999999999993</c:v>
                </c:pt>
                <c:pt idx="943">
                  <c:v>3.6000000000000014</c:v>
                </c:pt>
                <c:pt idx="944">
                  <c:v>3.6000000000000014</c:v>
                </c:pt>
                <c:pt idx="945">
                  <c:v>3.6000000000000014</c:v>
                </c:pt>
                <c:pt idx="946">
                  <c:v>3.6000000000000014</c:v>
                </c:pt>
                <c:pt idx="947">
                  <c:v>3.6000000000000014</c:v>
                </c:pt>
                <c:pt idx="948">
                  <c:v>3.6000000000000014</c:v>
                </c:pt>
                <c:pt idx="949">
                  <c:v>3.6999999999999993</c:v>
                </c:pt>
                <c:pt idx="950">
                  <c:v>3.6000000000000014</c:v>
                </c:pt>
                <c:pt idx="951">
                  <c:v>3.6000000000000014</c:v>
                </c:pt>
                <c:pt idx="952">
                  <c:v>3.6000000000000014</c:v>
                </c:pt>
                <c:pt idx="953">
                  <c:v>3.6000000000000014</c:v>
                </c:pt>
                <c:pt idx="954">
                  <c:v>3.6000000000000014</c:v>
                </c:pt>
                <c:pt idx="955">
                  <c:v>3.6000000000000014</c:v>
                </c:pt>
                <c:pt idx="956">
                  <c:v>3.6000000000000014</c:v>
                </c:pt>
                <c:pt idx="957">
                  <c:v>3.6999999999999993</c:v>
                </c:pt>
                <c:pt idx="958">
                  <c:v>3.6999999999999993</c:v>
                </c:pt>
                <c:pt idx="959">
                  <c:v>3.6999999999999993</c:v>
                </c:pt>
                <c:pt idx="960">
                  <c:v>3.6999999999999993</c:v>
                </c:pt>
                <c:pt idx="961">
                  <c:v>3.6999999999999993</c:v>
                </c:pt>
                <c:pt idx="962">
                  <c:v>3.6999999999999993</c:v>
                </c:pt>
                <c:pt idx="963">
                  <c:v>3.6999999999999993</c:v>
                </c:pt>
                <c:pt idx="964">
                  <c:v>3.8000000000000007</c:v>
                </c:pt>
                <c:pt idx="965">
                  <c:v>3.8000000000000007</c:v>
                </c:pt>
                <c:pt idx="966">
                  <c:v>3.6999999999999993</c:v>
                </c:pt>
                <c:pt idx="967">
                  <c:v>3.6999999999999993</c:v>
                </c:pt>
                <c:pt idx="968">
                  <c:v>3.6999999999999993</c:v>
                </c:pt>
                <c:pt idx="969">
                  <c:v>3.8000000000000007</c:v>
                </c:pt>
                <c:pt idx="970">
                  <c:v>3.6999999999999993</c:v>
                </c:pt>
                <c:pt idx="971">
                  <c:v>3.8000000000000007</c:v>
                </c:pt>
                <c:pt idx="972">
                  <c:v>3.6999999999999993</c:v>
                </c:pt>
                <c:pt idx="973">
                  <c:v>3.6999999999999993</c:v>
                </c:pt>
                <c:pt idx="974">
                  <c:v>3.6999999999999993</c:v>
                </c:pt>
                <c:pt idx="975">
                  <c:v>3.8000000000000007</c:v>
                </c:pt>
                <c:pt idx="976">
                  <c:v>3.8000000000000007</c:v>
                </c:pt>
                <c:pt idx="977">
                  <c:v>3.8000000000000007</c:v>
                </c:pt>
                <c:pt idx="978">
                  <c:v>3.8000000000000007</c:v>
                </c:pt>
                <c:pt idx="979">
                  <c:v>3.8000000000000007</c:v>
                </c:pt>
                <c:pt idx="980">
                  <c:v>3.8999999999999986</c:v>
                </c:pt>
                <c:pt idx="981">
                  <c:v>3.8999999999999986</c:v>
                </c:pt>
                <c:pt idx="982">
                  <c:v>3.8999999999999986</c:v>
                </c:pt>
                <c:pt idx="983">
                  <c:v>3.8999999999999986</c:v>
                </c:pt>
                <c:pt idx="984">
                  <c:v>3.8999999999999986</c:v>
                </c:pt>
                <c:pt idx="985">
                  <c:v>3.8999999999999986</c:v>
                </c:pt>
                <c:pt idx="986">
                  <c:v>3.8000000000000007</c:v>
                </c:pt>
                <c:pt idx="987">
                  <c:v>3.8999999999999986</c:v>
                </c:pt>
                <c:pt idx="988">
                  <c:v>3.8999999999999986</c:v>
                </c:pt>
                <c:pt idx="989">
                  <c:v>3.8999999999999986</c:v>
                </c:pt>
                <c:pt idx="990">
                  <c:v>3.8000000000000007</c:v>
                </c:pt>
                <c:pt idx="991">
                  <c:v>3.8000000000000007</c:v>
                </c:pt>
                <c:pt idx="992">
                  <c:v>3.8999999999999986</c:v>
                </c:pt>
                <c:pt idx="993">
                  <c:v>3.8999999999999986</c:v>
                </c:pt>
                <c:pt idx="994">
                  <c:v>3.8999999999999986</c:v>
                </c:pt>
                <c:pt idx="995">
                  <c:v>3.8999999999999986</c:v>
                </c:pt>
                <c:pt idx="996">
                  <c:v>3.8999999999999986</c:v>
                </c:pt>
                <c:pt idx="997">
                  <c:v>3.8999999999999986</c:v>
                </c:pt>
                <c:pt idx="998">
                  <c:v>3.8999999999999986</c:v>
                </c:pt>
                <c:pt idx="999">
                  <c:v>3.8999999999999986</c:v>
                </c:pt>
                <c:pt idx="1000">
                  <c:v>3.8999999999999986</c:v>
                </c:pt>
                <c:pt idx="1001">
                  <c:v>3.8999999999999986</c:v>
                </c:pt>
                <c:pt idx="1002">
                  <c:v>3.8999999999999986</c:v>
                </c:pt>
                <c:pt idx="1003">
                  <c:v>3.8999999999999986</c:v>
                </c:pt>
                <c:pt idx="1004">
                  <c:v>3.8999999999999986</c:v>
                </c:pt>
                <c:pt idx="1005">
                  <c:v>3.8999999999999986</c:v>
                </c:pt>
                <c:pt idx="1006">
                  <c:v>3.8000000000000007</c:v>
                </c:pt>
                <c:pt idx="1007">
                  <c:v>3.8999999999999986</c:v>
                </c:pt>
                <c:pt idx="1008">
                  <c:v>3.8999999999999986</c:v>
                </c:pt>
                <c:pt idx="1009">
                  <c:v>3.8000000000000007</c:v>
                </c:pt>
                <c:pt idx="1010">
                  <c:v>3.8000000000000007</c:v>
                </c:pt>
                <c:pt idx="1011">
                  <c:v>3.8000000000000007</c:v>
                </c:pt>
                <c:pt idx="1012">
                  <c:v>3.8000000000000007</c:v>
                </c:pt>
                <c:pt idx="1013">
                  <c:v>3.6999999999999993</c:v>
                </c:pt>
                <c:pt idx="1014">
                  <c:v>3.8000000000000007</c:v>
                </c:pt>
                <c:pt idx="1015">
                  <c:v>3.6999999999999993</c:v>
                </c:pt>
                <c:pt idx="1016">
                  <c:v>3.6999999999999993</c:v>
                </c:pt>
                <c:pt idx="1017">
                  <c:v>3.8000000000000007</c:v>
                </c:pt>
                <c:pt idx="1018">
                  <c:v>3.8000000000000007</c:v>
                </c:pt>
                <c:pt idx="1019">
                  <c:v>3.8000000000000007</c:v>
                </c:pt>
                <c:pt idx="1020">
                  <c:v>3.8000000000000007</c:v>
                </c:pt>
                <c:pt idx="1021">
                  <c:v>3.8000000000000007</c:v>
                </c:pt>
                <c:pt idx="1022">
                  <c:v>3.8000000000000007</c:v>
                </c:pt>
                <c:pt idx="1023">
                  <c:v>3.8000000000000007</c:v>
                </c:pt>
                <c:pt idx="1024">
                  <c:v>3.8000000000000007</c:v>
                </c:pt>
                <c:pt idx="1025">
                  <c:v>3.6999999999999993</c:v>
                </c:pt>
                <c:pt idx="1026">
                  <c:v>3.6999999999999993</c:v>
                </c:pt>
                <c:pt idx="1027">
                  <c:v>3.6999999999999993</c:v>
                </c:pt>
                <c:pt idx="1028">
                  <c:v>3.6999999999999993</c:v>
                </c:pt>
                <c:pt idx="1029">
                  <c:v>3.6999999999999993</c:v>
                </c:pt>
                <c:pt idx="1030">
                  <c:v>3.8000000000000007</c:v>
                </c:pt>
                <c:pt idx="1031">
                  <c:v>3.6999999999999993</c:v>
                </c:pt>
                <c:pt idx="1032">
                  <c:v>3.6999999999999993</c:v>
                </c:pt>
                <c:pt idx="1033">
                  <c:v>3.6999999999999993</c:v>
                </c:pt>
                <c:pt idx="1034">
                  <c:v>3.6999999999999993</c:v>
                </c:pt>
                <c:pt idx="1035">
                  <c:v>3.8000000000000007</c:v>
                </c:pt>
                <c:pt idx="1036">
                  <c:v>3.6999999999999993</c:v>
                </c:pt>
                <c:pt idx="1037">
                  <c:v>3.6999999999999993</c:v>
                </c:pt>
                <c:pt idx="1038">
                  <c:v>3.6000000000000014</c:v>
                </c:pt>
                <c:pt idx="1039">
                  <c:v>3.6999999999999993</c:v>
                </c:pt>
                <c:pt idx="1040">
                  <c:v>3.6999999999999993</c:v>
                </c:pt>
                <c:pt idx="1041">
                  <c:v>3.6999999999999993</c:v>
                </c:pt>
                <c:pt idx="1042">
                  <c:v>3.6999999999999993</c:v>
                </c:pt>
                <c:pt idx="1043">
                  <c:v>3.6999999999999993</c:v>
                </c:pt>
                <c:pt idx="1044">
                  <c:v>3.6999999999999993</c:v>
                </c:pt>
                <c:pt idx="1045">
                  <c:v>3.6999999999999993</c:v>
                </c:pt>
                <c:pt idx="1046">
                  <c:v>3.6000000000000014</c:v>
                </c:pt>
                <c:pt idx="1047">
                  <c:v>3.6000000000000014</c:v>
                </c:pt>
                <c:pt idx="1048">
                  <c:v>3.6000000000000014</c:v>
                </c:pt>
                <c:pt idx="1049">
                  <c:v>3.6000000000000014</c:v>
                </c:pt>
                <c:pt idx="1050">
                  <c:v>3.6000000000000014</c:v>
                </c:pt>
                <c:pt idx="1051">
                  <c:v>3.6000000000000014</c:v>
                </c:pt>
                <c:pt idx="1052">
                  <c:v>3.5</c:v>
                </c:pt>
                <c:pt idx="1053">
                  <c:v>3.5</c:v>
                </c:pt>
                <c:pt idx="1054">
                  <c:v>3.6000000000000014</c:v>
                </c:pt>
                <c:pt idx="1055">
                  <c:v>3.5</c:v>
                </c:pt>
                <c:pt idx="1056">
                  <c:v>3.5</c:v>
                </c:pt>
                <c:pt idx="1057">
                  <c:v>3.5</c:v>
                </c:pt>
                <c:pt idx="1058">
                  <c:v>3.5</c:v>
                </c:pt>
                <c:pt idx="1059">
                  <c:v>3.5</c:v>
                </c:pt>
                <c:pt idx="1060">
                  <c:v>3.5</c:v>
                </c:pt>
                <c:pt idx="1061">
                  <c:v>3.5</c:v>
                </c:pt>
                <c:pt idx="1062">
                  <c:v>3.5</c:v>
                </c:pt>
                <c:pt idx="1063">
                  <c:v>3.5</c:v>
                </c:pt>
                <c:pt idx="1064">
                  <c:v>3.5</c:v>
                </c:pt>
                <c:pt idx="1065">
                  <c:v>3.5</c:v>
                </c:pt>
                <c:pt idx="1066">
                  <c:v>3.3999999999999986</c:v>
                </c:pt>
                <c:pt idx="1067">
                  <c:v>3.5</c:v>
                </c:pt>
                <c:pt idx="1068">
                  <c:v>3.5</c:v>
                </c:pt>
                <c:pt idx="1069">
                  <c:v>3.5</c:v>
                </c:pt>
                <c:pt idx="1070">
                  <c:v>3.5</c:v>
                </c:pt>
                <c:pt idx="1071">
                  <c:v>3.3999999999999986</c:v>
                </c:pt>
                <c:pt idx="1072">
                  <c:v>3.3999999999999986</c:v>
                </c:pt>
                <c:pt idx="1073">
                  <c:v>3.3999999999999986</c:v>
                </c:pt>
                <c:pt idx="1074">
                  <c:v>3.3999999999999986</c:v>
                </c:pt>
                <c:pt idx="1075">
                  <c:v>3.3999999999999986</c:v>
                </c:pt>
                <c:pt idx="1076">
                  <c:v>3.3999999999999986</c:v>
                </c:pt>
                <c:pt idx="1077">
                  <c:v>3.3999999999999986</c:v>
                </c:pt>
                <c:pt idx="1078">
                  <c:v>3.3000000000000007</c:v>
                </c:pt>
                <c:pt idx="1079">
                  <c:v>3.3000000000000007</c:v>
                </c:pt>
                <c:pt idx="1080">
                  <c:v>3.3999999999999986</c:v>
                </c:pt>
                <c:pt idx="1081">
                  <c:v>3.3000000000000007</c:v>
                </c:pt>
                <c:pt idx="1082">
                  <c:v>3.3999999999999986</c:v>
                </c:pt>
                <c:pt idx="1083">
                  <c:v>3.3999999999999986</c:v>
                </c:pt>
                <c:pt idx="1084">
                  <c:v>3.3000000000000007</c:v>
                </c:pt>
                <c:pt idx="1085">
                  <c:v>3.3000000000000007</c:v>
                </c:pt>
                <c:pt idx="1086">
                  <c:v>3.3000000000000007</c:v>
                </c:pt>
                <c:pt idx="1087">
                  <c:v>3.3000000000000007</c:v>
                </c:pt>
                <c:pt idx="1088">
                  <c:v>3.3000000000000007</c:v>
                </c:pt>
                <c:pt idx="1089">
                  <c:v>3.3000000000000007</c:v>
                </c:pt>
                <c:pt idx="1090">
                  <c:v>3.3000000000000007</c:v>
                </c:pt>
                <c:pt idx="1091">
                  <c:v>3.3999999999999986</c:v>
                </c:pt>
                <c:pt idx="1092">
                  <c:v>3.3000000000000007</c:v>
                </c:pt>
                <c:pt idx="1093">
                  <c:v>3.3000000000000007</c:v>
                </c:pt>
                <c:pt idx="1094">
                  <c:v>3.3000000000000007</c:v>
                </c:pt>
                <c:pt idx="1095">
                  <c:v>3.3000000000000007</c:v>
                </c:pt>
                <c:pt idx="1096">
                  <c:v>3.3000000000000007</c:v>
                </c:pt>
                <c:pt idx="1097">
                  <c:v>3.3000000000000007</c:v>
                </c:pt>
                <c:pt idx="1098">
                  <c:v>3.3000000000000007</c:v>
                </c:pt>
                <c:pt idx="1099">
                  <c:v>3.3000000000000007</c:v>
                </c:pt>
                <c:pt idx="1100">
                  <c:v>3.3000000000000007</c:v>
                </c:pt>
                <c:pt idx="1101">
                  <c:v>3.3000000000000007</c:v>
                </c:pt>
                <c:pt idx="1102">
                  <c:v>3.1999999999999993</c:v>
                </c:pt>
                <c:pt idx="1103">
                  <c:v>3.3000000000000007</c:v>
                </c:pt>
                <c:pt idx="1104">
                  <c:v>3.1999999999999993</c:v>
                </c:pt>
                <c:pt idx="1105">
                  <c:v>3.1999999999999993</c:v>
                </c:pt>
                <c:pt idx="1106">
                  <c:v>3.3000000000000007</c:v>
                </c:pt>
                <c:pt idx="1107">
                  <c:v>3.1999999999999993</c:v>
                </c:pt>
                <c:pt idx="1108">
                  <c:v>3.3000000000000007</c:v>
                </c:pt>
                <c:pt idx="1109">
                  <c:v>3.1999999999999993</c:v>
                </c:pt>
                <c:pt idx="1110">
                  <c:v>3.1999999999999993</c:v>
                </c:pt>
                <c:pt idx="1111">
                  <c:v>3.1000000000000014</c:v>
                </c:pt>
                <c:pt idx="1112">
                  <c:v>3.1999999999999993</c:v>
                </c:pt>
                <c:pt idx="1113">
                  <c:v>3.1999999999999993</c:v>
                </c:pt>
                <c:pt idx="1114">
                  <c:v>3.1999999999999993</c:v>
                </c:pt>
                <c:pt idx="1115">
                  <c:v>3.1999999999999993</c:v>
                </c:pt>
                <c:pt idx="1116">
                  <c:v>3.1999999999999993</c:v>
                </c:pt>
                <c:pt idx="1117">
                  <c:v>3.3000000000000007</c:v>
                </c:pt>
                <c:pt idx="1118">
                  <c:v>3.1999999999999993</c:v>
                </c:pt>
                <c:pt idx="1119">
                  <c:v>3.3000000000000007</c:v>
                </c:pt>
                <c:pt idx="1120">
                  <c:v>3.3000000000000007</c:v>
                </c:pt>
                <c:pt idx="1121">
                  <c:v>3.3000000000000007</c:v>
                </c:pt>
                <c:pt idx="1122">
                  <c:v>3.3000000000000007</c:v>
                </c:pt>
                <c:pt idx="1123">
                  <c:v>3.1999999999999993</c:v>
                </c:pt>
                <c:pt idx="1124">
                  <c:v>3.1999999999999993</c:v>
                </c:pt>
                <c:pt idx="1125">
                  <c:v>3.1999999999999993</c:v>
                </c:pt>
                <c:pt idx="1126">
                  <c:v>3.1999999999999993</c:v>
                </c:pt>
                <c:pt idx="1127">
                  <c:v>3.1999999999999993</c:v>
                </c:pt>
                <c:pt idx="1128">
                  <c:v>3.1999999999999993</c:v>
                </c:pt>
                <c:pt idx="1129">
                  <c:v>3.1999999999999993</c:v>
                </c:pt>
                <c:pt idx="1130">
                  <c:v>3.1000000000000014</c:v>
                </c:pt>
                <c:pt idx="1131">
                  <c:v>3.1000000000000014</c:v>
                </c:pt>
                <c:pt idx="1132">
                  <c:v>3.1000000000000014</c:v>
                </c:pt>
                <c:pt idx="1133">
                  <c:v>3.1000000000000014</c:v>
                </c:pt>
                <c:pt idx="1134">
                  <c:v>3.1000000000000014</c:v>
                </c:pt>
                <c:pt idx="1135">
                  <c:v>3.1000000000000014</c:v>
                </c:pt>
                <c:pt idx="1136">
                  <c:v>3.1000000000000014</c:v>
                </c:pt>
                <c:pt idx="1137">
                  <c:v>3.1000000000000014</c:v>
                </c:pt>
                <c:pt idx="1138">
                  <c:v>3.1000000000000014</c:v>
                </c:pt>
                <c:pt idx="1139">
                  <c:v>3.1000000000000014</c:v>
                </c:pt>
                <c:pt idx="1140">
                  <c:v>3.1000000000000014</c:v>
                </c:pt>
                <c:pt idx="1141">
                  <c:v>3.1000000000000014</c:v>
                </c:pt>
                <c:pt idx="1142">
                  <c:v>3.1000000000000014</c:v>
                </c:pt>
                <c:pt idx="1143">
                  <c:v>3.1000000000000014</c:v>
                </c:pt>
                <c:pt idx="1144">
                  <c:v>3.1000000000000014</c:v>
                </c:pt>
                <c:pt idx="1145">
                  <c:v>3.1000000000000014</c:v>
                </c:pt>
                <c:pt idx="1146">
                  <c:v>3.1000000000000014</c:v>
                </c:pt>
                <c:pt idx="1147">
                  <c:v>3.1000000000000014</c:v>
                </c:pt>
                <c:pt idx="1148">
                  <c:v>3</c:v>
                </c:pt>
                <c:pt idx="1149">
                  <c:v>3.1000000000000014</c:v>
                </c:pt>
                <c:pt idx="1150">
                  <c:v>3.1000000000000014</c:v>
                </c:pt>
                <c:pt idx="1151">
                  <c:v>3.1000000000000014</c:v>
                </c:pt>
                <c:pt idx="1152">
                  <c:v>3</c:v>
                </c:pt>
                <c:pt idx="1153">
                  <c:v>3.1000000000000014</c:v>
                </c:pt>
                <c:pt idx="1154">
                  <c:v>3.1000000000000014</c:v>
                </c:pt>
                <c:pt idx="1155">
                  <c:v>3.1000000000000014</c:v>
                </c:pt>
                <c:pt idx="1156">
                  <c:v>3.1000000000000014</c:v>
                </c:pt>
                <c:pt idx="1157">
                  <c:v>3.1000000000000014</c:v>
                </c:pt>
                <c:pt idx="1158">
                  <c:v>3.1000000000000014</c:v>
                </c:pt>
                <c:pt idx="1159">
                  <c:v>3</c:v>
                </c:pt>
                <c:pt idx="1160">
                  <c:v>3</c:v>
                </c:pt>
                <c:pt idx="1161">
                  <c:v>3</c:v>
                </c:pt>
                <c:pt idx="1162">
                  <c:v>3</c:v>
                </c:pt>
                <c:pt idx="1163">
                  <c:v>3</c:v>
                </c:pt>
                <c:pt idx="1164">
                  <c:v>3</c:v>
                </c:pt>
                <c:pt idx="1165">
                  <c:v>3</c:v>
                </c:pt>
                <c:pt idx="1166">
                  <c:v>3</c:v>
                </c:pt>
                <c:pt idx="1167">
                  <c:v>3</c:v>
                </c:pt>
                <c:pt idx="1168">
                  <c:v>3</c:v>
                </c:pt>
                <c:pt idx="1169">
                  <c:v>3</c:v>
                </c:pt>
                <c:pt idx="1170">
                  <c:v>3</c:v>
                </c:pt>
                <c:pt idx="1171">
                  <c:v>3</c:v>
                </c:pt>
                <c:pt idx="1172">
                  <c:v>3</c:v>
                </c:pt>
                <c:pt idx="1173">
                  <c:v>3</c:v>
                </c:pt>
                <c:pt idx="1174">
                  <c:v>3</c:v>
                </c:pt>
                <c:pt idx="1175">
                  <c:v>3</c:v>
                </c:pt>
                <c:pt idx="1176">
                  <c:v>3</c:v>
                </c:pt>
                <c:pt idx="1177">
                  <c:v>3</c:v>
                </c:pt>
                <c:pt idx="1178">
                  <c:v>3</c:v>
                </c:pt>
                <c:pt idx="1179">
                  <c:v>3</c:v>
                </c:pt>
                <c:pt idx="1180">
                  <c:v>3</c:v>
                </c:pt>
                <c:pt idx="1181">
                  <c:v>3</c:v>
                </c:pt>
                <c:pt idx="1182">
                  <c:v>2.8999999999999986</c:v>
                </c:pt>
                <c:pt idx="1183">
                  <c:v>2.8999999999999986</c:v>
                </c:pt>
                <c:pt idx="1184">
                  <c:v>2.8999999999999986</c:v>
                </c:pt>
                <c:pt idx="1185">
                  <c:v>2.8999999999999986</c:v>
                </c:pt>
                <c:pt idx="1186">
                  <c:v>2.8999999999999986</c:v>
                </c:pt>
                <c:pt idx="1187">
                  <c:v>2.8999999999999986</c:v>
                </c:pt>
                <c:pt idx="1188">
                  <c:v>2.8999999999999986</c:v>
                </c:pt>
                <c:pt idx="1189">
                  <c:v>2.8999999999999986</c:v>
                </c:pt>
                <c:pt idx="1190">
                  <c:v>2.8999999999999986</c:v>
                </c:pt>
                <c:pt idx="1191">
                  <c:v>2.8999999999999986</c:v>
                </c:pt>
                <c:pt idx="1192">
                  <c:v>2.8999999999999986</c:v>
                </c:pt>
                <c:pt idx="1193">
                  <c:v>2.8999999999999986</c:v>
                </c:pt>
                <c:pt idx="1194">
                  <c:v>2.8999999999999986</c:v>
                </c:pt>
                <c:pt idx="1195">
                  <c:v>2.8999999999999986</c:v>
                </c:pt>
                <c:pt idx="1196">
                  <c:v>2.8999999999999986</c:v>
                </c:pt>
                <c:pt idx="1197">
                  <c:v>2.8000000000000007</c:v>
                </c:pt>
                <c:pt idx="1198">
                  <c:v>2.8999999999999986</c:v>
                </c:pt>
                <c:pt idx="1199">
                  <c:v>2.8999999999999986</c:v>
                </c:pt>
                <c:pt idx="1200">
                  <c:v>2.8999999999999986</c:v>
                </c:pt>
                <c:pt idx="1201">
                  <c:v>2.8000000000000007</c:v>
                </c:pt>
                <c:pt idx="1202">
                  <c:v>2.8000000000000007</c:v>
                </c:pt>
                <c:pt idx="1203">
                  <c:v>2.8000000000000007</c:v>
                </c:pt>
                <c:pt idx="1204">
                  <c:v>2.8000000000000007</c:v>
                </c:pt>
                <c:pt idx="1205">
                  <c:v>2.8000000000000007</c:v>
                </c:pt>
                <c:pt idx="1206">
                  <c:v>2.8000000000000007</c:v>
                </c:pt>
                <c:pt idx="1207">
                  <c:v>2.8000000000000007</c:v>
                </c:pt>
                <c:pt idx="1208">
                  <c:v>2.8000000000000007</c:v>
                </c:pt>
                <c:pt idx="1209">
                  <c:v>2.8000000000000007</c:v>
                </c:pt>
                <c:pt idx="1210">
                  <c:v>2.8000000000000007</c:v>
                </c:pt>
                <c:pt idx="1211">
                  <c:v>2.8000000000000007</c:v>
                </c:pt>
                <c:pt idx="1212">
                  <c:v>2.6999999999999993</c:v>
                </c:pt>
                <c:pt idx="1213">
                  <c:v>2.6999999999999993</c:v>
                </c:pt>
                <c:pt idx="1214">
                  <c:v>2.8000000000000007</c:v>
                </c:pt>
                <c:pt idx="1215">
                  <c:v>2.6999999999999993</c:v>
                </c:pt>
                <c:pt idx="1216">
                  <c:v>2.6999999999999993</c:v>
                </c:pt>
                <c:pt idx="1217">
                  <c:v>2.6999999999999993</c:v>
                </c:pt>
                <c:pt idx="1218">
                  <c:v>2.6999999999999993</c:v>
                </c:pt>
                <c:pt idx="1219">
                  <c:v>2.6999999999999993</c:v>
                </c:pt>
                <c:pt idx="1220">
                  <c:v>2.6999999999999993</c:v>
                </c:pt>
                <c:pt idx="1221">
                  <c:v>2.6999999999999993</c:v>
                </c:pt>
                <c:pt idx="1222">
                  <c:v>2.6999999999999993</c:v>
                </c:pt>
                <c:pt idx="1223">
                  <c:v>2.6999999999999993</c:v>
                </c:pt>
                <c:pt idx="1224">
                  <c:v>2.6000000000000014</c:v>
                </c:pt>
                <c:pt idx="1225">
                  <c:v>2.6999999999999993</c:v>
                </c:pt>
                <c:pt idx="1226">
                  <c:v>2.6000000000000014</c:v>
                </c:pt>
                <c:pt idx="1227">
                  <c:v>2.6000000000000014</c:v>
                </c:pt>
                <c:pt idx="1228">
                  <c:v>2.6000000000000014</c:v>
                </c:pt>
                <c:pt idx="1229">
                  <c:v>2.6000000000000014</c:v>
                </c:pt>
                <c:pt idx="1230">
                  <c:v>2.6000000000000014</c:v>
                </c:pt>
                <c:pt idx="1231">
                  <c:v>2.6000000000000014</c:v>
                </c:pt>
                <c:pt idx="1232">
                  <c:v>2.6000000000000014</c:v>
                </c:pt>
                <c:pt idx="1233">
                  <c:v>2.6000000000000014</c:v>
                </c:pt>
                <c:pt idx="1234">
                  <c:v>2.6000000000000014</c:v>
                </c:pt>
                <c:pt idx="1235">
                  <c:v>2.6000000000000014</c:v>
                </c:pt>
                <c:pt idx="1236">
                  <c:v>2.6000000000000014</c:v>
                </c:pt>
                <c:pt idx="1237">
                  <c:v>2.6000000000000014</c:v>
                </c:pt>
                <c:pt idx="1238">
                  <c:v>2.6000000000000014</c:v>
                </c:pt>
                <c:pt idx="1239">
                  <c:v>2.6000000000000014</c:v>
                </c:pt>
                <c:pt idx="1240">
                  <c:v>2.6000000000000014</c:v>
                </c:pt>
                <c:pt idx="1241">
                  <c:v>2.6000000000000014</c:v>
                </c:pt>
                <c:pt idx="1242">
                  <c:v>2.6000000000000014</c:v>
                </c:pt>
                <c:pt idx="1243">
                  <c:v>2.6000000000000014</c:v>
                </c:pt>
                <c:pt idx="1244">
                  <c:v>2.5</c:v>
                </c:pt>
                <c:pt idx="1245">
                  <c:v>2.5</c:v>
                </c:pt>
                <c:pt idx="1246">
                  <c:v>2.5</c:v>
                </c:pt>
                <c:pt idx="1247">
                  <c:v>2.5</c:v>
                </c:pt>
                <c:pt idx="1248">
                  <c:v>2.5</c:v>
                </c:pt>
                <c:pt idx="1249">
                  <c:v>2.5</c:v>
                </c:pt>
                <c:pt idx="1250">
                  <c:v>2.5</c:v>
                </c:pt>
                <c:pt idx="1251">
                  <c:v>2.5</c:v>
                </c:pt>
                <c:pt idx="1252">
                  <c:v>2.5</c:v>
                </c:pt>
                <c:pt idx="1253">
                  <c:v>2.5</c:v>
                </c:pt>
                <c:pt idx="1254">
                  <c:v>2.5</c:v>
                </c:pt>
                <c:pt idx="1255">
                  <c:v>2.5</c:v>
                </c:pt>
                <c:pt idx="1256">
                  <c:v>2.5</c:v>
                </c:pt>
                <c:pt idx="1257">
                  <c:v>2.5</c:v>
                </c:pt>
                <c:pt idx="1258">
                  <c:v>2.5</c:v>
                </c:pt>
                <c:pt idx="1259">
                  <c:v>2.5</c:v>
                </c:pt>
                <c:pt idx="1260">
                  <c:v>2.3999999999999986</c:v>
                </c:pt>
                <c:pt idx="1261">
                  <c:v>2.5</c:v>
                </c:pt>
                <c:pt idx="1262">
                  <c:v>2.5</c:v>
                </c:pt>
                <c:pt idx="1263">
                  <c:v>2.5</c:v>
                </c:pt>
                <c:pt idx="1264">
                  <c:v>2.3999999999999986</c:v>
                </c:pt>
                <c:pt idx="1265">
                  <c:v>2.5</c:v>
                </c:pt>
                <c:pt idx="1266">
                  <c:v>2.3999999999999986</c:v>
                </c:pt>
                <c:pt idx="1267">
                  <c:v>2.3999999999999986</c:v>
                </c:pt>
                <c:pt idx="1268">
                  <c:v>2.3999999999999986</c:v>
                </c:pt>
                <c:pt idx="1269">
                  <c:v>2.3999999999999986</c:v>
                </c:pt>
                <c:pt idx="1270">
                  <c:v>2.3999999999999986</c:v>
                </c:pt>
                <c:pt idx="1271">
                  <c:v>2.3999999999999986</c:v>
                </c:pt>
                <c:pt idx="1272">
                  <c:v>2.3999999999999986</c:v>
                </c:pt>
                <c:pt idx="1273">
                  <c:v>2.3999999999999986</c:v>
                </c:pt>
                <c:pt idx="1274">
                  <c:v>2.3999999999999986</c:v>
                </c:pt>
                <c:pt idx="1275">
                  <c:v>2.3000000000000007</c:v>
                </c:pt>
                <c:pt idx="1276">
                  <c:v>2.3000000000000007</c:v>
                </c:pt>
                <c:pt idx="1277">
                  <c:v>2.3000000000000007</c:v>
                </c:pt>
                <c:pt idx="1278">
                  <c:v>2.3000000000000007</c:v>
                </c:pt>
                <c:pt idx="1279">
                  <c:v>2.3000000000000007</c:v>
                </c:pt>
                <c:pt idx="1280">
                  <c:v>2.3000000000000007</c:v>
                </c:pt>
                <c:pt idx="1281">
                  <c:v>2.3000000000000007</c:v>
                </c:pt>
                <c:pt idx="1282">
                  <c:v>2.3000000000000007</c:v>
                </c:pt>
                <c:pt idx="1283">
                  <c:v>2.3000000000000007</c:v>
                </c:pt>
                <c:pt idx="1284">
                  <c:v>2.3000000000000007</c:v>
                </c:pt>
                <c:pt idx="1285">
                  <c:v>2.3000000000000007</c:v>
                </c:pt>
                <c:pt idx="1286">
                  <c:v>2.3000000000000007</c:v>
                </c:pt>
                <c:pt idx="1287">
                  <c:v>2.3000000000000007</c:v>
                </c:pt>
                <c:pt idx="1288">
                  <c:v>2.3000000000000007</c:v>
                </c:pt>
                <c:pt idx="1289">
                  <c:v>2.3000000000000007</c:v>
                </c:pt>
                <c:pt idx="1290">
                  <c:v>2.3000000000000007</c:v>
                </c:pt>
                <c:pt idx="1291">
                  <c:v>2.3000000000000007</c:v>
                </c:pt>
                <c:pt idx="1292">
                  <c:v>2.3000000000000007</c:v>
                </c:pt>
                <c:pt idx="1293">
                  <c:v>2.3000000000000007</c:v>
                </c:pt>
                <c:pt idx="1294">
                  <c:v>2.3000000000000007</c:v>
                </c:pt>
                <c:pt idx="1295">
                  <c:v>2.3000000000000007</c:v>
                </c:pt>
                <c:pt idx="1296">
                  <c:v>2.1999999999999993</c:v>
                </c:pt>
                <c:pt idx="1297">
                  <c:v>2.1999999999999993</c:v>
                </c:pt>
                <c:pt idx="1298">
                  <c:v>2.1999999999999993</c:v>
                </c:pt>
                <c:pt idx="1299">
                  <c:v>2.1999999999999993</c:v>
                </c:pt>
                <c:pt idx="1300">
                  <c:v>2.1999999999999993</c:v>
                </c:pt>
                <c:pt idx="1301">
                  <c:v>2.1999999999999993</c:v>
                </c:pt>
                <c:pt idx="1302">
                  <c:v>2.1999999999999993</c:v>
                </c:pt>
                <c:pt idx="1303">
                  <c:v>2.1999999999999993</c:v>
                </c:pt>
                <c:pt idx="1304">
                  <c:v>2.1999999999999993</c:v>
                </c:pt>
                <c:pt idx="1305">
                  <c:v>2.1999999999999993</c:v>
                </c:pt>
                <c:pt idx="1306">
                  <c:v>2.1999999999999993</c:v>
                </c:pt>
                <c:pt idx="1307">
                  <c:v>2.1999999999999993</c:v>
                </c:pt>
                <c:pt idx="1308">
                  <c:v>2.1999999999999993</c:v>
                </c:pt>
                <c:pt idx="1309">
                  <c:v>2.1999999999999993</c:v>
                </c:pt>
                <c:pt idx="1310">
                  <c:v>2.1999999999999993</c:v>
                </c:pt>
                <c:pt idx="1311">
                  <c:v>2.1999999999999993</c:v>
                </c:pt>
                <c:pt idx="1312">
                  <c:v>2.1999999999999993</c:v>
                </c:pt>
                <c:pt idx="1313">
                  <c:v>2.1000000000000014</c:v>
                </c:pt>
                <c:pt idx="1314">
                  <c:v>2.1000000000000014</c:v>
                </c:pt>
                <c:pt idx="1315">
                  <c:v>2.1000000000000014</c:v>
                </c:pt>
                <c:pt idx="1316">
                  <c:v>2</c:v>
                </c:pt>
                <c:pt idx="1317">
                  <c:v>2.1000000000000014</c:v>
                </c:pt>
                <c:pt idx="1318">
                  <c:v>2.1000000000000014</c:v>
                </c:pt>
                <c:pt idx="1319">
                  <c:v>2</c:v>
                </c:pt>
                <c:pt idx="1320">
                  <c:v>2.1000000000000014</c:v>
                </c:pt>
                <c:pt idx="1321">
                  <c:v>2.1000000000000014</c:v>
                </c:pt>
                <c:pt idx="1322">
                  <c:v>2.1000000000000014</c:v>
                </c:pt>
                <c:pt idx="1323">
                  <c:v>2.1000000000000014</c:v>
                </c:pt>
                <c:pt idx="1324">
                  <c:v>2.1000000000000014</c:v>
                </c:pt>
                <c:pt idx="1325">
                  <c:v>2.1000000000000014</c:v>
                </c:pt>
                <c:pt idx="1326">
                  <c:v>2</c:v>
                </c:pt>
                <c:pt idx="1327">
                  <c:v>2</c:v>
                </c:pt>
                <c:pt idx="1328">
                  <c:v>2</c:v>
                </c:pt>
                <c:pt idx="1329">
                  <c:v>2</c:v>
                </c:pt>
                <c:pt idx="1330">
                  <c:v>2</c:v>
                </c:pt>
                <c:pt idx="1331">
                  <c:v>2</c:v>
                </c:pt>
                <c:pt idx="1332">
                  <c:v>2</c:v>
                </c:pt>
                <c:pt idx="1333">
                  <c:v>2</c:v>
                </c:pt>
                <c:pt idx="1334">
                  <c:v>2</c:v>
                </c:pt>
                <c:pt idx="1335">
                  <c:v>2</c:v>
                </c:pt>
                <c:pt idx="1336">
                  <c:v>2</c:v>
                </c:pt>
                <c:pt idx="1337">
                  <c:v>2</c:v>
                </c:pt>
                <c:pt idx="1338">
                  <c:v>2</c:v>
                </c:pt>
                <c:pt idx="1339">
                  <c:v>2</c:v>
                </c:pt>
                <c:pt idx="1340">
                  <c:v>2</c:v>
                </c:pt>
                <c:pt idx="1341">
                  <c:v>2</c:v>
                </c:pt>
                <c:pt idx="1342">
                  <c:v>2</c:v>
                </c:pt>
                <c:pt idx="1343">
                  <c:v>2</c:v>
                </c:pt>
                <c:pt idx="1344">
                  <c:v>2</c:v>
                </c:pt>
                <c:pt idx="1345">
                  <c:v>2</c:v>
                </c:pt>
                <c:pt idx="1346">
                  <c:v>2</c:v>
                </c:pt>
                <c:pt idx="1347">
                  <c:v>2</c:v>
                </c:pt>
                <c:pt idx="1348">
                  <c:v>2</c:v>
                </c:pt>
                <c:pt idx="1349">
                  <c:v>2</c:v>
                </c:pt>
                <c:pt idx="1350">
                  <c:v>2</c:v>
                </c:pt>
                <c:pt idx="1351">
                  <c:v>2</c:v>
                </c:pt>
                <c:pt idx="1352">
                  <c:v>1.8999999999999986</c:v>
                </c:pt>
                <c:pt idx="1353">
                  <c:v>2</c:v>
                </c:pt>
                <c:pt idx="1354">
                  <c:v>2</c:v>
                </c:pt>
                <c:pt idx="1355">
                  <c:v>2</c:v>
                </c:pt>
                <c:pt idx="1356">
                  <c:v>2</c:v>
                </c:pt>
                <c:pt idx="1357">
                  <c:v>2</c:v>
                </c:pt>
                <c:pt idx="1358">
                  <c:v>2</c:v>
                </c:pt>
                <c:pt idx="1359">
                  <c:v>2</c:v>
                </c:pt>
                <c:pt idx="1360">
                  <c:v>1.8999999999999986</c:v>
                </c:pt>
                <c:pt idx="1361">
                  <c:v>1.8999999999999986</c:v>
                </c:pt>
                <c:pt idx="1362">
                  <c:v>1.8999999999999986</c:v>
                </c:pt>
                <c:pt idx="1363">
                  <c:v>1.8999999999999986</c:v>
                </c:pt>
                <c:pt idx="1364">
                  <c:v>1.8999999999999986</c:v>
                </c:pt>
                <c:pt idx="1365">
                  <c:v>1.8999999999999986</c:v>
                </c:pt>
                <c:pt idx="1366">
                  <c:v>1.8999999999999986</c:v>
                </c:pt>
                <c:pt idx="1367">
                  <c:v>1.8999999999999986</c:v>
                </c:pt>
                <c:pt idx="1368">
                  <c:v>1.8999999999999986</c:v>
                </c:pt>
                <c:pt idx="1369">
                  <c:v>1.8999999999999986</c:v>
                </c:pt>
                <c:pt idx="1370">
                  <c:v>1.8999999999999986</c:v>
                </c:pt>
                <c:pt idx="1371">
                  <c:v>1.8000000000000007</c:v>
                </c:pt>
                <c:pt idx="1372">
                  <c:v>1.8999999999999986</c:v>
                </c:pt>
                <c:pt idx="1373">
                  <c:v>1.8000000000000007</c:v>
                </c:pt>
                <c:pt idx="1374">
                  <c:v>1.8999999999999986</c:v>
                </c:pt>
                <c:pt idx="1375">
                  <c:v>1.8999999999999986</c:v>
                </c:pt>
                <c:pt idx="1376">
                  <c:v>1.8000000000000007</c:v>
                </c:pt>
                <c:pt idx="1377">
                  <c:v>1.8000000000000007</c:v>
                </c:pt>
                <c:pt idx="1378">
                  <c:v>1.8000000000000007</c:v>
                </c:pt>
                <c:pt idx="1379">
                  <c:v>1.8000000000000007</c:v>
                </c:pt>
                <c:pt idx="1380">
                  <c:v>1.8000000000000007</c:v>
                </c:pt>
                <c:pt idx="1381">
                  <c:v>1.8000000000000007</c:v>
                </c:pt>
                <c:pt idx="1382">
                  <c:v>1.8000000000000007</c:v>
                </c:pt>
                <c:pt idx="1383">
                  <c:v>1.8000000000000007</c:v>
                </c:pt>
                <c:pt idx="1384">
                  <c:v>1.8000000000000007</c:v>
                </c:pt>
                <c:pt idx="1385">
                  <c:v>1.8000000000000007</c:v>
                </c:pt>
                <c:pt idx="1386">
                  <c:v>1.8000000000000007</c:v>
                </c:pt>
                <c:pt idx="1387">
                  <c:v>1.8000000000000007</c:v>
                </c:pt>
                <c:pt idx="1388">
                  <c:v>1.6999999999999993</c:v>
                </c:pt>
                <c:pt idx="1389">
                  <c:v>1.6999999999999993</c:v>
                </c:pt>
                <c:pt idx="1390">
                  <c:v>1.6999999999999993</c:v>
                </c:pt>
                <c:pt idx="1391">
                  <c:v>1.6999999999999993</c:v>
                </c:pt>
                <c:pt idx="1392">
                  <c:v>1.6999999999999993</c:v>
                </c:pt>
                <c:pt idx="1393">
                  <c:v>1.6999999999999993</c:v>
                </c:pt>
                <c:pt idx="1394">
                  <c:v>1.6999999999999993</c:v>
                </c:pt>
                <c:pt idx="1395">
                  <c:v>1.6999999999999993</c:v>
                </c:pt>
                <c:pt idx="1396">
                  <c:v>1.6000000000000014</c:v>
                </c:pt>
                <c:pt idx="1397">
                  <c:v>1.6000000000000014</c:v>
                </c:pt>
                <c:pt idx="1398">
                  <c:v>1.6000000000000014</c:v>
                </c:pt>
                <c:pt idx="1399">
                  <c:v>1.6999999999999993</c:v>
                </c:pt>
                <c:pt idx="1400">
                  <c:v>1.6999999999999993</c:v>
                </c:pt>
                <c:pt idx="1401">
                  <c:v>1.6999999999999993</c:v>
                </c:pt>
                <c:pt idx="1402">
                  <c:v>1.6999999999999993</c:v>
                </c:pt>
                <c:pt idx="1403">
                  <c:v>1.6000000000000014</c:v>
                </c:pt>
                <c:pt idx="1404">
                  <c:v>1.6999999999999993</c:v>
                </c:pt>
                <c:pt idx="1405">
                  <c:v>1.6999999999999993</c:v>
                </c:pt>
                <c:pt idx="1406">
                  <c:v>1.6999999999999993</c:v>
                </c:pt>
                <c:pt idx="1407">
                  <c:v>1.6999999999999993</c:v>
                </c:pt>
                <c:pt idx="1408">
                  <c:v>1.6999999999999993</c:v>
                </c:pt>
                <c:pt idx="1409">
                  <c:v>1.6999999999999993</c:v>
                </c:pt>
                <c:pt idx="1410">
                  <c:v>1.6000000000000014</c:v>
                </c:pt>
                <c:pt idx="1411">
                  <c:v>1.6000000000000014</c:v>
                </c:pt>
                <c:pt idx="1412">
                  <c:v>1.6000000000000014</c:v>
                </c:pt>
                <c:pt idx="1413">
                  <c:v>1.6000000000000014</c:v>
                </c:pt>
                <c:pt idx="1414">
                  <c:v>1.6000000000000014</c:v>
                </c:pt>
                <c:pt idx="1415">
                  <c:v>1.6000000000000014</c:v>
                </c:pt>
                <c:pt idx="1416">
                  <c:v>1.6000000000000014</c:v>
                </c:pt>
                <c:pt idx="1417">
                  <c:v>1.6000000000000014</c:v>
                </c:pt>
                <c:pt idx="1418">
                  <c:v>1.6000000000000014</c:v>
                </c:pt>
                <c:pt idx="1419">
                  <c:v>1.6000000000000014</c:v>
                </c:pt>
                <c:pt idx="1420">
                  <c:v>1.6000000000000014</c:v>
                </c:pt>
                <c:pt idx="1421">
                  <c:v>1.6000000000000014</c:v>
                </c:pt>
                <c:pt idx="1422">
                  <c:v>1.5</c:v>
                </c:pt>
                <c:pt idx="1423">
                  <c:v>1.6000000000000014</c:v>
                </c:pt>
                <c:pt idx="1424">
                  <c:v>1.5</c:v>
                </c:pt>
                <c:pt idx="1425">
                  <c:v>1.5</c:v>
                </c:pt>
                <c:pt idx="1426">
                  <c:v>1.5</c:v>
                </c:pt>
                <c:pt idx="1427">
                  <c:v>1.5</c:v>
                </c:pt>
                <c:pt idx="1428">
                  <c:v>1.5</c:v>
                </c:pt>
                <c:pt idx="1429">
                  <c:v>1.5</c:v>
                </c:pt>
                <c:pt idx="1430">
                  <c:v>1.5</c:v>
                </c:pt>
                <c:pt idx="1431">
                  <c:v>1.5</c:v>
                </c:pt>
                <c:pt idx="1432">
                  <c:v>1.5</c:v>
                </c:pt>
                <c:pt idx="1433">
                  <c:v>1.5</c:v>
                </c:pt>
                <c:pt idx="1434">
                  <c:v>1.5</c:v>
                </c:pt>
                <c:pt idx="1435">
                  <c:v>1.5</c:v>
                </c:pt>
                <c:pt idx="1436">
                  <c:v>1.5</c:v>
                </c:pt>
                <c:pt idx="1437">
                  <c:v>1.5</c:v>
                </c:pt>
                <c:pt idx="1438">
                  <c:v>1.5</c:v>
                </c:pt>
                <c:pt idx="1439">
                  <c:v>1.3999999999999986</c:v>
                </c:pt>
                <c:pt idx="1440">
                  <c:v>1.3999999999999986</c:v>
                </c:pt>
                <c:pt idx="1441">
                  <c:v>1.3999999999999986</c:v>
                </c:pt>
                <c:pt idx="1442">
                  <c:v>1.5</c:v>
                </c:pt>
                <c:pt idx="1443">
                  <c:v>1.3999999999999986</c:v>
                </c:pt>
                <c:pt idx="1444">
                  <c:v>1.5</c:v>
                </c:pt>
                <c:pt idx="1445">
                  <c:v>1.3999999999999986</c:v>
                </c:pt>
                <c:pt idx="1446">
                  <c:v>1.5</c:v>
                </c:pt>
                <c:pt idx="1447">
                  <c:v>1.5</c:v>
                </c:pt>
                <c:pt idx="1448">
                  <c:v>1.3999999999999986</c:v>
                </c:pt>
                <c:pt idx="1449">
                  <c:v>1.5</c:v>
                </c:pt>
                <c:pt idx="1450">
                  <c:v>1.5</c:v>
                </c:pt>
                <c:pt idx="1451">
                  <c:v>1.5</c:v>
                </c:pt>
                <c:pt idx="1452">
                  <c:v>1.5</c:v>
                </c:pt>
                <c:pt idx="1453">
                  <c:v>1.3999999999999986</c:v>
                </c:pt>
                <c:pt idx="1454">
                  <c:v>1.3999999999999986</c:v>
                </c:pt>
                <c:pt idx="1455">
                  <c:v>1.3999999999999986</c:v>
                </c:pt>
                <c:pt idx="1456">
                  <c:v>1.3999999999999986</c:v>
                </c:pt>
                <c:pt idx="1457">
                  <c:v>1.3999999999999986</c:v>
                </c:pt>
                <c:pt idx="1458">
                  <c:v>1.3999999999999986</c:v>
                </c:pt>
                <c:pt idx="1459">
                  <c:v>1.3999999999999986</c:v>
                </c:pt>
                <c:pt idx="1460">
                  <c:v>1.3999999999999986</c:v>
                </c:pt>
                <c:pt idx="1461">
                  <c:v>1.3999999999999986</c:v>
                </c:pt>
                <c:pt idx="1462">
                  <c:v>1.3999999999999986</c:v>
                </c:pt>
                <c:pt idx="1463">
                  <c:v>1.3999999999999986</c:v>
                </c:pt>
                <c:pt idx="1464">
                  <c:v>1.3999999999999986</c:v>
                </c:pt>
                <c:pt idx="1465">
                  <c:v>1.3999999999999986</c:v>
                </c:pt>
                <c:pt idx="1466">
                  <c:v>1.3999999999999986</c:v>
                </c:pt>
                <c:pt idx="1467">
                  <c:v>1.3999999999999986</c:v>
                </c:pt>
                <c:pt idx="1468">
                  <c:v>1.3999999999999986</c:v>
                </c:pt>
                <c:pt idx="1469">
                  <c:v>1.3999999999999986</c:v>
                </c:pt>
                <c:pt idx="1470">
                  <c:v>1.3999999999999986</c:v>
                </c:pt>
                <c:pt idx="1471">
                  <c:v>1.3000000000000007</c:v>
                </c:pt>
                <c:pt idx="1472">
                  <c:v>1.3000000000000007</c:v>
                </c:pt>
                <c:pt idx="1473">
                  <c:v>1.3000000000000007</c:v>
                </c:pt>
                <c:pt idx="1474">
                  <c:v>1.3000000000000007</c:v>
                </c:pt>
                <c:pt idx="1475">
                  <c:v>1.3000000000000007</c:v>
                </c:pt>
                <c:pt idx="1476">
                  <c:v>1.3000000000000007</c:v>
                </c:pt>
                <c:pt idx="1477">
                  <c:v>1.3000000000000007</c:v>
                </c:pt>
                <c:pt idx="1478">
                  <c:v>1.3000000000000007</c:v>
                </c:pt>
                <c:pt idx="1479">
                  <c:v>1.3000000000000007</c:v>
                </c:pt>
                <c:pt idx="1480">
                  <c:v>1.3000000000000007</c:v>
                </c:pt>
                <c:pt idx="1481">
                  <c:v>1.3000000000000007</c:v>
                </c:pt>
                <c:pt idx="1482">
                  <c:v>1.3000000000000007</c:v>
                </c:pt>
                <c:pt idx="1483">
                  <c:v>1.3000000000000007</c:v>
                </c:pt>
                <c:pt idx="1484">
                  <c:v>1.3000000000000007</c:v>
                </c:pt>
                <c:pt idx="1485">
                  <c:v>1.3000000000000007</c:v>
                </c:pt>
                <c:pt idx="1486">
                  <c:v>1.3000000000000007</c:v>
                </c:pt>
                <c:pt idx="1487">
                  <c:v>1.3000000000000007</c:v>
                </c:pt>
                <c:pt idx="1488">
                  <c:v>1.3000000000000007</c:v>
                </c:pt>
                <c:pt idx="1489">
                  <c:v>1.3000000000000007</c:v>
                </c:pt>
                <c:pt idx="1490">
                  <c:v>1.1999999999999993</c:v>
                </c:pt>
                <c:pt idx="1491">
                  <c:v>1.1999999999999993</c:v>
                </c:pt>
                <c:pt idx="1492">
                  <c:v>1.1999999999999993</c:v>
                </c:pt>
                <c:pt idx="1493">
                  <c:v>1.1999999999999993</c:v>
                </c:pt>
                <c:pt idx="1494">
                  <c:v>1.1999999999999993</c:v>
                </c:pt>
                <c:pt idx="1495">
                  <c:v>1.1999999999999993</c:v>
                </c:pt>
                <c:pt idx="1496">
                  <c:v>1.1999999999999993</c:v>
                </c:pt>
                <c:pt idx="1497">
                  <c:v>1.1999999999999993</c:v>
                </c:pt>
                <c:pt idx="1498">
                  <c:v>1.1999999999999993</c:v>
                </c:pt>
                <c:pt idx="1499">
                  <c:v>1.1999999999999993</c:v>
                </c:pt>
                <c:pt idx="1500">
                  <c:v>1.1999999999999993</c:v>
                </c:pt>
                <c:pt idx="1501">
                  <c:v>1.1999999999999993</c:v>
                </c:pt>
                <c:pt idx="1502">
                  <c:v>1.1999999999999993</c:v>
                </c:pt>
                <c:pt idx="1503">
                  <c:v>1.1999999999999993</c:v>
                </c:pt>
                <c:pt idx="1504">
                  <c:v>1.1999999999999993</c:v>
                </c:pt>
                <c:pt idx="1505">
                  <c:v>1.1999999999999993</c:v>
                </c:pt>
                <c:pt idx="1506">
                  <c:v>1.1999999999999993</c:v>
                </c:pt>
                <c:pt idx="1507">
                  <c:v>1.1999999999999993</c:v>
                </c:pt>
                <c:pt idx="1508">
                  <c:v>1.1999999999999993</c:v>
                </c:pt>
                <c:pt idx="1509">
                  <c:v>1.1999999999999993</c:v>
                </c:pt>
                <c:pt idx="1510">
                  <c:v>1.1999999999999993</c:v>
                </c:pt>
                <c:pt idx="1511">
                  <c:v>1.1000000000000014</c:v>
                </c:pt>
                <c:pt idx="1512">
                  <c:v>1.1000000000000014</c:v>
                </c:pt>
                <c:pt idx="1513">
                  <c:v>1.1000000000000014</c:v>
                </c:pt>
                <c:pt idx="1514">
                  <c:v>1.1999999999999993</c:v>
                </c:pt>
                <c:pt idx="1515">
                  <c:v>1.1999999999999993</c:v>
                </c:pt>
                <c:pt idx="1516">
                  <c:v>1.1999999999999993</c:v>
                </c:pt>
                <c:pt idx="1517">
                  <c:v>1.1999999999999993</c:v>
                </c:pt>
                <c:pt idx="1518">
                  <c:v>1.1999999999999993</c:v>
                </c:pt>
                <c:pt idx="1519">
                  <c:v>1.1000000000000014</c:v>
                </c:pt>
                <c:pt idx="1520">
                  <c:v>1.1999999999999993</c:v>
                </c:pt>
                <c:pt idx="1521">
                  <c:v>1.1000000000000014</c:v>
                </c:pt>
                <c:pt idx="1522">
                  <c:v>1.1000000000000014</c:v>
                </c:pt>
                <c:pt idx="1523">
                  <c:v>1.1000000000000014</c:v>
                </c:pt>
                <c:pt idx="1524">
                  <c:v>1.1000000000000014</c:v>
                </c:pt>
                <c:pt idx="1525">
                  <c:v>1.1000000000000014</c:v>
                </c:pt>
                <c:pt idx="1526">
                  <c:v>1.1000000000000014</c:v>
                </c:pt>
                <c:pt idx="1527">
                  <c:v>1.1000000000000014</c:v>
                </c:pt>
                <c:pt idx="1528">
                  <c:v>1.1000000000000014</c:v>
                </c:pt>
                <c:pt idx="1529">
                  <c:v>1.1000000000000014</c:v>
                </c:pt>
                <c:pt idx="1530">
                  <c:v>1.1000000000000014</c:v>
                </c:pt>
                <c:pt idx="1531">
                  <c:v>1.1000000000000014</c:v>
                </c:pt>
                <c:pt idx="1532">
                  <c:v>1.1000000000000014</c:v>
                </c:pt>
                <c:pt idx="1533">
                  <c:v>1.1000000000000014</c:v>
                </c:pt>
                <c:pt idx="1534">
                  <c:v>1.1000000000000014</c:v>
                </c:pt>
                <c:pt idx="1535">
                  <c:v>1</c:v>
                </c:pt>
                <c:pt idx="1536">
                  <c:v>1.1000000000000014</c:v>
                </c:pt>
                <c:pt idx="1537">
                  <c:v>1.1000000000000014</c:v>
                </c:pt>
                <c:pt idx="1538">
                  <c:v>1.1000000000000014</c:v>
                </c:pt>
                <c:pt idx="1539">
                  <c:v>1.1000000000000014</c:v>
                </c:pt>
                <c:pt idx="1540">
                  <c:v>1.1000000000000014</c:v>
                </c:pt>
                <c:pt idx="1541">
                  <c:v>1.1000000000000014</c:v>
                </c:pt>
                <c:pt idx="1542">
                  <c:v>1</c:v>
                </c:pt>
                <c:pt idx="1543">
                  <c:v>1.1000000000000014</c:v>
                </c:pt>
                <c:pt idx="1544">
                  <c:v>1</c:v>
                </c:pt>
                <c:pt idx="1545">
                  <c:v>1</c:v>
                </c:pt>
                <c:pt idx="1546">
                  <c:v>1</c:v>
                </c:pt>
                <c:pt idx="1547">
                  <c:v>1</c:v>
                </c:pt>
                <c:pt idx="1548">
                  <c:v>1</c:v>
                </c:pt>
                <c:pt idx="1549">
                  <c:v>1</c:v>
                </c:pt>
                <c:pt idx="1550">
                  <c:v>1</c:v>
                </c:pt>
                <c:pt idx="1551">
                  <c:v>1</c:v>
                </c:pt>
                <c:pt idx="1552">
                  <c:v>1</c:v>
                </c:pt>
                <c:pt idx="1553">
                  <c:v>1</c:v>
                </c:pt>
                <c:pt idx="1554">
                  <c:v>1</c:v>
                </c:pt>
                <c:pt idx="1555">
                  <c:v>1</c:v>
                </c:pt>
                <c:pt idx="1556">
                  <c:v>1</c:v>
                </c:pt>
                <c:pt idx="1557">
                  <c:v>1</c:v>
                </c:pt>
                <c:pt idx="1558">
                  <c:v>1</c:v>
                </c:pt>
                <c:pt idx="1559">
                  <c:v>1</c:v>
                </c:pt>
                <c:pt idx="1560">
                  <c:v>1</c:v>
                </c:pt>
                <c:pt idx="1561">
                  <c:v>1</c:v>
                </c:pt>
                <c:pt idx="1562">
                  <c:v>1</c:v>
                </c:pt>
                <c:pt idx="1563">
                  <c:v>1</c:v>
                </c:pt>
                <c:pt idx="1564">
                  <c:v>1</c:v>
                </c:pt>
                <c:pt idx="1565">
                  <c:v>1</c:v>
                </c:pt>
                <c:pt idx="1566">
                  <c:v>1</c:v>
                </c:pt>
                <c:pt idx="1567">
                  <c:v>0.89999999999999858</c:v>
                </c:pt>
                <c:pt idx="1568">
                  <c:v>0.89999999999999858</c:v>
                </c:pt>
                <c:pt idx="1569">
                  <c:v>1</c:v>
                </c:pt>
                <c:pt idx="1570">
                  <c:v>0.89999999999999858</c:v>
                </c:pt>
                <c:pt idx="1571">
                  <c:v>0.89999999999999858</c:v>
                </c:pt>
                <c:pt idx="1572">
                  <c:v>0.89999999999999858</c:v>
                </c:pt>
                <c:pt idx="1573">
                  <c:v>0.89999999999999858</c:v>
                </c:pt>
                <c:pt idx="1574">
                  <c:v>0.89999999999999858</c:v>
                </c:pt>
                <c:pt idx="1575">
                  <c:v>0.89999999999999858</c:v>
                </c:pt>
                <c:pt idx="1576">
                  <c:v>0.89999999999999858</c:v>
                </c:pt>
                <c:pt idx="1577">
                  <c:v>0.89999999999999858</c:v>
                </c:pt>
                <c:pt idx="1578">
                  <c:v>0.80000000000000071</c:v>
                </c:pt>
                <c:pt idx="1579">
                  <c:v>0.89999999999999858</c:v>
                </c:pt>
                <c:pt idx="1580">
                  <c:v>0.89999999999999858</c:v>
                </c:pt>
                <c:pt idx="1581">
                  <c:v>0.89999999999999858</c:v>
                </c:pt>
                <c:pt idx="1582">
                  <c:v>0.89999999999999858</c:v>
                </c:pt>
                <c:pt idx="1583">
                  <c:v>0.80000000000000071</c:v>
                </c:pt>
                <c:pt idx="1584">
                  <c:v>0.80000000000000071</c:v>
                </c:pt>
                <c:pt idx="1585">
                  <c:v>0.80000000000000071</c:v>
                </c:pt>
                <c:pt idx="1586">
                  <c:v>0.80000000000000071</c:v>
                </c:pt>
                <c:pt idx="1587">
                  <c:v>0.80000000000000071</c:v>
                </c:pt>
                <c:pt idx="1588">
                  <c:v>0.80000000000000071</c:v>
                </c:pt>
                <c:pt idx="1589">
                  <c:v>0.80000000000000071</c:v>
                </c:pt>
                <c:pt idx="1590">
                  <c:v>0.80000000000000071</c:v>
                </c:pt>
                <c:pt idx="1591">
                  <c:v>0.80000000000000071</c:v>
                </c:pt>
                <c:pt idx="1592">
                  <c:v>0.80000000000000071</c:v>
                </c:pt>
                <c:pt idx="1593">
                  <c:v>0.80000000000000071</c:v>
                </c:pt>
                <c:pt idx="1594">
                  <c:v>0.80000000000000071</c:v>
                </c:pt>
                <c:pt idx="1595">
                  <c:v>0.80000000000000071</c:v>
                </c:pt>
                <c:pt idx="1596">
                  <c:v>0.80000000000000071</c:v>
                </c:pt>
                <c:pt idx="1597">
                  <c:v>0.80000000000000071</c:v>
                </c:pt>
                <c:pt idx="1598">
                  <c:v>0.80000000000000071</c:v>
                </c:pt>
                <c:pt idx="1599">
                  <c:v>0.80000000000000071</c:v>
                </c:pt>
                <c:pt idx="1600">
                  <c:v>0.80000000000000071</c:v>
                </c:pt>
                <c:pt idx="1601">
                  <c:v>0.80000000000000071</c:v>
                </c:pt>
                <c:pt idx="1602">
                  <c:v>0.80000000000000071</c:v>
                </c:pt>
                <c:pt idx="1603">
                  <c:v>0.80000000000000071</c:v>
                </c:pt>
                <c:pt idx="1604">
                  <c:v>0.69999999999999929</c:v>
                </c:pt>
                <c:pt idx="1605">
                  <c:v>0.69999999999999929</c:v>
                </c:pt>
                <c:pt idx="1606">
                  <c:v>0.69999999999999929</c:v>
                </c:pt>
                <c:pt idx="1607">
                  <c:v>0.69999999999999929</c:v>
                </c:pt>
                <c:pt idx="1608">
                  <c:v>0.69999999999999929</c:v>
                </c:pt>
                <c:pt idx="1609">
                  <c:v>0.69999999999999929</c:v>
                </c:pt>
                <c:pt idx="1610">
                  <c:v>0.69999999999999929</c:v>
                </c:pt>
                <c:pt idx="1611">
                  <c:v>0.69999999999999929</c:v>
                </c:pt>
                <c:pt idx="1612">
                  <c:v>0.69999999999999929</c:v>
                </c:pt>
                <c:pt idx="1613">
                  <c:v>0.69999999999999929</c:v>
                </c:pt>
                <c:pt idx="1614">
                  <c:v>0.69999999999999929</c:v>
                </c:pt>
                <c:pt idx="1615">
                  <c:v>0.69999999999999929</c:v>
                </c:pt>
                <c:pt idx="1616">
                  <c:v>0.69999999999999929</c:v>
                </c:pt>
                <c:pt idx="1617">
                  <c:v>0.69999999999999929</c:v>
                </c:pt>
                <c:pt idx="1618">
                  <c:v>0.69999999999999929</c:v>
                </c:pt>
                <c:pt idx="1619">
                  <c:v>0.69999999999999929</c:v>
                </c:pt>
                <c:pt idx="1620">
                  <c:v>0.69999999999999929</c:v>
                </c:pt>
                <c:pt idx="1621">
                  <c:v>0.69999999999999929</c:v>
                </c:pt>
                <c:pt idx="1622">
                  <c:v>0.69999999999999929</c:v>
                </c:pt>
                <c:pt idx="1623">
                  <c:v>0.69999999999999929</c:v>
                </c:pt>
                <c:pt idx="1624">
                  <c:v>0.69999999999999929</c:v>
                </c:pt>
                <c:pt idx="1625">
                  <c:v>0.69999999999999929</c:v>
                </c:pt>
                <c:pt idx="1626">
                  <c:v>0.69999999999999929</c:v>
                </c:pt>
                <c:pt idx="1627">
                  <c:v>0.69999999999999929</c:v>
                </c:pt>
                <c:pt idx="1628">
                  <c:v>0.69999999999999929</c:v>
                </c:pt>
                <c:pt idx="1629">
                  <c:v>0.69999999999999929</c:v>
                </c:pt>
                <c:pt idx="1630">
                  <c:v>0.69999999999999929</c:v>
                </c:pt>
                <c:pt idx="1631">
                  <c:v>0.69999999999999929</c:v>
                </c:pt>
                <c:pt idx="1632">
                  <c:v>0.60000000000000142</c:v>
                </c:pt>
                <c:pt idx="1633">
                  <c:v>0.60000000000000142</c:v>
                </c:pt>
                <c:pt idx="1634">
                  <c:v>0.60000000000000142</c:v>
                </c:pt>
                <c:pt idx="1635">
                  <c:v>0.60000000000000142</c:v>
                </c:pt>
                <c:pt idx="1636">
                  <c:v>0.60000000000000142</c:v>
                </c:pt>
                <c:pt idx="1637">
                  <c:v>0.60000000000000142</c:v>
                </c:pt>
                <c:pt idx="1638">
                  <c:v>0.60000000000000142</c:v>
                </c:pt>
                <c:pt idx="1639">
                  <c:v>0.60000000000000142</c:v>
                </c:pt>
                <c:pt idx="1640">
                  <c:v>0.60000000000000142</c:v>
                </c:pt>
                <c:pt idx="1641">
                  <c:v>0.60000000000000142</c:v>
                </c:pt>
                <c:pt idx="1642">
                  <c:v>0.60000000000000142</c:v>
                </c:pt>
                <c:pt idx="1643">
                  <c:v>0.60000000000000142</c:v>
                </c:pt>
                <c:pt idx="1644">
                  <c:v>0.60000000000000142</c:v>
                </c:pt>
                <c:pt idx="1645">
                  <c:v>0.60000000000000142</c:v>
                </c:pt>
                <c:pt idx="1646">
                  <c:v>0.60000000000000142</c:v>
                </c:pt>
                <c:pt idx="1647">
                  <c:v>0.60000000000000142</c:v>
                </c:pt>
                <c:pt idx="1648">
                  <c:v>0.60000000000000142</c:v>
                </c:pt>
                <c:pt idx="1649">
                  <c:v>0.60000000000000142</c:v>
                </c:pt>
                <c:pt idx="1650">
                  <c:v>0.60000000000000142</c:v>
                </c:pt>
                <c:pt idx="1651">
                  <c:v>0.60000000000000142</c:v>
                </c:pt>
                <c:pt idx="1652">
                  <c:v>0.60000000000000142</c:v>
                </c:pt>
                <c:pt idx="1653">
                  <c:v>0.60000000000000142</c:v>
                </c:pt>
                <c:pt idx="1654">
                  <c:v>0.60000000000000142</c:v>
                </c:pt>
                <c:pt idx="1655">
                  <c:v>0.60000000000000142</c:v>
                </c:pt>
                <c:pt idx="1656">
                  <c:v>0.60000000000000142</c:v>
                </c:pt>
                <c:pt idx="1657">
                  <c:v>0.60000000000000142</c:v>
                </c:pt>
                <c:pt idx="1658">
                  <c:v>0.5</c:v>
                </c:pt>
                <c:pt idx="1659">
                  <c:v>0.5</c:v>
                </c:pt>
                <c:pt idx="1660">
                  <c:v>0.5</c:v>
                </c:pt>
                <c:pt idx="1661">
                  <c:v>0.5</c:v>
                </c:pt>
                <c:pt idx="1662">
                  <c:v>0.5</c:v>
                </c:pt>
                <c:pt idx="1663">
                  <c:v>0.5</c:v>
                </c:pt>
                <c:pt idx="1664">
                  <c:v>0.5</c:v>
                </c:pt>
                <c:pt idx="1665">
                  <c:v>0.5</c:v>
                </c:pt>
                <c:pt idx="1666">
                  <c:v>0.5</c:v>
                </c:pt>
                <c:pt idx="1667">
                  <c:v>0.5</c:v>
                </c:pt>
                <c:pt idx="1668">
                  <c:v>0.5</c:v>
                </c:pt>
                <c:pt idx="1669">
                  <c:v>0.5</c:v>
                </c:pt>
                <c:pt idx="1670">
                  <c:v>0.5</c:v>
                </c:pt>
                <c:pt idx="1671">
                  <c:v>0.5</c:v>
                </c:pt>
                <c:pt idx="1672">
                  <c:v>0.5</c:v>
                </c:pt>
                <c:pt idx="1673">
                  <c:v>0.5</c:v>
                </c:pt>
                <c:pt idx="1674">
                  <c:v>0.5</c:v>
                </c:pt>
                <c:pt idx="1675">
                  <c:v>0.39999999999999858</c:v>
                </c:pt>
                <c:pt idx="1676">
                  <c:v>0.5</c:v>
                </c:pt>
                <c:pt idx="1677">
                  <c:v>0.5</c:v>
                </c:pt>
                <c:pt idx="1678">
                  <c:v>0.5</c:v>
                </c:pt>
                <c:pt idx="1679">
                  <c:v>0.5</c:v>
                </c:pt>
                <c:pt idx="1680">
                  <c:v>0.5</c:v>
                </c:pt>
                <c:pt idx="1681">
                  <c:v>0.5</c:v>
                </c:pt>
                <c:pt idx="1682">
                  <c:v>0.5</c:v>
                </c:pt>
                <c:pt idx="1683">
                  <c:v>0.5</c:v>
                </c:pt>
                <c:pt idx="1684">
                  <c:v>0.39999999999999858</c:v>
                </c:pt>
                <c:pt idx="1685">
                  <c:v>0.5</c:v>
                </c:pt>
                <c:pt idx="1686">
                  <c:v>0.5</c:v>
                </c:pt>
                <c:pt idx="1687">
                  <c:v>0.5</c:v>
                </c:pt>
                <c:pt idx="1688">
                  <c:v>0.5</c:v>
                </c:pt>
                <c:pt idx="1689">
                  <c:v>0.5</c:v>
                </c:pt>
                <c:pt idx="1690">
                  <c:v>0.5</c:v>
                </c:pt>
                <c:pt idx="1691">
                  <c:v>0.39999999999999858</c:v>
                </c:pt>
                <c:pt idx="1692">
                  <c:v>0.39999999999999858</c:v>
                </c:pt>
                <c:pt idx="1693">
                  <c:v>0.39999999999999858</c:v>
                </c:pt>
                <c:pt idx="1694">
                  <c:v>0.39999999999999858</c:v>
                </c:pt>
                <c:pt idx="1695">
                  <c:v>0.5</c:v>
                </c:pt>
                <c:pt idx="1696">
                  <c:v>0.39999999999999858</c:v>
                </c:pt>
                <c:pt idx="1697">
                  <c:v>0.39999999999999858</c:v>
                </c:pt>
                <c:pt idx="1698">
                  <c:v>0.39999999999999858</c:v>
                </c:pt>
                <c:pt idx="1699">
                  <c:v>0.39999999999999858</c:v>
                </c:pt>
                <c:pt idx="1700">
                  <c:v>0.39999999999999858</c:v>
                </c:pt>
                <c:pt idx="1701">
                  <c:v>0.39999999999999858</c:v>
                </c:pt>
                <c:pt idx="1702">
                  <c:v>0.39999999999999858</c:v>
                </c:pt>
                <c:pt idx="1703">
                  <c:v>0.39999999999999858</c:v>
                </c:pt>
                <c:pt idx="1704">
                  <c:v>0.39999999999999858</c:v>
                </c:pt>
                <c:pt idx="1705">
                  <c:v>0.39999999999999858</c:v>
                </c:pt>
                <c:pt idx="1706">
                  <c:v>0.39999999999999858</c:v>
                </c:pt>
                <c:pt idx="1707">
                  <c:v>0.39999999999999858</c:v>
                </c:pt>
                <c:pt idx="1708">
                  <c:v>0.39999999999999858</c:v>
                </c:pt>
                <c:pt idx="1709">
                  <c:v>0.39999999999999858</c:v>
                </c:pt>
                <c:pt idx="1710">
                  <c:v>0.39999999999999858</c:v>
                </c:pt>
                <c:pt idx="1711">
                  <c:v>0.39999999999999858</c:v>
                </c:pt>
                <c:pt idx="1712">
                  <c:v>0.39999999999999858</c:v>
                </c:pt>
                <c:pt idx="1713">
                  <c:v>0.39999999999999858</c:v>
                </c:pt>
                <c:pt idx="1714">
                  <c:v>0.39999999999999858</c:v>
                </c:pt>
                <c:pt idx="1715">
                  <c:v>0.39999999999999858</c:v>
                </c:pt>
                <c:pt idx="1716">
                  <c:v>0.30000000000000071</c:v>
                </c:pt>
                <c:pt idx="1717">
                  <c:v>0.39999999999999858</c:v>
                </c:pt>
                <c:pt idx="1718">
                  <c:v>0.39999999999999858</c:v>
                </c:pt>
                <c:pt idx="1719">
                  <c:v>0.30000000000000071</c:v>
                </c:pt>
                <c:pt idx="1720">
                  <c:v>0.30000000000000071</c:v>
                </c:pt>
                <c:pt idx="1721">
                  <c:v>0.30000000000000071</c:v>
                </c:pt>
                <c:pt idx="1722">
                  <c:v>0.30000000000000071</c:v>
                </c:pt>
                <c:pt idx="1723">
                  <c:v>0.30000000000000071</c:v>
                </c:pt>
                <c:pt idx="1724">
                  <c:v>0.30000000000000071</c:v>
                </c:pt>
                <c:pt idx="1725">
                  <c:v>0.30000000000000071</c:v>
                </c:pt>
                <c:pt idx="1726">
                  <c:v>0.30000000000000071</c:v>
                </c:pt>
                <c:pt idx="1727">
                  <c:v>0.30000000000000071</c:v>
                </c:pt>
                <c:pt idx="1728">
                  <c:v>0.30000000000000071</c:v>
                </c:pt>
                <c:pt idx="1729">
                  <c:v>0.30000000000000071</c:v>
                </c:pt>
                <c:pt idx="1730">
                  <c:v>0.30000000000000071</c:v>
                </c:pt>
                <c:pt idx="1731">
                  <c:v>0.30000000000000071</c:v>
                </c:pt>
                <c:pt idx="1732">
                  <c:v>0.30000000000000071</c:v>
                </c:pt>
                <c:pt idx="1733">
                  <c:v>0.30000000000000071</c:v>
                </c:pt>
                <c:pt idx="1734">
                  <c:v>0.30000000000000071</c:v>
                </c:pt>
                <c:pt idx="1735">
                  <c:v>0.30000000000000071</c:v>
                </c:pt>
                <c:pt idx="1736">
                  <c:v>0.30000000000000071</c:v>
                </c:pt>
                <c:pt idx="1737">
                  <c:v>0.30000000000000071</c:v>
                </c:pt>
                <c:pt idx="1738">
                  <c:v>0.30000000000000071</c:v>
                </c:pt>
                <c:pt idx="1739">
                  <c:v>0.30000000000000071</c:v>
                </c:pt>
                <c:pt idx="1740">
                  <c:v>0.30000000000000071</c:v>
                </c:pt>
                <c:pt idx="1741">
                  <c:v>0.30000000000000071</c:v>
                </c:pt>
                <c:pt idx="1742">
                  <c:v>0.30000000000000071</c:v>
                </c:pt>
                <c:pt idx="1743">
                  <c:v>0.30000000000000071</c:v>
                </c:pt>
                <c:pt idx="1744">
                  <c:v>0.30000000000000071</c:v>
                </c:pt>
                <c:pt idx="1745">
                  <c:v>0.30000000000000071</c:v>
                </c:pt>
                <c:pt idx="1746">
                  <c:v>0.30000000000000071</c:v>
                </c:pt>
                <c:pt idx="1747">
                  <c:v>0.19999999999999929</c:v>
                </c:pt>
                <c:pt idx="1748">
                  <c:v>0.30000000000000071</c:v>
                </c:pt>
                <c:pt idx="1749">
                  <c:v>0.19999999999999929</c:v>
                </c:pt>
                <c:pt idx="1750">
                  <c:v>0.30000000000000071</c:v>
                </c:pt>
                <c:pt idx="1751">
                  <c:v>0.19999999999999929</c:v>
                </c:pt>
                <c:pt idx="1752">
                  <c:v>0.19999999999999929</c:v>
                </c:pt>
                <c:pt idx="1753">
                  <c:v>0.19999999999999929</c:v>
                </c:pt>
                <c:pt idx="1754">
                  <c:v>0.19999999999999929</c:v>
                </c:pt>
                <c:pt idx="1755">
                  <c:v>0.30000000000000071</c:v>
                </c:pt>
                <c:pt idx="1756">
                  <c:v>0.19999999999999929</c:v>
                </c:pt>
                <c:pt idx="1757">
                  <c:v>0.19999999999999929</c:v>
                </c:pt>
                <c:pt idx="1758">
                  <c:v>0.30000000000000071</c:v>
                </c:pt>
                <c:pt idx="1759">
                  <c:v>0.19999999999999929</c:v>
                </c:pt>
                <c:pt idx="1760">
                  <c:v>0.19999999999999929</c:v>
                </c:pt>
                <c:pt idx="1761">
                  <c:v>0.19999999999999929</c:v>
                </c:pt>
                <c:pt idx="1762">
                  <c:v>0.30000000000000071</c:v>
                </c:pt>
                <c:pt idx="1763">
                  <c:v>0.19999999999999929</c:v>
                </c:pt>
                <c:pt idx="1764">
                  <c:v>0.19999999999999929</c:v>
                </c:pt>
                <c:pt idx="1765">
                  <c:v>0.19999999999999929</c:v>
                </c:pt>
                <c:pt idx="1766">
                  <c:v>0.19999999999999929</c:v>
                </c:pt>
                <c:pt idx="1767">
                  <c:v>0.19999999999999929</c:v>
                </c:pt>
                <c:pt idx="1768">
                  <c:v>0.19999999999999929</c:v>
                </c:pt>
                <c:pt idx="1769">
                  <c:v>0.19999999999999929</c:v>
                </c:pt>
                <c:pt idx="1770">
                  <c:v>0.19999999999999929</c:v>
                </c:pt>
                <c:pt idx="1771">
                  <c:v>0.19999999999999929</c:v>
                </c:pt>
                <c:pt idx="1772">
                  <c:v>0.19999999999999929</c:v>
                </c:pt>
                <c:pt idx="1773">
                  <c:v>0.19999999999999929</c:v>
                </c:pt>
                <c:pt idx="1774">
                  <c:v>0.19999999999999929</c:v>
                </c:pt>
                <c:pt idx="1775">
                  <c:v>0.19999999999999929</c:v>
                </c:pt>
                <c:pt idx="1776">
                  <c:v>0.19999999999999929</c:v>
                </c:pt>
                <c:pt idx="1777">
                  <c:v>0.19999999999999929</c:v>
                </c:pt>
                <c:pt idx="1778">
                  <c:v>0.19999999999999929</c:v>
                </c:pt>
                <c:pt idx="1779">
                  <c:v>0.19999999999999929</c:v>
                </c:pt>
                <c:pt idx="1780">
                  <c:v>0.19999999999999929</c:v>
                </c:pt>
                <c:pt idx="1781">
                  <c:v>0.10000000000000142</c:v>
                </c:pt>
                <c:pt idx="1782">
                  <c:v>0.19999999999999929</c:v>
                </c:pt>
                <c:pt idx="1783">
                  <c:v>0.19999999999999929</c:v>
                </c:pt>
                <c:pt idx="1784">
                  <c:v>0.19999999999999929</c:v>
                </c:pt>
                <c:pt idx="1785">
                  <c:v>0.19999999999999929</c:v>
                </c:pt>
                <c:pt idx="1786">
                  <c:v>0.19999999999999929</c:v>
                </c:pt>
                <c:pt idx="1787">
                  <c:v>0.19999999999999929</c:v>
                </c:pt>
                <c:pt idx="1788">
                  <c:v>0.10000000000000142</c:v>
                </c:pt>
                <c:pt idx="1789">
                  <c:v>0.19999999999999929</c:v>
                </c:pt>
                <c:pt idx="1790">
                  <c:v>0.19999999999999929</c:v>
                </c:pt>
                <c:pt idx="1791">
                  <c:v>0.19999999999999929</c:v>
                </c:pt>
                <c:pt idx="1792">
                  <c:v>0.19999999999999929</c:v>
                </c:pt>
                <c:pt idx="1793">
                  <c:v>0.19999999999999929</c:v>
                </c:pt>
                <c:pt idx="1794">
                  <c:v>0.10000000000000142</c:v>
                </c:pt>
                <c:pt idx="1795">
                  <c:v>0.19999999999999929</c:v>
                </c:pt>
                <c:pt idx="1796">
                  <c:v>0.10000000000000142</c:v>
                </c:pt>
                <c:pt idx="1797">
                  <c:v>0.10000000000000142</c:v>
                </c:pt>
                <c:pt idx="1798">
                  <c:v>0.10000000000000142</c:v>
                </c:pt>
                <c:pt idx="1799">
                  <c:v>0.10000000000000142</c:v>
                </c:pt>
                <c:pt idx="1800">
                  <c:v>0.10000000000000142</c:v>
                </c:pt>
                <c:pt idx="1801">
                  <c:v>0.10000000000000142</c:v>
                </c:pt>
                <c:pt idx="1802">
                  <c:v>0.10000000000000142</c:v>
                </c:pt>
                <c:pt idx="1803">
                  <c:v>0.10000000000000142</c:v>
                </c:pt>
                <c:pt idx="1804">
                  <c:v>0.10000000000000142</c:v>
                </c:pt>
                <c:pt idx="1805">
                  <c:v>0.10000000000000142</c:v>
                </c:pt>
                <c:pt idx="1806">
                  <c:v>0.10000000000000142</c:v>
                </c:pt>
                <c:pt idx="1807">
                  <c:v>0.10000000000000142</c:v>
                </c:pt>
                <c:pt idx="1808">
                  <c:v>0.10000000000000142</c:v>
                </c:pt>
                <c:pt idx="1809">
                  <c:v>0.10000000000000142</c:v>
                </c:pt>
                <c:pt idx="1810">
                  <c:v>0.10000000000000142</c:v>
                </c:pt>
                <c:pt idx="1811">
                  <c:v>0.10000000000000142</c:v>
                </c:pt>
                <c:pt idx="1812">
                  <c:v>0.10000000000000142</c:v>
                </c:pt>
                <c:pt idx="1813">
                  <c:v>0.10000000000000142</c:v>
                </c:pt>
                <c:pt idx="1814">
                  <c:v>0.10000000000000142</c:v>
                </c:pt>
                <c:pt idx="1815">
                  <c:v>0.10000000000000142</c:v>
                </c:pt>
                <c:pt idx="1816">
                  <c:v>0.10000000000000142</c:v>
                </c:pt>
                <c:pt idx="1817">
                  <c:v>0.10000000000000142</c:v>
                </c:pt>
                <c:pt idx="1818">
                  <c:v>0.10000000000000142</c:v>
                </c:pt>
                <c:pt idx="1819">
                  <c:v>0.10000000000000142</c:v>
                </c:pt>
                <c:pt idx="1820">
                  <c:v>0.10000000000000142</c:v>
                </c:pt>
                <c:pt idx="1821">
                  <c:v>0.10000000000000142</c:v>
                </c:pt>
                <c:pt idx="1822">
                  <c:v>0.10000000000000142</c:v>
                </c:pt>
                <c:pt idx="1823">
                  <c:v>0.10000000000000142</c:v>
                </c:pt>
                <c:pt idx="1824">
                  <c:v>0.10000000000000142</c:v>
                </c:pt>
                <c:pt idx="1825">
                  <c:v>0.10000000000000142</c:v>
                </c:pt>
                <c:pt idx="1826">
                  <c:v>0.10000000000000142</c:v>
                </c:pt>
                <c:pt idx="1827">
                  <c:v>0.10000000000000142</c:v>
                </c:pt>
                <c:pt idx="1828">
                  <c:v>0.10000000000000142</c:v>
                </c:pt>
                <c:pt idx="1829">
                  <c:v>0.10000000000000142</c:v>
                </c:pt>
                <c:pt idx="1830">
                  <c:v>0.10000000000000142</c:v>
                </c:pt>
                <c:pt idx="1831">
                  <c:v>0.10000000000000142</c:v>
                </c:pt>
                <c:pt idx="1832">
                  <c:v>0.10000000000000142</c:v>
                </c:pt>
                <c:pt idx="1833">
                  <c:v>0.10000000000000142</c:v>
                </c:pt>
                <c:pt idx="1834">
                  <c:v>0.10000000000000142</c:v>
                </c:pt>
                <c:pt idx="1835">
                  <c:v>0.10000000000000142</c:v>
                </c:pt>
                <c:pt idx="1836">
                  <c:v>0.10000000000000142</c:v>
                </c:pt>
                <c:pt idx="1837">
                  <c:v>0.10000000000000142</c:v>
                </c:pt>
                <c:pt idx="1838">
                  <c:v>0.10000000000000142</c:v>
                </c:pt>
                <c:pt idx="1839">
                  <c:v>0.10000000000000142</c:v>
                </c:pt>
                <c:pt idx="1840">
                  <c:v>0.10000000000000142</c:v>
                </c:pt>
                <c:pt idx="1841">
                  <c:v>0.10000000000000142</c:v>
                </c:pt>
                <c:pt idx="1842">
                  <c:v>0.10000000000000142</c:v>
                </c:pt>
                <c:pt idx="1843">
                  <c:v>0.10000000000000142</c:v>
                </c:pt>
                <c:pt idx="1844">
                  <c:v>0.10000000000000142</c:v>
                </c:pt>
                <c:pt idx="1845">
                  <c:v>0.10000000000000142</c:v>
                </c:pt>
                <c:pt idx="1846">
                  <c:v>0.10000000000000142</c:v>
                </c:pt>
                <c:pt idx="1847">
                  <c:v>0.10000000000000142</c:v>
                </c:pt>
                <c:pt idx="1848">
                  <c:v>0.10000000000000142</c:v>
                </c:pt>
                <c:pt idx="1849">
                  <c:v>0.10000000000000142</c:v>
                </c:pt>
                <c:pt idx="1850">
                  <c:v>0.10000000000000142</c:v>
                </c:pt>
                <c:pt idx="1851">
                  <c:v>0.10000000000000142</c:v>
                </c:pt>
                <c:pt idx="1852">
                  <c:v>0.10000000000000142</c:v>
                </c:pt>
                <c:pt idx="1853">
                  <c:v>0.10000000000000142</c:v>
                </c:pt>
                <c:pt idx="1854">
                  <c:v>0.10000000000000142</c:v>
                </c:pt>
                <c:pt idx="1855">
                  <c:v>0.10000000000000142</c:v>
                </c:pt>
                <c:pt idx="1856">
                  <c:v>0.10000000000000142</c:v>
                </c:pt>
                <c:pt idx="1857">
                  <c:v>0.10000000000000142</c:v>
                </c:pt>
                <c:pt idx="1858">
                  <c:v>0.10000000000000142</c:v>
                </c:pt>
                <c:pt idx="1859">
                  <c:v>0.10000000000000142</c:v>
                </c:pt>
                <c:pt idx="1860">
                  <c:v>0.10000000000000142</c:v>
                </c:pt>
                <c:pt idx="1861">
                  <c:v>0.10000000000000142</c:v>
                </c:pt>
                <c:pt idx="1862">
                  <c:v>0.10000000000000142</c:v>
                </c:pt>
                <c:pt idx="1863">
                  <c:v>0.10000000000000142</c:v>
                </c:pt>
                <c:pt idx="1864">
                  <c:v>0.10000000000000142</c:v>
                </c:pt>
                <c:pt idx="1865">
                  <c:v>0.10000000000000142</c:v>
                </c:pt>
                <c:pt idx="1866">
                  <c:v>0.10000000000000142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0.10000000000000142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0.10000000000000142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6890944"/>
        <c:axId val="216890160"/>
      </c:scatterChart>
      <c:valAx>
        <c:axId val="2168909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 (Minutes)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6890160"/>
        <c:crosses val="autoZero"/>
        <c:crossBetween val="midCat"/>
      </c:valAx>
      <c:valAx>
        <c:axId val="216890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Delta Temperature (C)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68909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Sheet1!$E$1:$E$4</c:f>
              <c:strCache>
                <c:ptCount val="4"/>
                <c:pt idx="0">
                  <c:v>MAX</c:v>
                </c:pt>
                <c:pt idx="1">
                  <c:v>23.5</c:v>
                </c:pt>
                <c:pt idx="2">
                  <c:v>17:01:25</c:v>
                </c:pt>
                <c:pt idx="3">
                  <c:v>T1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Sheet1!$C$5:$C$397</c:f>
              <c:numCache>
                <c:formatCode>0.00</c:formatCode>
                <c:ptCount val="393"/>
                <c:pt idx="0">
                  <c:v>8.3333333333333329E-2</c:v>
                </c:pt>
                <c:pt idx="1">
                  <c:v>0.16666666666666666</c:v>
                </c:pt>
                <c:pt idx="2">
                  <c:v>0.25</c:v>
                </c:pt>
                <c:pt idx="3">
                  <c:v>0.33333333333333331</c:v>
                </c:pt>
                <c:pt idx="4">
                  <c:v>0.41666666666666663</c:v>
                </c:pt>
                <c:pt idx="5">
                  <c:v>0.49999999999999994</c:v>
                </c:pt>
                <c:pt idx="6">
                  <c:v>0.58333333333333326</c:v>
                </c:pt>
                <c:pt idx="7">
                  <c:v>0.66666666666666663</c:v>
                </c:pt>
                <c:pt idx="8">
                  <c:v>0.75</c:v>
                </c:pt>
                <c:pt idx="9">
                  <c:v>0.83333333333333337</c:v>
                </c:pt>
                <c:pt idx="10">
                  <c:v>0.91666666666666674</c:v>
                </c:pt>
                <c:pt idx="11">
                  <c:v>1</c:v>
                </c:pt>
                <c:pt idx="12">
                  <c:v>1.0833333333333333</c:v>
                </c:pt>
                <c:pt idx="13">
                  <c:v>1.1666666666666665</c:v>
                </c:pt>
                <c:pt idx="14">
                  <c:v>1.2499999999999998</c:v>
                </c:pt>
                <c:pt idx="15">
                  <c:v>1.333333333333333</c:v>
                </c:pt>
                <c:pt idx="16">
                  <c:v>1.4166666666666663</c:v>
                </c:pt>
                <c:pt idx="17">
                  <c:v>1.4999999999999996</c:v>
                </c:pt>
                <c:pt idx="18">
                  <c:v>1.5833333333333328</c:v>
                </c:pt>
                <c:pt idx="19">
                  <c:v>1.6666666666666661</c:v>
                </c:pt>
                <c:pt idx="20">
                  <c:v>1.7499999999999993</c:v>
                </c:pt>
                <c:pt idx="21">
                  <c:v>1.8333333333333326</c:v>
                </c:pt>
                <c:pt idx="22">
                  <c:v>1.9166666666666659</c:v>
                </c:pt>
                <c:pt idx="23">
                  <c:v>1.9999999999999991</c:v>
                </c:pt>
                <c:pt idx="24">
                  <c:v>2.0833333333333326</c:v>
                </c:pt>
                <c:pt idx="25">
                  <c:v>2.1666666666666661</c:v>
                </c:pt>
                <c:pt idx="26">
                  <c:v>2.2499999999999996</c:v>
                </c:pt>
                <c:pt idx="27">
                  <c:v>2.333333333333333</c:v>
                </c:pt>
                <c:pt idx="28">
                  <c:v>2.4166666666666665</c:v>
                </c:pt>
                <c:pt idx="29">
                  <c:v>2.5</c:v>
                </c:pt>
                <c:pt idx="30">
                  <c:v>2.5833333333333335</c:v>
                </c:pt>
                <c:pt idx="31">
                  <c:v>2.666666666666667</c:v>
                </c:pt>
                <c:pt idx="32">
                  <c:v>2.7500000000000004</c:v>
                </c:pt>
                <c:pt idx="33">
                  <c:v>2.8333333333333339</c:v>
                </c:pt>
                <c:pt idx="34">
                  <c:v>2.9166666666666674</c:v>
                </c:pt>
                <c:pt idx="35">
                  <c:v>3.0000000000000009</c:v>
                </c:pt>
                <c:pt idx="36">
                  <c:v>3.0833333333333344</c:v>
                </c:pt>
                <c:pt idx="37">
                  <c:v>3.1666666666666679</c:v>
                </c:pt>
                <c:pt idx="38">
                  <c:v>3.2500000000000013</c:v>
                </c:pt>
                <c:pt idx="39">
                  <c:v>3.3333333333333348</c:v>
                </c:pt>
                <c:pt idx="40">
                  <c:v>3.4166666666666683</c:v>
                </c:pt>
                <c:pt idx="41">
                  <c:v>3.5000000000000018</c:v>
                </c:pt>
                <c:pt idx="42">
                  <c:v>3.5833333333333353</c:v>
                </c:pt>
                <c:pt idx="43">
                  <c:v>3.6666666666666687</c:v>
                </c:pt>
                <c:pt idx="44">
                  <c:v>3.7500000000000022</c:v>
                </c:pt>
                <c:pt idx="45">
                  <c:v>3.8333333333333357</c:v>
                </c:pt>
                <c:pt idx="46">
                  <c:v>3.9166666666666692</c:v>
                </c:pt>
                <c:pt idx="47">
                  <c:v>4.0000000000000027</c:v>
                </c:pt>
                <c:pt idx="48">
                  <c:v>4.0833333333333357</c:v>
                </c:pt>
                <c:pt idx="49">
                  <c:v>4.1666666666666687</c:v>
                </c:pt>
                <c:pt idx="50">
                  <c:v>4.2500000000000018</c:v>
                </c:pt>
                <c:pt idx="51">
                  <c:v>4.3333333333333348</c:v>
                </c:pt>
                <c:pt idx="52">
                  <c:v>4.4166666666666679</c:v>
                </c:pt>
                <c:pt idx="53">
                  <c:v>4.5000000000000009</c:v>
                </c:pt>
                <c:pt idx="54">
                  <c:v>4.5833333333333339</c:v>
                </c:pt>
                <c:pt idx="55">
                  <c:v>4.666666666666667</c:v>
                </c:pt>
                <c:pt idx="56">
                  <c:v>4.75</c:v>
                </c:pt>
                <c:pt idx="57">
                  <c:v>4.833333333333333</c:v>
                </c:pt>
                <c:pt idx="58">
                  <c:v>4.9166666666666661</c:v>
                </c:pt>
                <c:pt idx="59">
                  <c:v>4.9999999999999991</c:v>
                </c:pt>
                <c:pt idx="60">
                  <c:v>5.0833333333333321</c:v>
                </c:pt>
                <c:pt idx="61">
                  <c:v>5.1666666666666652</c:v>
                </c:pt>
                <c:pt idx="62">
                  <c:v>5.2499999999999982</c:v>
                </c:pt>
                <c:pt idx="63">
                  <c:v>5.3333333333333313</c:v>
                </c:pt>
                <c:pt idx="64">
                  <c:v>5.4166666666666643</c:v>
                </c:pt>
                <c:pt idx="65">
                  <c:v>5.4999999999999973</c:v>
                </c:pt>
                <c:pt idx="66">
                  <c:v>5.5833333333333304</c:v>
                </c:pt>
                <c:pt idx="67">
                  <c:v>5.6666666666666634</c:v>
                </c:pt>
                <c:pt idx="68">
                  <c:v>5.7499999999999964</c:v>
                </c:pt>
                <c:pt idx="69">
                  <c:v>5.8333333333333295</c:v>
                </c:pt>
                <c:pt idx="70">
                  <c:v>5.9166666666666625</c:v>
                </c:pt>
                <c:pt idx="71">
                  <c:v>5.9999999999999956</c:v>
                </c:pt>
                <c:pt idx="72">
                  <c:v>6.0833333333333286</c:v>
                </c:pt>
                <c:pt idx="73">
                  <c:v>6.1666666666666616</c:v>
                </c:pt>
                <c:pt idx="74">
                  <c:v>6.2499999999999947</c:v>
                </c:pt>
                <c:pt idx="75">
                  <c:v>6.3333333333333277</c:v>
                </c:pt>
                <c:pt idx="76">
                  <c:v>6.4166666666666607</c:v>
                </c:pt>
                <c:pt idx="77">
                  <c:v>6.4999999999999938</c:v>
                </c:pt>
                <c:pt idx="78">
                  <c:v>6.5833333333333268</c:v>
                </c:pt>
                <c:pt idx="79">
                  <c:v>6.6666666666666599</c:v>
                </c:pt>
                <c:pt idx="80">
                  <c:v>6.7499999999999929</c:v>
                </c:pt>
                <c:pt idx="81">
                  <c:v>6.8333333333333259</c:v>
                </c:pt>
                <c:pt idx="82">
                  <c:v>6.916666666666659</c:v>
                </c:pt>
                <c:pt idx="83">
                  <c:v>6.999999999999992</c:v>
                </c:pt>
                <c:pt idx="84">
                  <c:v>7.083333333333325</c:v>
                </c:pt>
                <c:pt idx="85">
                  <c:v>7.1666666666666581</c:v>
                </c:pt>
                <c:pt idx="86">
                  <c:v>7.2499999999999911</c:v>
                </c:pt>
                <c:pt idx="87">
                  <c:v>7.3333333333333242</c:v>
                </c:pt>
                <c:pt idx="88">
                  <c:v>7.4166666666666572</c:v>
                </c:pt>
                <c:pt idx="89">
                  <c:v>7.4999999999999902</c:v>
                </c:pt>
                <c:pt idx="90">
                  <c:v>7.5833333333333233</c:v>
                </c:pt>
                <c:pt idx="91">
                  <c:v>7.6666666666666563</c:v>
                </c:pt>
                <c:pt idx="92">
                  <c:v>7.7499999999999893</c:v>
                </c:pt>
                <c:pt idx="93">
                  <c:v>7.8333333333333224</c:v>
                </c:pt>
                <c:pt idx="94">
                  <c:v>7.9166666666666554</c:v>
                </c:pt>
                <c:pt idx="95">
                  <c:v>7.9999999999999885</c:v>
                </c:pt>
                <c:pt idx="96">
                  <c:v>8.0833333333333215</c:v>
                </c:pt>
                <c:pt idx="97">
                  <c:v>8.1666666666666554</c:v>
                </c:pt>
                <c:pt idx="98">
                  <c:v>8.2499999999999893</c:v>
                </c:pt>
                <c:pt idx="99">
                  <c:v>8.3333333333333233</c:v>
                </c:pt>
                <c:pt idx="100">
                  <c:v>8.4166666666666572</c:v>
                </c:pt>
                <c:pt idx="101">
                  <c:v>8.4999999999999911</c:v>
                </c:pt>
                <c:pt idx="102">
                  <c:v>8.583333333333325</c:v>
                </c:pt>
                <c:pt idx="103">
                  <c:v>8.666666666666659</c:v>
                </c:pt>
                <c:pt idx="104">
                  <c:v>8.7499999999999929</c:v>
                </c:pt>
                <c:pt idx="105">
                  <c:v>8.8333333333333268</c:v>
                </c:pt>
                <c:pt idx="106">
                  <c:v>8.9166666666666607</c:v>
                </c:pt>
                <c:pt idx="107">
                  <c:v>8.9999999999999947</c:v>
                </c:pt>
                <c:pt idx="108">
                  <c:v>9.0833333333333286</c:v>
                </c:pt>
                <c:pt idx="109">
                  <c:v>9.1666666666666625</c:v>
                </c:pt>
                <c:pt idx="110">
                  <c:v>9.2499999999999964</c:v>
                </c:pt>
                <c:pt idx="111">
                  <c:v>9.3333333333333304</c:v>
                </c:pt>
                <c:pt idx="112">
                  <c:v>9.4166666666666643</c:v>
                </c:pt>
                <c:pt idx="113">
                  <c:v>9.4999999999999982</c:v>
                </c:pt>
                <c:pt idx="114">
                  <c:v>9.5833333333333321</c:v>
                </c:pt>
                <c:pt idx="115">
                  <c:v>9.6666666666666661</c:v>
                </c:pt>
                <c:pt idx="116">
                  <c:v>9.75</c:v>
                </c:pt>
                <c:pt idx="117">
                  <c:v>9.8333333333333339</c:v>
                </c:pt>
                <c:pt idx="118">
                  <c:v>9.9166666666666679</c:v>
                </c:pt>
                <c:pt idx="119">
                  <c:v>10.000000000000002</c:v>
                </c:pt>
                <c:pt idx="120">
                  <c:v>10.083333333333336</c:v>
                </c:pt>
                <c:pt idx="121">
                  <c:v>10.16666666666667</c:v>
                </c:pt>
                <c:pt idx="122">
                  <c:v>10.250000000000004</c:v>
                </c:pt>
                <c:pt idx="123">
                  <c:v>10.333333333333337</c:v>
                </c:pt>
                <c:pt idx="124">
                  <c:v>10.416666666666671</c:v>
                </c:pt>
                <c:pt idx="125">
                  <c:v>10.500000000000005</c:v>
                </c:pt>
                <c:pt idx="126">
                  <c:v>10.583333333333339</c:v>
                </c:pt>
                <c:pt idx="127">
                  <c:v>10.666666666666673</c:v>
                </c:pt>
                <c:pt idx="128">
                  <c:v>10.750000000000007</c:v>
                </c:pt>
                <c:pt idx="129">
                  <c:v>10.833333333333341</c:v>
                </c:pt>
                <c:pt idx="130">
                  <c:v>10.916666666666675</c:v>
                </c:pt>
                <c:pt idx="131">
                  <c:v>11.000000000000009</c:v>
                </c:pt>
                <c:pt idx="132">
                  <c:v>11.083333333333343</c:v>
                </c:pt>
                <c:pt idx="133">
                  <c:v>11.166666666666677</c:v>
                </c:pt>
                <c:pt idx="134">
                  <c:v>11.250000000000011</c:v>
                </c:pt>
                <c:pt idx="135">
                  <c:v>11.333333333333345</c:v>
                </c:pt>
                <c:pt idx="136">
                  <c:v>11.416666666666679</c:v>
                </c:pt>
                <c:pt idx="137">
                  <c:v>11.500000000000012</c:v>
                </c:pt>
                <c:pt idx="138">
                  <c:v>11.583333333333346</c:v>
                </c:pt>
                <c:pt idx="139">
                  <c:v>11.66666666666668</c:v>
                </c:pt>
                <c:pt idx="140">
                  <c:v>11.750000000000014</c:v>
                </c:pt>
                <c:pt idx="141">
                  <c:v>11.833333333333348</c:v>
                </c:pt>
                <c:pt idx="142">
                  <c:v>11.916666666666682</c:v>
                </c:pt>
                <c:pt idx="143">
                  <c:v>12.000000000000016</c:v>
                </c:pt>
                <c:pt idx="144">
                  <c:v>12.08333333333335</c:v>
                </c:pt>
                <c:pt idx="145">
                  <c:v>12.166666666666684</c:v>
                </c:pt>
                <c:pt idx="146">
                  <c:v>12.250000000000018</c:v>
                </c:pt>
                <c:pt idx="147">
                  <c:v>12.333333333333352</c:v>
                </c:pt>
                <c:pt idx="148">
                  <c:v>12.416666666666686</c:v>
                </c:pt>
                <c:pt idx="149">
                  <c:v>12.50000000000002</c:v>
                </c:pt>
                <c:pt idx="150">
                  <c:v>12.583333333333353</c:v>
                </c:pt>
                <c:pt idx="151">
                  <c:v>12.666666666666687</c:v>
                </c:pt>
                <c:pt idx="152">
                  <c:v>12.750000000000021</c:v>
                </c:pt>
                <c:pt idx="153">
                  <c:v>12.833333333333355</c:v>
                </c:pt>
                <c:pt idx="154">
                  <c:v>12.916666666666689</c:v>
                </c:pt>
                <c:pt idx="155">
                  <c:v>13.000000000000023</c:v>
                </c:pt>
                <c:pt idx="156">
                  <c:v>13.083333333333357</c:v>
                </c:pt>
                <c:pt idx="157">
                  <c:v>13.166666666666691</c:v>
                </c:pt>
                <c:pt idx="158">
                  <c:v>13.250000000000025</c:v>
                </c:pt>
                <c:pt idx="159">
                  <c:v>13.333333333333359</c:v>
                </c:pt>
                <c:pt idx="160">
                  <c:v>13.416666666666693</c:v>
                </c:pt>
                <c:pt idx="161">
                  <c:v>13.500000000000027</c:v>
                </c:pt>
                <c:pt idx="162">
                  <c:v>13.583333333333361</c:v>
                </c:pt>
                <c:pt idx="163">
                  <c:v>13.666666666666694</c:v>
                </c:pt>
                <c:pt idx="164">
                  <c:v>13.750000000000028</c:v>
                </c:pt>
                <c:pt idx="165">
                  <c:v>13.833333333333362</c:v>
                </c:pt>
                <c:pt idx="166">
                  <c:v>13.916666666666696</c:v>
                </c:pt>
                <c:pt idx="167">
                  <c:v>14.00000000000003</c:v>
                </c:pt>
                <c:pt idx="168">
                  <c:v>14.083333333333364</c:v>
                </c:pt>
                <c:pt idx="169">
                  <c:v>14.166666666666698</c:v>
                </c:pt>
                <c:pt idx="170">
                  <c:v>14.250000000000032</c:v>
                </c:pt>
                <c:pt idx="171">
                  <c:v>14.333333333333366</c:v>
                </c:pt>
                <c:pt idx="172">
                  <c:v>14.4166666666667</c:v>
                </c:pt>
                <c:pt idx="173">
                  <c:v>14.500000000000034</c:v>
                </c:pt>
                <c:pt idx="174">
                  <c:v>14.583333333333368</c:v>
                </c:pt>
                <c:pt idx="175">
                  <c:v>14.666666666666702</c:v>
                </c:pt>
                <c:pt idx="176">
                  <c:v>14.750000000000036</c:v>
                </c:pt>
                <c:pt idx="177">
                  <c:v>14.833333333333369</c:v>
                </c:pt>
                <c:pt idx="178">
                  <c:v>14.916666666666703</c:v>
                </c:pt>
                <c:pt idx="179">
                  <c:v>15.000000000000037</c:v>
                </c:pt>
                <c:pt idx="180">
                  <c:v>15.083333333333371</c:v>
                </c:pt>
                <c:pt idx="181">
                  <c:v>15.166666666666705</c:v>
                </c:pt>
                <c:pt idx="182">
                  <c:v>15.250000000000039</c:v>
                </c:pt>
                <c:pt idx="183">
                  <c:v>15.333333333333373</c:v>
                </c:pt>
                <c:pt idx="184">
                  <c:v>15.416666666666707</c:v>
                </c:pt>
                <c:pt idx="185">
                  <c:v>15.500000000000041</c:v>
                </c:pt>
                <c:pt idx="186">
                  <c:v>15.583333333333375</c:v>
                </c:pt>
                <c:pt idx="187">
                  <c:v>15.666666666666709</c:v>
                </c:pt>
                <c:pt idx="188">
                  <c:v>15.750000000000043</c:v>
                </c:pt>
                <c:pt idx="189">
                  <c:v>15.833333333333377</c:v>
                </c:pt>
                <c:pt idx="190">
                  <c:v>15.91666666666671</c:v>
                </c:pt>
                <c:pt idx="191">
                  <c:v>16.000000000000043</c:v>
                </c:pt>
                <c:pt idx="192">
                  <c:v>16.083333333333375</c:v>
                </c:pt>
                <c:pt idx="193">
                  <c:v>16.166666666666707</c:v>
                </c:pt>
                <c:pt idx="194">
                  <c:v>16.250000000000039</c:v>
                </c:pt>
                <c:pt idx="195">
                  <c:v>16.333333333333371</c:v>
                </c:pt>
                <c:pt idx="196">
                  <c:v>16.416666666666703</c:v>
                </c:pt>
                <c:pt idx="197">
                  <c:v>16.500000000000036</c:v>
                </c:pt>
                <c:pt idx="198">
                  <c:v>16.583333333333368</c:v>
                </c:pt>
                <c:pt idx="199">
                  <c:v>16.6666666666667</c:v>
                </c:pt>
                <c:pt idx="200">
                  <c:v>16.750000000000032</c:v>
                </c:pt>
                <c:pt idx="201">
                  <c:v>16.833333333333364</c:v>
                </c:pt>
                <c:pt idx="202">
                  <c:v>16.916666666666696</c:v>
                </c:pt>
                <c:pt idx="203">
                  <c:v>17.000000000000028</c:v>
                </c:pt>
                <c:pt idx="204">
                  <c:v>17.083333333333361</c:v>
                </c:pt>
                <c:pt idx="205">
                  <c:v>17.166666666666693</c:v>
                </c:pt>
                <c:pt idx="206">
                  <c:v>17.250000000000025</c:v>
                </c:pt>
                <c:pt idx="207">
                  <c:v>17.333333333333357</c:v>
                </c:pt>
                <c:pt idx="208">
                  <c:v>17.416666666666689</c:v>
                </c:pt>
                <c:pt idx="209">
                  <c:v>17.500000000000021</c:v>
                </c:pt>
                <c:pt idx="210">
                  <c:v>17.583333333333353</c:v>
                </c:pt>
                <c:pt idx="211">
                  <c:v>17.666666666666686</c:v>
                </c:pt>
                <c:pt idx="212">
                  <c:v>17.750000000000018</c:v>
                </c:pt>
                <c:pt idx="213">
                  <c:v>17.83333333333335</c:v>
                </c:pt>
                <c:pt idx="214">
                  <c:v>17.916666666666682</c:v>
                </c:pt>
                <c:pt idx="215">
                  <c:v>18.000000000000014</c:v>
                </c:pt>
                <c:pt idx="216">
                  <c:v>18.083333333333346</c:v>
                </c:pt>
                <c:pt idx="217">
                  <c:v>18.166666666666679</c:v>
                </c:pt>
                <c:pt idx="218">
                  <c:v>18.250000000000011</c:v>
                </c:pt>
                <c:pt idx="219">
                  <c:v>18.333333333333343</c:v>
                </c:pt>
                <c:pt idx="220">
                  <c:v>18.416666666666675</c:v>
                </c:pt>
                <c:pt idx="221">
                  <c:v>18.500000000000007</c:v>
                </c:pt>
                <c:pt idx="222">
                  <c:v>18.583333333333339</c:v>
                </c:pt>
                <c:pt idx="223">
                  <c:v>18.666666666666671</c:v>
                </c:pt>
                <c:pt idx="224">
                  <c:v>18.750000000000004</c:v>
                </c:pt>
                <c:pt idx="225">
                  <c:v>18.833333333333336</c:v>
                </c:pt>
                <c:pt idx="226">
                  <c:v>18.916666666666668</c:v>
                </c:pt>
                <c:pt idx="227">
                  <c:v>19</c:v>
                </c:pt>
                <c:pt idx="228">
                  <c:v>19.083333333333332</c:v>
                </c:pt>
                <c:pt idx="229">
                  <c:v>19.166666666666664</c:v>
                </c:pt>
                <c:pt idx="230">
                  <c:v>19.249999999999996</c:v>
                </c:pt>
                <c:pt idx="231">
                  <c:v>19.333333333333329</c:v>
                </c:pt>
                <c:pt idx="232">
                  <c:v>19.416666666666661</c:v>
                </c:pt>
                <c:pt idx="233">
                  <c:v>19.499999999999993</c:v>
                </c:pt>
                <c:pt idx="234">
                  <c:v>19.583333333333325</c:v>
                </c:pt>
                <c:pt idx="235">
                  <c:v>19.666666666666657</c:v>
                </c:pt>
                <c:pt idx="236">
                  <c:v>19.749999999999989</c:v>
                </c:pt>
                <c:pt idx="237">
                  <c:v>19.833333333333321</c:v>
                </c:pt>
                <c:pt idx="238">
                  <c:v>19.916666666666654</c:v>
                </c:pt>
                <c:pt idx="239">
                  <c:v>19.999999999999986</c:v>
                </c:pt>
                <c:pt idx="240">
                  <c:v>20.083333333333318</c:v>
                </c:pt>
                <c:pt idx="241">
                  <c:v>20.16666666666665</c:v>
                </c:pt>
                <c:pt idx="242">
                  <c:v>20.249999999999982</c:v>
                </c:pt>
                <c:pt idx="243">
                  <c:v>20.333333333333314</c:v>
                </c:pt>
                <c:pt idx="244">
                  <c:v>20.416666666666647</c:v>
                </c:pt>
                <c:pt idx="245">
                  <c:v>20.499999999999979</c:v>
                </c:pt>
                <c:pt idx="246">
                  <c:v>20.583333333333311</c:v>
                </c:pt>
                <c:pt idx="247">
                  <c:v>20.666666666666643</c:v>
                </c:pt>
                <c:pt idx="248">
                  <c:v>20.749999999999975</c:v>
                </c:pt>
                <c:pt idx="249">
                  <c:v>20.833333333333307</c:v>
                </c:pt>
                <c:pt idx="250">
                  <c:v>20.916666666666639</c:v>
                </c:pt>
                <c:pt idx="251">
                  <c:v>20.999999999999972</c:v>
                </c:pt>
                <c:pt idx="252">
                  <c:v>21.083333333333304</c:v>
                </c:pt>
                <c:pt idx="253">
                  <c:v>21.166666666666636</c:v>
                </c:pt>
                <c:pt idx="254">
                  <c:v>21.249999999999968</c:v>
                </c:pt>
                <c:pt idx="255">
                  <c:v>21.3333333333333</c:v>
                </c:pt>
                <c:pt idx="256">
                  <c:v>21.416666666666632</c:v>
                </c:pt>
                <c:pt idx="257">
                  <c:v>21.499999999999964</c:v>
                </c:pt>
                <c:pt idx="258">
                  <c:v>21.583333333333297</c:v>
                </c:pt>
                <c:pt idx="259">
                  <c:v>21.666666666666629</c:v>
                </c:pt>
                <c:pt idx="260">
                  <c:v>21.749999999999961</c:v>
                </c:pt>
                <c:pt idx="261">
                  <c:v>21.833333333333293</c:v>
                </c:pt>
                <c:pt idx="262">
                  <c:v>21.916666666666625</c:v>
                </c:pt>
                <c:pt idx="263">
                  <c:v>21.999999999999957</c:v>
                </c:pt>
                <c:pt idx="264">
                  <c:v>22.08333333333329</c:v>
                </c:pt>
                <c:pt idx="265">
                  <c:v>22.166666666666622</c:v>
                </c:pt>
                <c:pt idx="266">
                  <c:v>22.249999999999954</c:v>
                </c:pt>
                <c:pt idx="267">
                  <c:v>22.333333333333286</c:v>
                </c:pt>
                <c:pt idx="268">
                  <c:v>22.416666666666618</c:v>
                </c:pt>
                <c:pt idx="269">
                  <c:v>22.49999999999995</c:v>
                </c:pt>
                <c:pt idx="270">
                  <c:v>22.583333333333282</c:v>
                </c:pt>
                <c:pt idx="271">
                  <c:v>22.666666666666615</c:v>
                </c:pt>
                <c:pt idx="272">
                  <c:v>22.749999999999947</c:v>
                </c:pt>
                <c:pt idx="273">
                  <c:v>22.833333333333279</c:v>
                </c:pt>
                <c:pt idx="274">
                  <c:v>22.916666666666611</c:v>
                </c:pt>
                <c:pt idx="275">
                  <c:v>22.999999999999943</c:v>
                </c:pt>
                <c:pt idx="276">
                  <c:v>23.083333333333275</c:v>
                </c:pt>
                <c:pt idx="277">
                  <c:v>23.166666666666607</c:v>
                </c:pt>
                <c:pt idx="278">
                  <c:v>23.24999999999994</c:v>
                </c:pt>
                <c:pt idx="279">
                  <c:v>23.333333333333272</c:v>
                </c:pt>
                <c:pt idx="280">
                  <c:v>23.416666666666604</c:v>
                </c:pt>
                <c:pt idx="281">
                  <c:v>23.499999999999936</c:v>
                </c:pt>
                <c:pt idx="282">
                  <c:v>23.583333333333268</c:v>
                </c:pt>
                <c:pt idx="283">
                  <c:v>23.6666666666666</c:v>
                </c:pt>
                <c:pt idx="284">
                  <c:v>23.749999999999932</c:v>
                </c:pt>
                <c:pt idx="285">
                  <c:v>23.833333333333265</c:v>
                </c:pt>
                <c:pt idx="286">
                  <c:v>23.916666666666597</c:v>
                </c:pt>
                <c:pt idx="287">
                  <c:v>23.999999999999929</c:v>
                </c:pt>
                <c:pt idx="288">
                  <c:v>24.083333333333261</c:v>
                </c:pt>
                <c:pt idx="289">
                  <c:v>24.166666666666593</c:v>
                </c:pt>
                <c:pt idx="290">
                  <c:v>24.249999999999925</c:v>
                </c:pt>
                <c:pt idx="291">
                  <c:v>24.333333333333258</c:v>
                </c:pt>
                <c:pt idx="292">
                  <c:v>24.41666666666659</c:v>
                </c:pt>
                <c:pt idx="293">
                  <c:v>24.499999999999922</c:v>
                </c:pt>
                <c:pt idx="294">
                  <c:v>24.583333333333254</c:v>
                </c:pt>
                <c:pt idx="295">
                  <c:v>24.666666666666586</c:v>
                </c:pt>
                <c:pt idx="296">
                  <c:v>24.749999999999918</c:v>
                </c:pt>
                <c:pt idx="297">
                  <c:v>24.83333333333325</c:v>
                </c:pt>
                <c:pt idx="298">
                  <c:v>24.916666666666583</c:v>
                </c:pt>
                <c:pt idx="299">
                  <c:v>24.999999999999915</c:v>
                </c:pt>
                <c:pt idx="300">
                  <c:v>25.083333333333247</c:v>
                </c:pt>
                <c:pt idx="301">
                  <c:v>25.166666666666579</c:v>
                </c:pt>
                <c:pt idx="302">
                  <c:v>25.249999999999911</c:v>
                </c:pt>
                <c:pt idx="303">
                  <c:v>25.333333333333243</c:v>
                </c:pt>
                <c:pt idx="304">
                  <c:v>25.416666666666575</c:v>
                </c:pt>
                <c:pt idx="305">
                  <c:v>25.499999999999908</c:v>
                </c:pt>
                <c:pt idx="306">
                  <c:v>25.58333333333324</c:v>
                </c:pt>
                <c:pt idx="307">
                  <c:v>25.666666666666572</c:v>
                </c:pt>
                <c:pt idx="308">
                  <c:v>25.749999999999904</c:v>
                </c:pt>
                <c:pt idx="309">
                  <c:v>25.833333333333236</c:v>
                </c:pt>
                <c:pt idx="310">
                  <c:v>25.916666666666568</c:v>
                </c:pt>
                <c:pt idx="311">
                  <c:v>25.999999999999901</c:v>
                </c:pt>
                <c:pt idx="312">
                  <c:v>26.083333333333233</c:v>
                </c:pt>
                <c:pt idx="313">
                  <c:v>26.166666666666565</c:v>
                </c:pt>
                <c:pt idx="314">
                  <c:v>26.249999999999897</c:v>
                </c:pt>
                <c:pt idx="315">
                  <c:v>26.333333333333229</c:v>
                </c:pt>
                <c:pt idx="316">
                  <c:v>26.416666666666561</c:v>
                </c:pt>
                <c:pt idx="317">
                  <c:v>26.499999999999893</c:v>
                </c:pt>
                <c:pt idx="318">
                  <c:v>26.583333333333226</c:v>
                </c:pt>
                <c:pt idx="319">
                  <c:v>26.666666666666558</c:v>
                </c:pt>
                <c:pt idx="320">
                  <c:v>26.74999999999989</c:v>
                </c:pt>
                <c:pt idx="321">
                  <c:v>26.833333333333222</c:v>
                </c:pt>
                <c:pt idx="322">
                  <c:v>26.916666666666554</c:v>
                </c:pt>
                <c:pt idx="323">
                  <c:v>26.999999999999886</c:v>
                </c:pt>
                <c:pt idx="324">
                  <c:v>27.083333333333218</c:v>
                </c:pt>
                <c:pt idx="325">
                  <c:v>27.166666666666551</c:v>
                </c:pt>
                <c:pt idx="326">
                  <c:v>27.249999999999883</c:v>
                </c:pt>
                <c:pt idx="327">
                  <c:v>27.333333333333215</c:v>
                </c:pt>
                <c:pt idx="328">
                  <c:v>27.416666666666547</c:v>
                </c:pt>
                <c:pt idx="329">
                  <c:v>27.499999999999879</c:v>
                </c:pt>
                <c:pt idx="330">
                  <c:v>27.583333333333211</c:v>
                </c:pt>
                <c:pt idx="331">
                  <c:v>27.666666666666544</c:v>
                </c:pt>
                <c:pt idx="332">
                  <c:v>27.749999999999876</c:v>
                </c:pt>
                <c:pt idx="333">
                  <c:v>27.833333333333208</c:v>
                </c:pt>
                <c:pt idx="334">
                  <c:v>27.91666666666654</c:v>
                </c:pt>
                <c:pt idx="335">
                  <c:v>27.999999999999872</c:v>
                </c:pt>
                <c:pt idx="336">
                  <c:v>28.083333333333204</c:v>
                </c:pt>
                <c:pt idx="337">
                  <c:v>28.166666666666536</c:v>
                </c:pt>
                <c:pt idx="338">
                  <c:v>28.249999999999869</c:v>
                </c:pt>
                <c:pt idx="339">
                  <c:v>28.333333333333201</c:v>
                </c:pt>
                <c:pt idx="340">
                  <c:v>28.416666666666533</c:v>
                </c:pt>
                <c:pt idx="341">
                  <c:v>28.499999999999865</c:v>
                </c:pt>
                <c:pt idx="342">
                  <c:v>28.583333333333197</c:v>
                </c:pt>
                <c:pt idx="343">
                  <c:v>28.666666666666529</c:v>
                </c:pt>
                <c:pt idx="344">
                  <c:v>28.749999999999861</c:v>
                </c:pt>
                <c:pt idx="345">
                  <c:v>28.833333333333194</c:v>
                </c:pt>
                <c:pt idx="346">
                  <c:v>28.916666666666526</c:v>
                </c:pt>
                <c:pt idx="347">
                  <c:v>28.999999999999858</c:v>
                </c:pt>
                <c:pt idx="348">
                  <c:v>29.08333333333319</c:v>
                </c:pt>
                <c:pt idx="349">
                  <c:v>29.166666666666522</c:v>
                </c:pt>
                <c:pt idx="350">
                  <c:v>29.249999999999854</c:v>
                </c:pt>
                <c:pt idx="351">
                  <c:v>29.333333333333186</c:v>
                </c:pt>
                <c:pt idx="352">
                  <c:v>29.416666666666519</c:v>
                </c:pt>
                <c:pt idx="353">
                  <c:v>29.499999999999851</c:v>
                </c:pt>
                <c:pt idx="354">
                  <c:v>29.583333333333183</c:v>
                </c:pt>
                <c:pt idx="355">
                  <c:v>29.666666666666515</c:v>
                </c:pt>
                <c:pt idx="356">
                  <c:v>29.749999999999847</c:v>
                </c:pt>
                <c:pt idx="357">
                  <c:v>29.833333333333179</c:v>
                </c:pt>
                <c:pt idx="358">
                  <c:v>29.916666666666512</c:v>
                </c:pt>
                <c:pt idx="359">
                  <c:v>29.999999999999844</c:v>
                </c:pt>
                <c:pt idx="360">
                  <c:v>30.083333333333176</c:v>
                </c:pt>
                <c:pt idx="361">
                  <c:v>30.166666666666508</c:v>
                </c:pt>
                <c:pt idx="362">
                  <c:v>30.24999999999984</c:v>
                </c:pt>
                <c:pt idx="363">
                  <c:v>30.333333333333172</c:v>
                </c:pt>
                <c:pt idx="364">
                  <c:v>30.416666666666504</c:v>
                </c:pt>
                <c:pt idx="365">
                  <c:v>30.499999999999837</c:v>
                </c:pt>
                <c:pt idx="366">
                  <c:v>30.583333333333169</c:v>
                </c:pt>
                <c:pt idx="367">
                  <c:v>30.666666666666501</c:v>
                </c:pt>
                <c:pt idx="368">
                  <c:v>30.749999999999833</c:v>
                </c:pt>
                <c:pt idx="369">
                  <c:v>30.833333333333165</c:v>
                </c:pt>
                <c:pt idx="370">
                  <c:v>30.916666666666497</c:v>
                </c:pt>
                <c:pt idx="371">
                  <c:v>30.999999999999829</c:v>
                </c:pt>
                <c:pt idx="372">
                  <c:v>31.083333333333162</c:v>
                </c:pt>
                <c:pt idx="373">
                  <c:v>31.166666666666494</c:v>
                </c:pt>
                <c:pt idx="374">
                  <c:v>31.249999999999826</c:v>
                </c:pt>
                <c:pt idx="375">
                  <c:v>31.333333333333158</c:v>
                </c:pt>
                <c:pt idx="376">
                  <c:v>31.41666666666649</c:v>
                </c:pt>
                <c:pt idx="377">
                  <c:v>31.499999999999822</c:v>
                </c:pt>
                <c:pt idx="378">
                  <c:v>31.583333333333155</c:v>
                </c:pt>
                <c:pt idx="379">
                  <c:v>31.666666666666487</c:v>
                </c:pt>
                <c:pt idx="380">
                  <c:v>31.749999999999819</c:v>
                </c:pt>
                <c:pt idx="381">
                  <c:v>31.833333333333151</c:v>
                </c:pt>
                <c:pt idx="382">
                  <c:v>31.916666666666483</c:v>
                </c:pt>
                <c:pt idx="383">
                  <c:v>31.999999999999815</c:v>
                </c:pt>
                <c:pt idx="384">
                  <c:v>32.083333333333151</c:v>
                </c:pt>
                <c:pt idx="385">
                  <c:v>32.166666666666487</c:v>
                </c:pt>
                <c:pt idx="386">
                  <c:v>32.249999999999822</c:v>
                </c:pt>
                <c:pt idx="387">
                  <c:v>32.333333333333158</c:v>
                </c:pt>
                <c:pt idx="388">
                  <c:v>32.416666666666494</c:v>
                </c:pt>
                <c:pt idx="389">
                  <c:v>32.499999999999829</c:v>
                </c:pt>
                <c:pt idx="390">
                  <c:v>32.583333333333165</c:v>
                </c:pt>
                <c:pt idx="391">
                  <c:v>32.666666666666501</c:v>
                </c:pt>
                <c:pt idx="392">
                  <c:v>32.749999999999837</c:v>
                </c:pt>
              </c:numCache>
            </c:numRef>
          </c:xVal>
          <c:yVal>
            <c:numRef>
              <c:f>Sheet1!$E$5:$E$397</c:f>
              <c:numCache>
                <c:formatCode>General</c:formatCode>
                <c:ptCount val="393"/>
                <c:pt idx="0">
                  <c:v>23.5</c:v>
                </c:pt>
                <c:pt idx="1">
                  <c:v>23.5</c:v>
                </c:pt>
                <c:pt idx="2">
                  <c:v>23.4</c:v>
                </c:pt>
                <c:pt idx="3">
                  <c:v>23.5</c:v>
                </c:pt>
                <c:pt idx="4">
                  <c:v>23.5</c:v>
                </c:pt>
                <c:pt idx="5">
                  <c:v>23.4</c:v>
                </c:pt>
                <c:pt idx="6">
                  <c:v>23.4</c:v>
                </c:pt>
                <c:pt idx="7">
                  <c:v>23.4</c:v>
                </c:pt>
                <c:pt idx="8">
                  <c:v>23.5</c:v>
                </c:pt>
                <c:pt idx="9">
                  <c:v>23.4</c:v>
                </c:pt>
                <c:pt idx="10">
                  <c:v>23.5</c:v>
                </c:pt>
                <c:pt idx="11">
                  <c:v>23.4</c:v>
                </c:pt>
                <c:pt idx="12">
                  <c:v>23.4</c:v>
                </c:pt>
                <c:pt idx="13">
                  <c:v>23.4</c:v>
                </c:pt>
                <c:pt idx="14">
                  <c:v>23.4</c:v>
                </c:pt>
                <c:pt idx="15">
                  <c:v>23.4</c:v>
                </c:pt>
                <c:pt idx="16">
                  <c:v>23.4</c:v>
                </c:pt>
                <c:pt idx="17">
                  <c:v>23.4</c:v>
                </c:pt>
                <c:pt idx="18">
                  <c:v>23.4</c:v>
                </c:pt>
                <c:pt idx="19">
                  <c:v>23.4</c:v>
                </c:pt>
                <c:pt idx="20">
                  <c:v>23.4</c:v>
                </c:pt>
                <c:pt idx="21">
                  <c:v>23.4</c:v>
                </c:pt>
                <c:pt idx="22">
                  <c:v>23.4</c:v>
                </c:pt>
                <c:pt idx="23">
                  <c:v>23.4</c:v>
                </c:pt>
                <c:pt idx="24">
                  <c:v>23.4</c:v>
                </c:pt>
                <c:pt idx="25">
                  <c:v>23.4</c:v>
                </c:pt>
                <c:pt idx="26">
                  <c:v>23.4</c:v>
                </c:pt>
                <c:pt idx="27">
                  <c:v>23.4</c:v>
                </c:pt>
                <c:pt idx="28">
                  <c:v>23.4</c:v>
                </c:pt>
                <c:pt idx="29">
                  <c:v>23.4</c:v>
                </c:pt>
                <c:pt idx="30">
                  <c:v>23.4</c:v>
                </c:pt>
                <c:pt idx="31">
                  <c:v>23.4</c:v>
                </c:pt>
                <c:pt idx="32">
                  <c:v>23.4</c:v>
                </c:pt>
                <c:pt idx="33">
                  <c:v>23.4</c:v>
                </c:pt>
                <c:pt idx="34">
                  <c:v>23.4</c:v>
                </c:pt>
                <c:pt idx="35">
                  <c:v>23.4</c:v>
                </c:pt>
                <c:pt idx="36">
                  <c:v>23.4</c:v>
                </c:pt>
                <c:pt idx="37">
                  <c:v>23.4</c:v>
                </c:pt>
                <c:pt idx="38">
                  <c:v>23.4</c:v>
                </c:pt>
                <c:pt idx="39">
                  <c:v>23.4</c:v>
                </c:pt>
                <c:pt idx="40">
                  <c:v>23.4</c:v>
                </c:pt>
                <c:pt idx="41">
                  <c:v>23.4</c:v>
                </c:pt>
                <c:pt idx="42">
                  <c:v>23.4</c:v>
                </c:pt>
                <c:pt idx="43">
                  <c:v>23.4</c:v>
                </c:pt>
                <c:pt idx="44">
                  <c:v>23.4</c:v>
                </c:pt>
                <c:pt idx="45">
                  <c:v>23.4</c:v>
                </c:pt>
                <c:pt idx="46">
                  <c:v>23.4</c:v>
                </c:pt>
                <c:pt idx="47">
                  <c:v>23.4</c:v>
                </c:pt>
                <c:pt idx="48">
                  <c:v>23.4</c:v>
                </c:pt>
                <c:pt idx="49">
                  <c:v>23.4</c:v>
                </c:pt>
                <c:pt idx="50">
                  <c:v>23.4</c:v>
                </c:pt>
                <c:pt idx="51">
                  <c:v>23.4</c:v>
                </c:pt>
                <c:pt idx="52">
                  <c:v>23.4</c:v>
                </c:pt>
                <c:pt idx="53">
                  <c:v>23.4</c:v>
                </c:pt>
                <c:pt idx="54">
                  <c:v>23.4</c:v>
                </c:pt>
                <c:pt idx="55">
                  <c:v>23.4</c:v>
                </c:pt>
                <c:pt idx="56">
                  <c:v>23.4</c:v>
                </c:pt>
                <c:pt idx="57">
                  <c:v>23.4</c:v>
                </c:pt>
                <c:pt idx="58">
                  <c:v>23.4</c:v>
                </c:pt>
                <c:pt idx="59">
                  <c:v>23.4</c:v>
                </c:pt>
                <c:pt idx="60">
                  <c:v>23.4</c:v>
                </c:pt>
                <c:pt idx="61">
                  <c:v>23.4</c:v>
                </c:pt>
                <c:pt idx="62">
                  <c:v>23.4</c:v>
                </c:pt>
                <c:pt idx="63">
                  <c:v>23.4</c:v>
                </c:pt>
                <c:pt idx="64">
                  <c:v>23.4</c:v>
                </c:pt>
                <c:pt idx="65">
                  <c:v>23.4</c:v>
                </c:pt>
                <c:pt idx="66">
                  <c:v>23.4</c:v>
                </c:pt>
                <c:pt idx="67">
                  <c:v>23.4</c:v>
                </c:pt>
                <c:pt idx="68">
                  <c:v>23.4</c:v>
                </c:pt>
                <c:pt idx="69">
                  <c:v>23.4</c:v>
                </c:pt>
                <c:pt idx="70">
                  <c:v>23.4</c:v>
                </c:pt>
                <c:pt idx="71">
                  <c:v>23.4</c:v>
                </c:pt>
                <c:pt idx="72">
                  <c:v>23.4</c:v>
                </c:pt>
                <c:pt idx="73">
                  <c:v>23.4</c:v>
                </c:pt>
                <c:pt idx="74">
                  <c:v>23.4</c:v>
                </c:pt>
                <c:pt idx="75">
                  <c:v>23.4</c:v>
                </c:pt>
                <c:pt idx="76">
                  <c:v>23.4</c:v>
                </c:pt>
                <c:pt idx="77">
                  <c:v>23.4</c:v>
                </c:pt>
                <c:pt idx="78">
                  <c:v>23.4</c:v>
                </c:pt>
                <c:pt idx="79">
                  <c:v>23.4</c:v>
                </c:pt>
                <c:pt idx="80">
                  <c:v>23.4</c:v>
                </c:pt>
                <c:pt idx="81">
                  <c:v>23.4</c:v>
                </c:pt>
                <c:pt idx="82">
                  <c:v>23.4</c:v>
                </c:pt>
                <c:pt idx="83">
                  <c:v>23.4</c:v>
                </c:pt>
                <c:pt idx="84">
                  <c:v>23.4</c:v>
                </c:pt>
                <c:pt idx="85">
                  <c:v>23.4</c:v>
                </c:pt>
                <c:pt idx="86">
                  <c:v>23.4</c:v>
                </c:pt>
                <c:pt idx="87">
                  <c:v>23.4</c:v>
                </c:pt>
                <c:pt idx="88">
                  <c:v>23.4</c:v>
                </c:pt>
                <c:pt idx="89">
                  <c:v>23.4</c:v>
                </c:pt>
                <c:pt idx="90">
                  <c:v>23.4</c:v>
                </c:pt>
                <c:pt idx="91">
                  <c:v>23.4</c:v>
                </c:pt>
                <c:pt idx="92">
                  <c:v>23.4</c:v>
                </c:pt>
                <c:pt idx="93">
                  <c:v>23.4</c:v>
                </c:pt>
                <c:pt idx="94">
                  <c:v>23.4</c:v>
                </c:pt>
                <c:pt idx="95">
                  <c:v>23.4</c:v>
                </c:pt>
                <c:pt idx="96">
                  <c:v>23.4</c:v>
                </c:pt>
                <c:pt idx="97">
                  <c:v>23.4</c:v>
                </c:pt>
                <c:pt idx="98">
                  <c:v>23.4</c:v>
                </c:pt>
                <c:pt idx="99">
                  <c:v>23.4</c:v>
                </c:pt>
                <c:pt idx="100">
                  <c:v>23.4</c:v>
                </c:pt>
                <c:pt idx="101">
                  <c:v>23.4</c:v>
                </c:pt>
                <c:pt idx="102">
                  <c:v>23.4</c:v>
                </c:pt>
                <c:pt idx="103">
                  <c:v>23.4</c:v>
                </c:pt>
                <c:pt idx="104">
                  <c:v>23.4</c:v>
                </c:pt>
                <c:pt idx="105">
                  <c:v>23.4</c:v>
                </c:pt>
                <c:pt idx="106">
                  <c:v>23.4</c:v>
                </c:pt>
                <c:pt idx="107">
                  <c:v>23.4</c:v>
                </c:pt>
                <c:pt idx="108">
                  <c:v>23.4</c:v>
                </c:pt>
                <c:pt idx="109">
                  <c:v>23.4</c:v>
                </c:pt>
                <c:pt idx="110">
                  <c:v>23.4</c:v>
                </c:pt>
                <c:pt idx="111">
                  <c:v>23.4</c:v>
                </c:pt>
                <c:pt idx="112">
                  <c:v>23.4</c:v>
                </c:pt>
                <c:pt idx="113">
                  <c:v>23.4</c:v>
                </c:pt>
                <c:pt idx="114">
                  <c:v>23.4</c:v>
                </c:pt>
                <c:pt idx="115">
                  <c:v>23.4</c:v>
                </c:pt>
                <c:pt idx="116">
                  <c:v>23.4</c:v>
                </c:pt>
                <c:pt idx="117">
                  <c:v>23.4</c:v>
                </c:pt>
                <c:pt idx="118">
                  <c:v>23.4</c:v>
                </c:pt>
                <c:pt idx="119">
                  <c:v>23.4</c:v>
                </c:pt>
                <c:pt idx="120">
                  <c:v>23.4</c:v>
                </c:pt>
                <c:pt idx="121">
                  <c:v>23.4</c:v>
                </c:pt>
                <c:pt idx="122">
                  <c:v>23.4</c:v>
                </c:pt>
                <c:pt idx="123">
                  <c:v>23.4</c:v>
                </c:pt>
                <c:pt idx="124">
                  <c:v>23.4</c:v>
                </c:pt>
                <c:pt idx="125">
                  <c:v>23.4</c:v>
                </c:pt>
                <c:pt idx="126">
                  <c:v>23.4</c:v>
                </c:pt>
                <c:pt idx="127">
                  <c:v>23.4</c:v>
                </c:pt>
                <c:pt idx="128">
                  <c:v>23.4</c:v>
                </c:pt>
                <c:pt idx="129">
                  <c:v>23.4</c:v>
                </c:pt>
                <c:pt idx="130">
                  <c:v>23.4</c:v>
                </c:pt>
                <c:pt idx="131">
                  <c:v>23.4</c:v>
                </c:pt>
                <c:pt idx="132">
                  <c:v>23.4</c:v>
                </c:pt>
                <c:pt idx="133">
                  <c:v>23.4</c:v>
                </c:pt>
                <c:pt idx="134">
                  <c:v>23.4</c:v>
                </c:pt>
                <c:pt idx="135">
                  <c:v>23.4</c:v>
                </c:pt>
                <c:pt idx="136">
                  <c:v>23.4</c:v>
                </c:pt>
                <c:pt idx="137">
                  <c:v>23.4</c:v>
                </c:pt>
                <c:pt idx="138">
                  <c:v>23.4</c:v>
                </c:pt>
                <c:pt idx="139">
                  <c:v>23.4</c:v>
                </c:pt>
                <c:pt idx="140">
                  <c:v>23.4</c:v>
                </c:pt>
                <c:pt idx="141">
                  <c:v>23.4</c:v>
                </c:pt>
                <c:pt idx="142">
                  <c:v>23.4</c:v>
                </c:pt>
                <c:pt idx="143">
                  <c:v>23.4</c:v>
                </c:pt>
                <c:pt idx="144">
                  <c:v>23.4</c:v>
                </c:pt>
                <c:pt idx="145">
                  <c:v>23.4</c:v>
                </c:pt>
                <c:pt idx="146">
                  <c:v>23.4</c:v>
                </c:pt>
                <c:pt idx="147">
                  <c:v>23.4</c:v>
                </c:pt>
                <c:pt idx="148">
                  <c:v>23.4</c:v>
                </c:pt>
                <c:pt idx="149">
                  <c:v>23.4</c:v>
                </c:pt>
                <c:pt idx="150">
                  <c:v>23.4</c:v>
                </c:pt>
                <c:pt idx="151">
                  <c:v>23.4</c:v>
                </c:pt>
                <c:pt idx="152">
                  <c:v>23.4</c:v>
                </c:pt>
                <c:pt idx="153">
                  <c:v>23.4</c:v>
                </c:pt>
                <c:pt idx="154">
                  <c:v>23.4</c:v>
                </c:pt>
                <c:pt idx="155">
                  <c:v>23.4</c:v>
                </c:pt>
                <c:pt idx="156">
                  <c:v>23.4</c:v>
                </c:pt>
                <c:pt idx="157">
                  <c:v>23.4</c:v>
                </c:pt>
                <c:pt idx="158">
                  <c:v>23.4</c:v>
                </c:pt>
                <c:pt idx="159">
                  <c:v>23.4</c:v>
                </c:pt>
                <c:pt idx="160">
                  <c:v>23.4</c:v>
                </c:pt>
                <c:pt idx="161">
                  <c:v>23.4</c:v>
                </c:pt>
                <c:pt idx="162">
                  <c:v>23.4</c:v>
                </c:pt>
                <c:pt idx="163">
                  <c:v>23.4</c:v>
                </c:pt>
                <c:pt idx="164">
                  <c:v>23.4</c:v>
                </c:pt>
                <c:pt idx="165">
                  <c:v>23.4</c:v>
                </c:pt>
                <c:pt idx="166">
                  <c:v>23.4</c:v>
                </c:pt>
                <c:pt idx="167">
                  <c:v>23.4</c:v>
                </c:pt>
                <c:pt idx="168">
                  <c:v>23.4</c:v>
                </c:pt>
                <c:pt idx="169">
                  <c:v>23.4</c:v>
                </c:pt>
                <c:pt idx="170">
                  <c:v>23.4</c:v>
                </c:pt>
                <c:pt idx="171">
                  <c:v>23.4</c:v>
                </c:pt>
                <c:pt idx="172">
                  <c:v>23.4</c:v>
                </c:pt>
                <c:pt idx="173">
                  <c:v>23.4</c:v>
                </c:pt>
                <c:pt idx="174">
                  <c:v>23.4</c:v>
                </c:pt>
                <c:pt idx="175">
                  <c:v>23.4</c:v>
                </c:pt>
                <c:pt idx="176">
                  <c:v>23.4</c:v>
                </c:pt>
                <c:pt idx="177">
                  <c:v>23.4</c:v>
                </c:pt>
                <c:pt idx="178">
                  <c:v>23.4</c:v>
                </c:pt>
                <c:pt idx="179">
                  <c:v>23.4</c:v>
                </c:pt>
                <c:pt idx="180">
                  <c:v>23.4</c:v>
                </c:pt>
                <c:pt idx="181">
                  <c:v>23.4</c:v>
                </c:pt>
                <c:pt idx="182">
                  <c:v>23.4</c:v>
                </c:pt>
                <c:pt idx="183">
                  <c:v>23.4</c:v>
                </c:pt>
                <c:pt idx="184">
                  <c:v>23.4</c:v>
                </c:pt>
                <c:pt idx="185">
                  <c:v>23.4</c:v>
                </c:pt>
                <c:pt idx="186">
                  <c:v>23.4</c:v>
                </c:pt>
                <c:pt idx="187">
                  <c:v>23.4</c:v>
                </c:pt>
                <c:pt idx="188">
                  <c:v>23.4</c:v>
                </c:pt>
                <c:pt idx="189">
                  <c:v>23.4</c:v>
                </c:pt>
                <c:pt idx="190">
                  <c:v>23.4</c:v>
                </c:pt>
                <c:pt idx="191">
                  <c:v>23.4</c:v>
                </c:pt>
                <c:pt idx="192">
                  <c:v>23.4</c:v>
                </c:pt>
                <c:pt idx="193">
                  <c:v>23.4</c:v>
                </c:pt>
                <c:pt idx="194">
                  <c:v>23.4</c:v>
                </c:pt>
                <c:pt idx="195">
                  <c:v>23.4</c:v>
                </c:pt>
                <c:pt idx="196">
                  <c:v>23.4</c:v>
                </c:pt>
                <c:pt idx="197">
                  <c:v>23.4</c:v>
                </c:pt>
                <c:pt idx="198">
                  <c:v>23.4</c:v>
                </c:pt>
                <c:pt idx="199">
                  <c:v>23.4</c:v>
                </c:pt>
                <c:pt idx="200">
                  <c:v>23.4</c:v>
                </c:pt>
                <c:pt idx="201">
                  <c:v>23.4</c:v>
                </c:pt>
                <c:pt idx="202">
                  <c:v>23.4</c:v>
                </c:pt>
                <c:pt idx="203">
                  <c:v>23.4</c:v>
                </c:pt>
                <c:pt idx="204">
                  <c:v>23.4</c:v>
                </c:pt>
                <c:pt idx="205">
                  <c:v>23.4</c:v>
                </c:pt>
                <c:pt idx="206">
                  <c:v>23.4</c:v>
                </c:pt>
                <c:pt idx="207">
                  <c:v>23.4</c:v>
                </c:pt>
                <c:pt idx="208">
                  <c:v>23.4</c:v>
                </c:pt>
                <c:pt idx="209">
                  <c:v>23.4</c:v>
                </c:pt>
                <c:pt idx="210">
                  <c:v>23.4</c:v>
                </c:pt>
                <c:pt idx="211">
                  <c:v>23.4</c:v>
                </c:pt>
                <c:pt idx="212">
                  <c:v>23.4</c:v>
                </c:pt>
                <c:pt idx="213">
                  <c:v>23.4</c:v>
                </c:pt>
                <c:pt idx="214">
                  <c:v>23.4</c:v>
                </c:pt>
                <c:pt idx="215">
                  <c:v>23.4</c:v>
                </c:pt>
                <c:pt idx="216">
                  <c:v>23.4</c:v>
                </c:pt>
                <c:pt idx="217">
                  <c:v>23.4</c:v>
                </c:pt>
                <c:pt idx="218">
                  <c:v>23.4</c:v>
                </c:pt>
                <c:pt idx="219">
                  <c:v>23.4</c:v>
                </c:pt>
                <c:pt idx="220">
                  <c:v>23.4</c:v>
                </c:pt>
                <c:pt idx="221">
                  <c:v>23.4</c:v>
                </c:pt>
                <c:pt idx="222">
                  <c:v>23.4</c:v>
                </c:pt>
                <c:pt idx="223">
                  <c:v>23.4</c:v>
                </c:pt>
                <c:pt idx="224">
                  <c:v>23.4</c:v>
                </c:pt>
                <c:pt idx="225">
                  <c:v>23.4</c:v>
                </c:pt>
                <c:pt idx="226">
                  <c:v>23.4</c:v>
                </c:pt>
                <c:pt idx="227">
                  <c:v>23.4</c:v>
                </c:pt>
                <c:pt idx="228">
                  <c:v>23.4</c:v>
                </c:pt>
                <c:pt idx="229">
                  <c:v>23.4</c:v>
                </c:pt>
                <c:pt idx="230">
                  <c:v>23.4</c:v>
                </c:pt>
                <c:pt idx="231">
                  <c:v>23.4</c:v>
                </c:pt>
                <c:pt idx="232">
                  <c:v>23.4</c:v>
                </c:pt>
                <c:pt idx="233">
                  <c:v>23.4</c:v>
                </c:pt>
                <c:pt idx="234">
                  <c:v>23.4</c:v>
                </c:pt>
                <c:pt idx="235">
                  <c:v>23.4</c:v>
                </c:pt>
                <c:pt idx="236">
                  <c:v>23.4</c:v>
                </c:pt>
                <c:pt idx="237">
                  <c:v>23.4</c:v>
                </c:pt>
                <c:pt idx="238">
                  <c:v>23.4</c:v>
                </c:pt>
                <c:pt idx="239">
                  <c:v>23.4</c:v>
                </c:pt>
                <c:pt idx="240">
                  <c:v>23.4</c:v>
                </c:pt>
                <c:pt idx="241">
                  <c:v>23.4</c:v>
                </c:pt>
                <c:pt idx="242">
                  <c:v>23.4</c:v>
                </c:pt>
                <c:pt idx="243">
                  <c:v>23.4</c:v>
                </c:pt>
                <c:pt idx="244">
                  <c:v>23.4</c:v>
                </c:pt>
                <c:pt idx="245">
                  <c:v>23.4</c:v>
                </c:pt>
                <c:pt idx="246">
                  <c:v>23.4</c:v>
                </c:pt>
                <c:pt idx="247">
                  <c:v>23.4</c:v>
                </c:pt>
                <c:pt idx="248">
                  <c:v>23.4</c:v>
                </c:pt>
                <c:pt idx="249">
                  <c:v>23.4</c:v>
                </c:pt>
                <c:pt idx="250">
                  <c:v>23.4</c:v>
                </c:pt>
                <c:pt idx="251">
                  <c:v>23.4</c:v>
                </c:pt>
                <c:pt idx="252">
                  <c:v>23.4</c:v>
                </c:pt>
                <c:pt idx="253">
                  <c:v>23.4</c:v>
                </c:pt>
                <c:pt idx="254">
                  <c:v>23.4</c:v>
                </c:pt>
                <c:pt idx="255">
                  <c:v>23.4</c:v>
                </c:pt>
                <c:pt idx="256">
                  <c:v>23.4</c:v>
                </c:pt>
                <c:pt idx="257">
                  <c:v>23.4</c:v>
                </c:pt>
                <c:pt idx="258">
                  <c:v>23.4</c:v>
                </c:pt>
                <c:pt idx="259">
                  <c:v>23.4</c:v>
                </c:pt>
                <c:pt idx="260">
                  <c:v>23.4</c:v>
                </c:pt>
                <c:pt idx="261">
                  <c:v>23.4</c:v>
                </c:pt>
                <c:pt idx="262">
                  <c:v>23.4</c:v>
                </c:pt>
                <c:pt idx="263">
                  <c:v>23.4</c:v>
                </c:pt>
                <c:pt idx="264">
                  <c:v>23.4</c:v>
                </c:pt>
                <c:pt idx="265">
                  <c:v>23.4</c:v>
                </c:pt>
                <c:pt idx="266">
                  <c:v>23.4</c:v>
                </c:pt>
                <c:pt idx="267">
                  <c:v>23.4</c:v>
                </c:pt>
                <c:pt idx="268">
                  <c:v>23.3</c:v>
                </c:pt>
                <c:pt idx="269">
                  <c:v>23.4</c:v>
                </c:pt>
                <c:pt idx="270">
                  <c:v>23.4</c:v>
                </c:pt>
                <c:pt idx="271">
                  <c:v>23.3</c:v>
                </c:pt>
                <c:pt idx="272">
                  <c:v>23.4</c:v>
                </c:pt>
                <c:pt idx="273">
                  <c:v>23.4</c:v>
                </c:pt>
                <c:pt idx="274">
                  <c:v>23.4</c:v>
                </c:pt>
                <c:pt idx="275">
                  <c:v>23.3</c:v>
                </c:pt>
                <c:pt idx="276">
                  <c:v>23.4</c:v>
                </c:pt>
                <c:pt idx="277">
                  <c:v>23.4</c:v>
                </c:pt>
                <c:pt idx="278">
                  <c:v>23.4</c:v>
                </c:pt>
                <c:pt idx="279">
                  <c:v>23.4</c:v>
                </c:pt>
                <c:pt idx="280">
                  <c:v>23.3</c:v>
                </c:pt>
                <c:pt idx="281">
                  <c:v>23.4</c:v>
                </c:pt>
                <c:pt idx="282">
                  <c:v>23.4</c:v>
                </c:pt>
                <c:pt idx="283">
                  <c:v>23.4</c:v>
                </c:pt>
                <c:pt idx="284">
                  <c:v>23.4</c:v>
                </c:pt>
                <c:pt idx="285">
                  <c:v>23.4</c:v>
                </c:pt>
                <c:pt idx="286">
                  <c:v>23.4</c:v>
                </c:pt>
                <c:pt idx="287">
                  <c:v>23.3</c:v>
                </c:pt>
                <c:pt idx="288">
                  <c:v>23.3</c:v>
                </c:pt>
                <c:pt idx="289">
                  <c:v>23.4</c:v>
                </c:pt>
                <c:pt idx="290">
                  <c:v>23.4</c:v>
                </c:pt>
                <c:pt idx="291">
                  <c:v>23.4</c:v>
                </c:pt>
                <c:pt idx="292">
                  <c:v>23.4</c:v>
                </c:pt>
                <c:pt idx="293">
                  <c:v>23.4</c:v>
                </c:pt>
                <c:pt idx="294">
                  <c:v>23.4</c:v>
                </c:pt>
                <c:pt idx="295">
                  <c:v>23.4</c:v>
                </c:pt>
                <c:pt idx="296">
                  <c:v>23.4</c:v>
                </c:pt>
                <c:pt idx="297">
                  <c:v>23.3</c:v>
                </c:pt>
                <c:pt idx="298">
                  <c:v>23.4</c:v>
                </c:pt>
                <c:pt idx="299">
                  <c:v>23.4</c:v>
                </c:pt>
                <c:pt idx="300">
                  <c:v>23.4</c:v>
                </c:pt>
                <c:pt idx="301">
                  <c:v>23.4</c:v>
                </c:pt>
                <c:pt idx="302">
                  <c:v>23.4</c:v>
                </c:pt>
                <c:pt idx="303">
                  <c:v>23.4</c:v>
                </c:pt>
                <c:pt idx="304">
                  <c:v>23.4</c:v>
                </c:pt>
                <c:pt idx="305">
                  <c:v>23.4</c:v>
                </c:pt>
                <c:pt idx="306">
                  <c:v>23.4</c:v>
                </c:pt>
                <c:pt idx="307">
                  <c:v>23.4</c:v>
                </c:pt>
                <c:pt idx="308">
                  <c:v>23.4</c:v>
                </c:pt>
                <c:pt idx="309">
                  <c:v>23.4</c:v>
                </c:pt>
                <c:pt idx="310">
                  <c:v>23.4</c:v>
                </c:pt>
                <c:pt idx="311">
                  <c:v>23.4</c:v>
                </c:pt>
                <c:pt idx="312">
                  <c:v>23.4</c:v>
                </c:pt>
                <c:pt idx="313">
                  <c:v>23.4</c:v>
                </c:pt>
                <c:pt idx="314">
                  <c:v>23.4</c:v>
                </c:pt>
                <c:pt idx="315">
                  <c:v>23.4</c:v>
                </c:pt>
                <c:pt idx="316">
                  <c:v>23.4</c:v>
                </c:pt>
                <c:pt idx="317">
                  <c:v>23.4</c:v>
                </c:pt>
                <c:pt idx="318">
                  <c:v>23.4</c:v>
                </c:pt>
                <c:pt idx="319">
                  <c:v>23.4</c:v>
                </c:pt>
                <c:pt idx="320">
                  <c:v>23.4</c:v>
                </c:pt>
                <c:pt idx="321">
                  <c:v>23.4</c:v>
                </c:pt>
                <c:pt idx="322">
                  <c:v>23.4</c:v>
                </c:pt>
                <c:pt idx="323">
                  <c:v>23.4</c:v>
                </c:pt>
                <c:pt idx="324">
                  <c:v>23.4</c:v>
                </c:pt>
                <c:pt idx="325">
                  <c:v>23.4</c:v>
                </c:pt>
                <c:pt idx="326">
                  <c:v>23.4</c:v>
                </c:pt>
                <c:pt idx="327">
                  <c:v>23.4</c:v>
                </c:pt>
                <c:pt idx="328">
                  <c:v>23.4</c:v>
                </c:pt>
                <c:pt idx="329">
                  <c:v>23.4</c:v>
                </c:pt>
                <c:pt idx="330">
                  <c:v>23.4</c:v>
                </c:pt>
                <c:pt idx="331">
                  <c:v>23.4</c:v>
                </c:pt>
                <c:pt idx="332">
                  <c:v>23.4</c:v>
                </c:pt>
                <c:pt idx="333">
                  <c:v>23.4</c:v>
                </c:pt>
                <c:pt idx="334">
                  <c:v>23.4</c:v>
                </c:pt>
                <c:pt idx="335">
                  <c:v>23.4</c:v>
                </c:pt>
                <c:pt idx="336">
                  <c:v>23.4</c:v>
                </c:pt>
                <c:pt idx="337">
                  <c:v>23.4</c:v>
                </c:pt>
                <c:pt idx="338">
                  <c:v>23.4</c:v>
                </c:pt>
                <c:pt idx="339">
                  <c:v>23.4</c:v>
                </c:pt>
                <c:pt idx="340">
                  <c:v>23.4</c:v>
                </c:pt>
                <c:pt idx="341">
                  <c:v>23.4</c:v>
                </c:pt>
                <c:pt idx="342">
                  <c:v>23.4</c:v>
                </c:pt>
                <c:pt idx="343">
                  <c:v>23.5</c:v>
                </c:pt>
                <c:pt idx="344">
                  <c:v>23.5</c:v>
                </c:pt>
                <c:pt idx="345">
                  <c:v>23.5</c:v>
                </c:pt>
                <c:pt idx="346">
                  <c:v>23.4</c:v>
                </c:pt>
                <c:pt idx="347">
                  <c:v>23.5</c:v>
                </c:pt>
                <c:pt idx="348">
                  <c:v>23.4</c:v>
                </c:pt>
                <c:pt idx="349">
                  <c:v>23.4</c:v>
                </c:pt>
                <c:pt idx="350">
                  <c:v>23.5</c:v>
                </c:pt>
                <c:pt idx="351">
                  <c:v>23.4</c:v>
                </c:pt>
                <c:pt idx="352">
                  <c:v>23.4</c:v>
                </c:pt>
                <c:pt idx="353">
                  <c:v>23.4</c:v>
                </c:pt>
                <c:pt idx="354">
                  <c:v>23.4</c:v>
                </c:pt>
                <c:pt idx="355">
                  <c:v>23.4</c:v>
                </c:pt>
                <c:pt idx="356">
                  <c:v>23.4</c:v>
                </c:pt>
                <c:pt idx="357">
                  <c:v>23.4</c:v>
                </c:pt>
                <c:pt idx="358">
                  <c:v>23.4</c:v>
                </c:pt>
                <c:pt idx="359">
                  <c:v>23.4</c:v>
                </c:pt>
                <c:pt idx="360">
                  <c:v>23.4</c:v>
                </c:pt>
                <c:pt idx="361">
                  <c:v>23.5</c:v>
                </c:pt>
                <c:pt idx="362">
                  <c:v>23.4</c:v>
                </c:pt>
                <c:pt idx="363">
                  <c:v>23.4</c:v>
                </c:pt>
                <c:pt idx="364">
                  <c:v>23.4</c:v>
                </c:pt>
                <c:pt idx="365">
                  <c:v>23.4</c:v>
                </c:pt>
                <c:pt idx="366">
                  <c:v>23.5</c:v>
                </c:pt>
                <c:pt idx="367">
                  <c:v>23.5</c:v>
                </c:pt>
                <c:pt idx="368">
                  <c:v>23.4</c:v>
                </c:pt>
                <c:pt idx="369">
                  <c:v>23.5</c:v>
                </c:pt>
                <c:pt idx="370">
                  <c:v>23.5</c:v>
                </c:pt>
                <c:pt idx="371">
                  <c:v>23.4</c:v>
                </c:pt>
                <c:pt idx="372">
                  <c:v>23.5</c:v>
                </c:pt>
                <c:pt idx="373">
                  <c:v>23.5</c:v>
                </c:pt>
                <c:pt idx="374">
                  <c:v>23.4</c:v>
                </c:pt>
                <c:pt idx="375">
                  <c:v>23.5</c:v>
                </c:pt>
                <c:pt idx="376">
                  <c:v>23.5</c:v>
                </c:pt>
                <c:pt idx="377">
                  <c:v>23.5</c:v>
                </c:pt>
                <c:pt idx="378">
                  <c:v>23.5</c:v>
                </c:pt>
                <c:pt idx="379">
                  <c:v>23.4</c:v>
                </c:pt>
                <c:pt idx="380">
                  <c:v>23.5</c:v>
                </c:pt>
                <c:pt idx="381">
                  <c:v>23.4</c:v>
                </c:pt>
                <c:pt idx="382">
                  <c:v>23.4</c:v>
                </c:pt>
                <c:pt idx="383">
                  <c:v>23.4</c:v>
                </c:pt>
                <c:pt idx="384">
                  <c:v>23.5</c:v>
                </c:pt>
                <c:pt idx="385">
                  <c:v>23.4</c:v>
                </c:pt>
                <c:pt idx="386">
                  <c:v>23.4</c:v>
                </c:pt>
                <c:pt idx="387">
                  <c:v>23.5</c:v>
                </c:pt>
                <c:pt idx="388">
                  <c:v>23.5</c:v>
                </c:pt>
                <c:pt idx="389">
                  <c:v>23.4</c:v>
                </c:pt>
                <c:pt idx="390">
                  <c:v>23.4</c:v>
                </c:pt>
                <c:pt idx="391">
                  <c:v>23.4</c:v>
                </c:pt>
                <c:pt idx="392">
                  <c:v>23.4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Sheet1!$G$1:$G$4</c:f>
              <c:strCache>
                <c:ptCount val="4"/>
                <c:pt idx="0">
                  <c:v>MAX</c:v>
                </c:pt>
                <c:pt idx="1">
                  <c:v>23.5</c:v>
                </c:pt>
                <c:pt idx="2">
                  <c:v>17:01:40</c:v>
                </c:pt>
                <c:pt idx="3">
                  <c:v>T2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Sheet1!$C$5:$C$397</c:f>
              <c:numCache>
                <c:formatCode>0.00</c:formatCode>
                <c:ptCount val="393"/>
                <c:pt idx="0">
                  <c:v>8.3333333333333329E-2</c:v>
                </c:pt>
                <c:pt idx="1">
                  <c:v>0.16666666666666666</c:v>
                </c:pt>
                <c:pt idx="2">
                  <c:v>0.25</c:v>
                </c:pt>
                <c:pt idx="3">
                  <c:v>0.33333333333333331</c:v>
                </c:pt>
                <c:pt idx="4">
                  <c:v>0.41666666666666663</c:v>
                </c:pt>
                <c:pt idx="5">
                  <c:v>0.49999999999999994</c:v>
                </c:pt>
                <c:pt idx="6">
                  <c:v>0.58333333333333326</c:v>
                </c:pt>
                <c:pt idx="7">
                  <c:v>0.66666666666666663</c:v>
                </c:pt>
                <c:pt idx="8">
                  <c:v>0.75</c:v>
                </c:pt>
                <c:pt idx="9">
                  <c:v>0.83333333333333337</c:v>
                </c:pt>
                <c:pt idx="10">
                  <c:v>0.91666666666666674</c:v>
                </c:pt>
                <c:pt idx="11">
                  <c:v>1</c:v>
                </c:pt>
                <c:pt idx="12">
                  <c:v>1.0833333333333333</c:v>
                </c:pt>
                <c:pt idx="13">
                  <c:v>1.1666666666666665</c:v>
                </c:pt>
                <c:pt idx="14">
                  <c:v>1.2499999999999998</c:v>
                </c:pt>
                <c:pt idx="15">
                  <c:v>1.333333333333333</c:v>
                </c:pt>
                <c:pt idx="16">
                  <c:v>1.4166666666666663</c:v>
                </c:pt>
                <c:pt idx="17">
                  <c:v>1.4999999999999996</c:v>
                </c:pt>
                <c:pt idx="18">
                  <c:v>1.5833333333333328</c:v>
                </c:pt>
                <c:pt idx="19">
                  <c:v>1.6666666666666661</c:v>
                </c:pt>
                <c:pt idx="20">
                  <c:v>1.7499999999999993</c:v>
                </c:pt>
                <c:pt idx="21">
                  <c:v>1.8333333333333326</c:v>
                </c:pt>
                <c:pt idx="22">
                  <c:v>1.9166666666666659</c:v>
                </c:pt>
                <c:pt idx="23">
                  <c:v>1.9999999999999991</c:v>
                </c:pt>
                <c:pt idx="24">
                  <c:v>2.0833333333333326</c:v>
                </c:pt>
                <c:pt idx="25">
                  <c:v>2.1666666666666661</c:v>
                </c:pt>
                <c:pt idx="26">
                  <c:v>2.2499999999999996</c:v>
                </c:pt>
                <c:pt idx="27">
                  <c:v>2.333333333333333</c:v>
                </c:pt>
                <c:pt idx="28">
                  <c:v>2.4166666666666665</c:v>
                </c:pt>
                <c:pt idx="29">
                  <c:v>2.5</c:v>
                </c:pt>
                <c:pt idx="30">
                  <c:v>2.5833333333333335</c:v>
                </c:pt>
                <c:pt idx="31">
                  <c:v>2.666666666666667</c:v>
                </c:pt>
                <c:pt idx="32">
                  <c:v>2.7500000000000004</c:v>
                </c:pt>
                <c:pt idx="33">
                  <c:v>2.8333333333333339</c:v>
                </c:pt>
                <c:pt idx="34">
                  <c:v>2.9166666666666674</c:v>
                </c:pt>
                <c:pt idx="35">
                  <c:v>3.0000000000000009</c:v>
                </c:pt>
                <c:pt idx="36">
                  <c:v>3.0833333333333344</c:v>
                </c:pt>
                <c:pt idx="37">
                  <c:v>3.1666666666666679</c:v>
                </c:pt>
                <c:pt idx="38">
                  <c:v>3.2500000000000013</c:v>
                </c:pt>
                <c:pt idx="39">
                  <c:v>3.3333333333333348</c:v>
                </c:pt>
                <c:pt idx="40">
                  <c:v>3.4166666666666683</c:v>
                </c:pt>
                <c:pt idx="41">
                  <c:v>3.5000000000000018</c:v>
                </c:pt>
                <c:pt idx="42">
                  <c:v>3.5833333333333353</c:v>
                </c:pt>
                <c:pt idx="43">
                  <c:v>3.6666666666666687</c:v>
                </c:pt>
                <c:pt idx="44">
                  <c:v>3.7500000000000022</c:v>
                </c:pt>
                <c:pt idx="45">
                  <c:v>3.8333333333333357</c:v>
                </c:pt>
                <c:pt idx="46">
                  <c:v>3.9166666666666692</c:v>
                </c:pt>
                <c:pt idx="47">
                  <c:v>4.0000000000000027</c:v>
                </c:pt>
                <c:pt idx="48">
                  <c:v>4.0833333333333357</c:v>
                </c:pt>
                <c:pt idx="49">
                  <c:v>4.1666666666666687</c:v>
                </c:pt>
                <c:pt idx="50">
                  <c:v>4.2500000000000018</c:v>
                </c:pt>
                <c:pt idx="51">
                  <c:v>4.3333333333333348</c:v>
                </c:pt>
                <c:pt idx="52">
                  <c:v>4.4166666666666679</c:v>
                </c:pt>
                <c:pt idx="53">
                  <c:v>4.5000000000000009</c:v>
                </c:pt>
                <c:pt idx="54">
                  <c:v>4.5833333333333339</c:v>
                </c:pt>
                <c:pt idx="55">
                  <c:v>4.666666666666667</c:v>
                </c:pt>
                <c:pt idx="56">
                  <c:v>4.75</c:v>
                </c:pt>
                <c:pt idx="57">
                  <c:v>4.833333333333333</c:v>
                </c:pt>
                <c:pt idx="58">
                  <c:v>4.9166666666666661</c:v>
                </c:pt>
                <c:pt idx="59">
                  <c:v>4.9999999999999991</c:v>
                </c:pt>
                <c:pt idx="60">
                  <c:v>5.0833333333333321</c:v>
                </c:pt>
                <c:pt idx="61">
                  <c:v>5.1666666666666652</c:v>
                </c:pt>
                <c:pt idx="62">
                  <c:v>5.2499999999999982</c:v>
                </c:pt>
                <c:pt idx="63">
                  <c:v>5.3333333333333313</c:v>
                </c:pt>
                <c:pt idx="64">
                  <c:v>5.4166666666666643</c:v>
                </c:pt>
                <c:pt idx="65">
                  <c:v>5.4999999999999973</c:v>
                </c:pt>
                <c:pt idx="66">
                  <c:v>5.5833333333333304</c:v>
                </c:pt>
                <c:pt idx="67">
                  <c:v>5.6666666666666634</c:v>
                </c:pt>
                <c:pt idx="68">
                  <c:v>5.7499999999999964</c:v>
                </c:pt>
                <c:pt idx="69">
                  <c:v>5.8333333333333295</c:v>
                </c:pt>
                <c:pt idx="70">
                  <c:v>5.9166666666666625</c:v>
                </c:pt>
                <c:pt idx="71">
                  <c:v>5.9999999999999956</c:v>
                </c:pt>
                <c:pt idx="72">
                  <c:v>6.0833333333333286</c:v>
                </c:pt>
                <c:pt idx="73">
                  <c:v>6.1666666666666616</c:v>
                </c:pt>
                <c:pt idx="74">
                  <c:v>6.2499999999999947</c:v>
                </c:pt>
                <c:pt idx="75">
                  <c:v>6.3333333333333277</c:v>
                </c:pt>
                <c:pt idx="76">
                  <c:v>6.4166666666666607</c:v>
                </c:pt>
                <c:pt idx="77">
                  <c:v>6.4999999999999938</c:v>
                </c:pt>
                <c:pt idx="78">
                  <c:v>6.5833333333333268</c:v>
                </c:pt>
                <c:pt idx="79">
                  <c:v>6.6666666666666599</c:v>
                </c:pt>
                <c:pt idx="80">
                  <c:v>6.7499999999999929</c:v>
                </c:pt>
                <c:pt idx="81">
                  <c:v>6.8333333333333259</c:v>
                </c:pt>
                <c:pt idx="82">
                  <c:v>6.916666666666659</c:v>
                </c:pt>
                <c:pt idx="83">
                  <c:v>6.999999999999992</c:v>
                </c:pt>
                <c:pt idx="84">
                  <c:v>7.083333333333325</c:v>
                </c:pt>
                <c:pt idx="85">
                  <c:v>7.1666666666666581</c:v>
                </c:pt>
                <c:pt idx="86">
                  <c:v>7.2499999999999911</c:v>
                </c:pt>
                <c:pt idx="87">
                  <c:v>7.3333333333333242</c:v>
                </c:pt>
                <c:pt idx="88">
                  <c:v>7.4166666666666572</c:v>
                </c:pt>
                <c:pt idx="89">
                  <c:v>7.4999999999999902</c:v>
                </c:pt>
                <c:pt idx="90">
                  <c:v>7.5833333333333233</c:v>
                </c:pt>
                <c:pt idx="91">
                  <c:v>7.6666666666666563</c:v>
                </c:pt>
                <c:pt idx="92">
                  <c:v>7.7499999999999893</c:v>
                </c:pt>
                <c:pt idx="93">
                  <c:v>7.8333333333333224</c:v>
                </c:pt>
                <c:pt idx="94">
                  <c:v>7.9166666666666554</c:v>
                </c:pt>
                <c:pt idx="95">
                  <c:v>7.9999999999999885</c:v>
                </c:pt>
                <c:pt idx="96">
                  <c:v>8.0833333333333215</c:v>
                </c:pt>
                <c:pt idx="97">
                  <c:v>8.1666666666666554</c:v>
                </c:pt>
                <c:pt idx="98">
                  <c:v>8.2499999999999893</c:v>
                </c:pt>
                <c:pt idx="99">
                  <c:v>8.3333333333333233</c:v>
                </c:pt>
                <c:pt idx="100">
                  <c:v>8.4166666666666572</c:v>
                </c:pt>
                <c:pt idx="101">
                  <c:v>8.4999999999999911</c:v>
                </c:pt>
                <c:pt idx="102">
                  <c:v>8.583333333333325</c:v>
                </c:pt>
                <c:pt idx="103">
                  <c:v>8.666666666666659</c:v>
                </c:pt>
                <c:pt idx="104">
                  <c:v>8.7499999999999929</c:v>
                </c:pt>
                <c:pt idx="105">
                  <c:v>8.8333333333333268</c:v>
                </c:pt>
                <c:pt idx="106">
                  <c:v>8.9166666666666607</c:v>
                </c:pt>
                <c:pt idx="107">
                  <c:v>8.9999999999999947</c:v>
                </c:pt>
                <c:pt idx="108">
                  <c:v>9.0833333333333286</c:v>
                </c:pt>
                <c:pt idx="109">
                  <c:v>9.1666666666666625</c:v>
                </c:pt>
                <c:pt idx="110">
                  <c:v>9.2499999999999964</c:v>
                </c:pt>
                <c:pt idx="111">
                  <c:v>9.3333333333333304</c:v>
                </c:pt>
                <c:pt idx="112">
                  <c:v>9.4166666666666643</c:v>
                </c:pt>
                <c:pt idx="113">
                  <c:v>9.4999999999999982</c:v>
                </c:pt>
                <c:pt idx="114">
                  <c:v>9.5833333333333321</c:v>
                </c:pt>
                <c:pt idx="115">
                  <c:v>9.6666666666666661</c:v>
                </c:pt>
                <c:pt idx="116">
                  <c:v>9.75</c:v>
                </c:pt>
                <c:pt idx="117">
                  <c:v>9.8333333333333339</c:v>
                </c:pt>
                <c:pt idx="118">
                  <c:v>9.9166666666666679</c:v>
                </c:pt>
                <c:pt idx="119">
                  <c:v>10.000000000000002</c:v>
                </c:pt>
                <c:pt idx="120">
                  <c:v>10.083333333333336</c:v>
                </c:pt>
                <c:pt idx="121">
                  <c:v>10.16666666666667</c:v>
                </c:pt>
                <c:pt idx="122">
                  <c:v>10.250000000000004</c:v>
                </c:pt>
                <c:pt idx="123">
                  <c:v>10.333333333333337</c:v>
                </c:pt>
                <c:pt idx="124">
                  <c:v>10.416666666666671</c:v>
                </c:pt>
                <c:pt idx="125">
                  <c:v>10.500000000000005</c:v>
                </c:pt>
                <c:pt idx="126">
                  <c:v>10.583333333333339</c:v>
                </c:pt>
                <c:pt idx="127">
                  <c:v>10.666666666666673</c:v>
                </c:pt>
                <c:pt idx="128">
                  <c:v>10.750000000000007</c:v>
                </c:pt>
                <c:pt idx="129">
                  <c:v>10.833333333333341</c:v>
                </c:pt>
                <c:pt idx="130">
                  <c:v>10.916666666666675</c:v>
                </c:pt>
                <c:pt idx="131">
                  <c:v>11.000000000000009</c:v>
                </c:pt>
                <c:pt idx="132">
                  <c:v>11.083333333333343</c:v>
                </c:pt>
                <c:pt idx="133">
                  <c:v>11.166666666666677</c:v>
                </c:pt>
                <c:pt idx="134">
                  <c:v>11.250000000000011</c:v>
                </c:pt>
                <c:pt idx="135">
                  <c:v>11.333333333333345</c:v>
                </c:pt>
                <c:pt idx="136">
                  <c:v>11.416666666666679</c:v>
                </c:pt>
                <c:pt idx="137">
                  <c:v>11.500000000000012</c:v>
                </c:pt>
                <c:pt idx="138">
                  <c:v>11.583333333333346</c:v>
                </c:pt>
                <c:pt idx="139">
                  <c:v>11.66666666666668</c:v>
                </c:pt>
                <c:pt idx="140">
                  <c:v>11.750000000000014</c:v>
                </c:pt>
                <c:pt idx="141">
                  <c:v>11.833333333333348</c:v>
                </c:pt>
                <c:pt idx="142">
                  <c:v>11.916666666666682</c:v>
                </c:pt>
                <c:pt idx="143">
                  <c:v>12.000000000000016</c:v>
                </c:pt>
                <c:pt idx="144">
                  <c:v>12.08333333333335</c:v>
                </c:pt>
                <c:pt idx="145">
                  <c:v>12.166666666666684</c:v>
                </c:pt>
                <c:pt idx="146">
                  <c:v>12.250000000000018</c:v>
                </c:pt>
                <c:pt idx="147">
                  <c:v>12.333333333333352</c:v>
                </c:pt>
                <c:pt idx="148">
                  <c:v>12.416666666666686</c:v>
                </c:pt>
                <c:pt idx="149">
                  <c:v>12.50000000000002</c:v>
                </c:pt>
                <c:pt idx="150">
                  <c:v>12.583333333333353</c:v>
                </c:pt>
                <c:pt idx="151">
                  <c:v>12.666666666666687</c:v>
                </c:pt>
                <c:pt idx="152">
                  <c:v>12.750000000000021</c:v>
                </c:pt>
                <c:pt idx="153">
                  <c:v>12.833333333333355</c:v>
                </c:pt>
                <c:pt idx="154">
                  <c:v>12.916666666666689</c:v>
                </c:pt>
                <c:pt idx="155">
                  <c:v>13.000000000000023</c:v>
                </c:pt>
                <c:pt idx="156">
                  <c:v>13.083333333333357</c:v>
                </c:pt>
                <c:pt idx="157">
                  <c:v>13.166666666666691</c:v>
                </c:pt>
                <c:pt idx="158">
                  <c:v>13.250000000000025</c:v>
                </c:pt>
                <c:pt idx="159">
                  <c:v>13.333333333333359</c:v>
                </c:pt>
                <c:pt idx="160">
                  <c:v>13.416666666666693</c:v>
                </c:pt>
                <c:pt idx="161">
                  <c:v>13.500000000000027</c:v>
                </c:pt>
                <c:pt idx="162">
                  <c:v>13.583333333333361</c:v>
                </c:pt>
                <c:pt idx="163">
                  <c:v>13.666666666666694</c:v>
                </c:pt>
                <c:pt idx="164">
                  <c:v>13.750000000000028</c:v>
                </c:pt>
                <c:pt idx="165">
                  <c:v>13.833333333333362</c:v>
                </c:pt>
                <c:pt idx="166">
                  <c:v>13.916666666666696</c:v>
                </c:pt>
                <c:pt idx="167">
                  <c:v>14.00000000000003</c:v>
                </c:pt>
                <c:pt idx="168">
                  <c:v>14.083333333333364</c:v>
                </c:pt>
                <c:pt idx="169">
                  <c:v>14.166666666666698</c:v>
                </c:pt>
                <c:pt idx="170">
                  <c:v>14.250000000000032</c:v>
                </c:pt>
                <c:pt idx="171">
                  <c:v>14.333333333333366</c:v>
                </c:pt>
                <c:pt idx="172">
                  <c:v>14.4166666666667</c:v>
                </c:pt>
                <c:pt idx="173">
                  <c:v>14.500000000000034</c:v>
                </c:pt>
                <c:pt idx="174">
                  <c:v>14.583333333333368</c:v>
                </c:pt>
                <c:pt idx="175">
                  <c:v>14.666666666666702</c:v>
                </c:pt>
                <c:pt idx="176">
                  <c:v>14.750000000000036</c:v>
                </c:pt>
                <c:pt idx="177">
                  <c:v>14.833333333333369</c:v>
                </c:pt>
                <c:pt idx="178">
                  <c:v>14.916666666666703</c:v>
                </c:pt>
                <c:pt idx="179">
                  <c:v>15.000000000000037</c:v>
                </c:pt>
                <c:pt idx="180">
                  <c:v>15.083333333333371</c:v>
                </c:pt>
                <c:pt idx="181">
                  <c:v>15.166666666666705</c:v>
                </c:pt>
                <c:pt idx="182">
                  <c:v>15.250000000000039</c:v>
                </c:pt>
                <c:pt idx="183">
                  <c:v>15.333333333333373</c:v>
                </c:pt>
                <c:pt idx="184">
                  <c:v>15.416666666666707</c:v>
                </c:pt>
                <c:pt idx="185">
                  <c:v>15.500000000000041</c:v>
                </c:pt>
                <c:pt idx="186">
                  <c:v>15.583333333333375</c:v>
                </c:pt>
                <c:pt idx="187">
                  <c:v>15.666666666666709</c:v>
                </c:pt>
                <c:pt idx="188">
                  <c:v>15.750000000000043</c:v>
                </c:pt>
                <c:pt idx="189">
                  <c:v>15.833333333333377</c:v>
                </c:pt>
                <c:pt idx="190">
                  <c:v>15.91666666666671</c:v>
                </c:pt>
                <c:pt idx="191">
                  <c:v>16.000000000000043</c:v>
                </c:pt>
                <c:pt idx="192">
                  <c:v>16.083333333333375</c:v>
                </c:pt>
                <c:pt idx="193">
                  <c:v>16.166666666666707</c:v>
                </c:pt>
                <c:pt idx="194">
                  <c:v>16.250000000000039</c:v>
                </c:pt>
                <c:pt idx="195">
                  <c:v>16.333333333333371</c:v>
                </c:pt>
                <c:pt idx="196">
                  <c:v>16.416666666666703</c:v>
                </c:pt>
                <c:pt idx="197">
                  <c:v>16.500000000000036</c:v>
                </c:pt>
                <c:pt idx="198">
                  <c:v>16.583333333333368</c:v>
                </c:pt>
                <c:pt idx="199">
                  <c:v>16.6666666666667</c:v>
                </c:pt>
                <c:pt idx="200">
                  <c:v>16.750000000000032</c:v>
                </c:pt>
                <c:pt idx="201">
                  <c:v>16.833333333333364</c:v>
                </c:pt>
                <c:pt idx="202">
                  <c:v>16.916666666666696</c:v>
                </c:pt>
                <c:pt idx="203">
                  <c:v>17.000000000000028</c:v>
                </c:pt>
                <c:pt idx="204">
                  <c:v>17.083333333333361</c:v>
                </c:pt>
                <c:pt idx="205">
                  <c:v>17.166666666666693</c:v>
                </c:pt>
                <c:pt idx="206">
                  <c:v>17.250000000000025</c:v>
                </c:pt>
                <c:pt idx="207">
                  <c:v>17.333333333333357</c:v>
                </c:pt>
                <c:pt idx="208">
                  <c:v>17.416666666666689</c:v>
                </c:pt>
                <c:pt idx="209">
                  <c:v>17.500000000000021</c:v>
                </c:pt>
                <c:pt idx="210">
                  <c:v>17.583333333333353</c:v>
                </c:pt>
                <c:pt idx="211">
                  <c:v>17.666666666666686</c:v>
                </c:pt>
                <c:pt idx="212">
                  <c:v>17.750000000000018</c:v>
                </c:pt>
                <c:pt idx="213">
                  <c:v>17.83333333333335</c:v>
                </c:pt>
                <c:pt idx="214">
                  <c:v>17.916666666666682</c:v>
                </c:pt>
                <c:pt idx="215">
                  <c:v>18.000000000000014</c:v>
                </c:pt>
                <c:pt idx="216">
                  <c:v>18.083333333333346</c:v>
                </c:pt>
                <c:pt idx="217">
                  <c:v>18.166666666666679</c:v>
                </c:pt>
                <c:pt idx="218">
                  <c:v>18.250000000000011</c:v>
                </c:pt>
                <c:pt idx="219">
                  <c:v>18.333333333333343</c:v>
                </c:pt>
                <c:pt idx="220">
                  <c:v>18.416666666666675</c:v>
                </c:pt>
                <c:pt idx="221">
                  <c:v>18.500000000000007</c:v>
                </c:pt>
                <c:pt idx="222">
                  <c:v>18.583333333333339</c:v>
                </c:pt>
                <c:pt idx="223">
                  <c:v>18.666666666666671</c:v>
                </c:pt>
                <c:pt idx="224">
                  <c:v>18.750000000000004</c:v>
                </c:pt>
                <c:pt idx="225">
                  <c:v>18.833333333333336</c:v>
                </c:pt>
                <c:pt idx="226">
                  <c:v>18.916666666666668</c:v>
                </c:pt>
                <c:pt idx="227">
                  <c:v>19</c:v>
                </c:pt>
                <c:pt idx="228">
                  <c:v>19.083333333333332</c:v>
                </c:pt>
                <c:pt idx="229">
                  <c:v>19.166666666666664</c:v>
                </c:pt>
                <c:pt idx="230">
                  <c:v>19.249999999999996</c:v>
                </c:pt>
                <c:pt idx="231">
                  <c:v>19.333333333333329</c:v>
                </c:pt>
                <c:pt idx="232">
                  <c:v>19.416666666666661</c:v>
                </c:pt>
                <c:pt idx="233">
                  <c:v>19.499999999999993</c:v>
                </c:pt>
                <c:pt idx="234">
                  <c:v>19.583333333333325</c:v>
                </c:pt>
                <c:pt idx="235">
                  <c:v>19.666666666666657</c:v>
                </c:pt>
                <c:pt idx="236">
                  <c:v>19.749999999999989</c:v>
                </c:pt>
                <c:pt idx="237">
                  <c:v>19.833333333333321</c:v>
                </c:pt>
                <c:pt idx="238">
                  <c:v>19.916666666666654</c:v>
                </c:pt>
                <c:pt idx="239">
                  <c:v>19.999999999999986</c:v>
                </c:pt>
                <c:pt idx="240">
                  <c:v>20.083333333333318</c:v>
                </c:pt>
                <c:pt idx="241">
                  <c:v>20.16666666666665</c:v>
                </c:pt>
                <c:pt idx="242">
                  <c:v>20.249999999999982</c:v>
                </c:pt>
                <c:pt idx="243">
                  <c:v>20.333333333333314</c:v>
                </c:pt>
                <c:pt idx="244">
                  <c:v>20.416666666666647</c:v>
                </c:pt>
                <c:pt idx="245">
                  <c:v>20.499999999999979</c:v>
                </c:pt>
                <c:pt idx="246">
                  <c:v>20.583333333333311</c:v>
                </c:pt>
                <c:pt idx="247">
                  <c:v>20.666666666666643</c:v>
                </c:pt>
                <c:pt idx="248">
                  <c:v>20.749999999999975</c:v>
                </c:pt>
                <c:pt idx="249">
                  <c:v>20.833333333333307</c:v>
                </c:pt>
                <c:pt idx="250">
                  <c:v>20.916666666666639</c:v>
                </c:pt>
                <c:pt idx="251">
                  <c:v>20.999999999999972</c:v>
                </c:pt>
                <c:pt idx="252">
                  <c:v>21.083333333333304</c:v>
                </c:pt>
                <c:pt idx="253">
                  <c:v>21.166666666666636</c:v>
                </c:pt>
                <c:pt idx="254">
                  <c:v>21.249999999999968</c:v>
                </c:pt>
                <c:pt idx="255">
                  <c:v>21.3333333333333</c:v>
                </c:pt>
                <c:pt idx="256">
                  <c:v>21.416666666666632</c:v>
                </c:pt>
                <c:pt idx="257">
                  <c:v>21.499999999999964</c:v>
                </c:pt>
                <c:pt idx="258">
                  <c:v>21.583333333333297</c:v>
                </c:pt>
                <c:pt idx="259">
                  <c:v>21.666666666666629</c:v>
                </c:pt>
                <c:pt idx="260">
                  <c:v>21.749999999999961</c:v>
                </c:pt>
                <c:pt idx="261">
                  <c:v>21.833333333333293</c:v>
                </c:pt>
                <c:pt idx="262">
                  <c:v>21.916666666666625</c:v>
                </c:pt>
                <c:pt idx="263">
                  <c:v>21.999999999999957</c:v>
                </c:pt>
                <c:pt idx="264">
                  <c:v>22.08333333333329</c:v>
                </c:pt>
                <c:pt idx="265">
                  <c:v>22.166666666666622</c:v>
                </c:pt>
                <c:pt idx="266">
                  <c:v>22.249999999999954</c:v>
                </c:pt>
                <c:pt idx="267">
                  <c:v>22.333333333333286</c:v>
                </c:pt>
                <c:pt idx="268">
                  <c:v>22.416666666666618</c:v>
                </c:pt>
                <c:pt idx="269">
                  <c:v>22.49999999999995</c:v>
                </c:pt>
                <c:pt idx="270">
                  <c:v>22.583333333333282</c:v>
                </c:pt>
                <c:pt idx="271">
                  <c:v>22.666666666666615</c:v>
                </c:pt>
                <c:pt idx="272">
                  <c:v>22.749999999999947</c:v>
                </c:pt>
                <c:pt idx="273">
                  <c:v>22.833333333333279</c:v>
                </c:pt>
                <c:pt idx="274">
                  <c:v>22.916666666666611</c:v>
                </c:pt>
                <c:pt idx="275">
                  <c:v>22.999999999999943</c:v>
                </c:pt>
                <c:pt idx="276">
                  <c:v>23.083333333333275</c:v>
                </c:pt>
                <c:pt idx="277">
                  <c:v>23.166666666666607</c:v>
                </c:pt>
                <c:pt idx="278">
                  <c:v>23.24999999999994</c:v>
                </c:pt>
                <c:pt idx="279">
                  <c:v>23.333333333333272</c:v>
                </c:pt>
                <c:pt idx="280">
                  <c:v>23.416666666666604</c:v>
                </c:pt>
                <c:pt idx="281">
                  <c:v>23.499999999999936</c:v>
                </c:pt>
                <c:pt idx="282">
                  <c:v>23.583333333333268</c:v>
                </c:pt>
                <c:pt idx="283">
                  <c:v>23.6666666666666</c:v>
                </c:pt>
                <c:pt idx="284">
                  <c:v>23.749999999999932</c:v>
                </c:pt>
                <c:pt idx="285">
                  <c:v>23.833333333333265</c:v>
                </c:pt>
                <c:pt idx="286">
                  <c:v>23.916666666666597</c:v>
                </c:pt>
                <c:pt idx="287">
                  <c:v>23.999999999999929</c:v>
                </c:pt>
                <c:pt idx="288">
                  <c:v>24.083333333333261</c:v>
                </c:pt>
                <c:pt idx="289">
                  <c:v>24.166666666666593</c:v>
                </c:pt>
                <c:pt idx="290">
                  <c:v>24.249999999999925</c:v>
                </c:pt>
                <c:pt idx="291">
                  <c:v>24.333333333333258</c:v>
                </c:pt>
                <c:pt idx="292">
                  <c:v>24.41666666666659</c:v>
                </c:pt>
                <c:pt idx="293">
                  <c:v>24.499999999999922</c:v>
                </c:pt>
                <c:pt idx="294">
                  <c:v>24.583333333333254</c:v>
                </c:pt>
                <c:pt idx="295">
                  <c:v>24.666666666666586</c:v>
                </c:pt>
                <c:pt idx="296">
                  <c:v>24.749999999999918</c:v>
                </c:pt>
                <c:pt idx="297">
                  <c:v>24.83333333333325</c:v>
                </c:pt>
                <c:pt idx="298">
                  <c:v>24.916666666666583</c:v>
                </c:pt>
                <c:pt idx="299">
                  <c:v>24.999999999999915</c:v>
                </c:pt>
                <c:pt idx="300">
                  <c:v>25.083333333333247</c:v>
                </c:pt>
                <c:pt idx="301">
                  <c:v>25.166666666666579</c:v>
                </c:pt>
                <c:pt idx="302">
                  <c:v>25.249999999999911</c:v>
                </c:pt>
                <c:pt idx="303">
                  <c:v>25.333333333333243</c:v>
                </c:pt>
                <c:pt idx="304">
                  <c:v>25.416666666666575</c:v>
                </c:pt>
                <c:pt idx="305">
                  <c:v>25.499999999999908</c:v>
                </c:pt>
                <c:pt idx="306">
                  <c:v>25.58333333333324</c:v>
                </c:pt>
                <c:pt idx="307">
                  <c:v>25.666666666666572</c:v>
                </c:pt>
                <c:pt idx="308">
                  <c:v>25.749999999999904</c:v>
                </c:pt>
                <c:pt idx="309">
                  <c:v>25.833333333333236</c:v>
                </c:pt>
                <c:pt idx="310">
                  <c:v>25.916666666666568</c:v>
                </c:pt>
                <c:pt idx="311">
                  <c:v>25.999999999999901</c:v>
                </c:pt>
                <c:pt idx="312">
                  <c:v>26.083333333333233</c:v>
                </c:pt>
                <c:pt idx="313">
                  <c:v>26.166666666666565</c:v>
                </c:pt>
                <c:pt idx="314">
                  <c:v>26.249999999999897</c:v>
                </c:pt>
                <c:pt idx="315">
                  <c:v>26.333333333333229</c:v>
                </c:pt>
                <c:pt idx="316">
                  <c:v>26.416666666666561</c:v>
                </c:pt>
                <c:pt idx="317">
                  <c:v>26.499999999999893</c:v>
                </c:pt>
                <c:pt idx="318">
                  <c:v>26.583333333333226</c:v>
                </c:pt>
                <c:pt idx="319">
                  <c:v>26.666666666666558</c:v>
                </c:pt>
                <c:pt idx="320">
                  <c:v>26.74999999999989</c:v>
                </c:pt>
                <c:pt idx="321">
                  <c:v>26.833333333333222</c:v>
                </c:pt>
                <c:pt idx="322">
                  <c:v>26.916666666666554</c:v>
                </c:pt>
                <c:pt idx="323">
                  <c:v>26.999999999999886</c:v>
                </c:pt>
                <c:pt idx="324">
                  <c:v>27.083333333333218</c:v>
                </c:pt>
                <c:pt idx="325">
                  <c:v>27.166666666666551</c:v>
                </c:pt>
                <c:pt idx="326">
                  <c:v>27.249999999999883</c:v>
                </c:pt>
                <c:pt idx="327">
                  <c:v>27.333333333333215</c:v>
                </c:pt>
                <c:pt idx="328">
                  <c:v>27.416666666666547</c:v>
                </c:pt>
                <c:pt idx="329">
                  <c:v>27.499999999999879</c:v>
                </c:pt>
                <c:pt idx="330">
                  <c:v>27.583333333333211</c:v>
                </c:pt>
                <c:pt idx="331">
                  <c:v>27.666666666666544</c:v>
                </c:pt>
                <c:pt idx="332">
                  <c:v>27.749999999999876</c:v>
                </c:pt>
                <c:pt idx="333">
                  <c:v>27.833333333333208</c:v>
                </c:pt>
                <c:pt idx="334">
                  <c:v>27.91666666666654</c:v>
                </c:pt>
                <c:pt idx="335">
                  <c:v>27.999999999999872</c:v>
                </c:pt>
                <c:pt idx="336">
                  <c:v>28.083333333333204</c:v>
                </c:pt>
                <c:pt idx="337">
                  <c:v>28.166666666666536</c:v>
                </c:pt>
                <c:pt idx="338">
                  <c:v>28.249999999999869</c:v>
                </c:pt>
                <c:pt idx="339">
                  <c:v>28.333333333333201</c:v>
                </c:pt>
                <c:pt idx="340">
                  <c:v>28.416666666666533</c:v>
                </c:pt>
                <c:pt idx="341">
                  <c:v>28.499999999999865</c:v>
                </c:pt>
                <c:pt idx="342">
                  <c:v>28.583333333333197</c:v>
                </c:pt>
                <c:pt idx="343">
                  <c:v>28.666666666666529</c:v>
                </c:pt>
                <c:pt idx="344">
                  <c:v>28.749999999999861</c:v>
                </c:pt>
                <c:pt idx="345">
                  <c:v>28.833333333333194</c:v>
                </c:pt>
                <c:pt idx="346">
                  <c:v>28.916666666666526</c:v>
                </c:pt>
                <c:pt idx="347">
                  <c:v>28.999999999999858</c:v>
                </c:pt>
                <c:pt idx="348">
                  <c:v>29.08333333333319</c:v>
                </c:pt>
                <c:pt idx="349">
                  <c:v>29.166666666666522</c:v>
                </c:pt>
                <c:pt idx="350">
                  <c:v>29.249999999999854</c:v>
                </c:pt>
                <c:pt idx="351">
                  <c:v>29.333333333333186</c:v>
                </c:pt>
                <c:pt idx="352">
                  <c:v>29.416666666666519</c:v>
                </c:pt>
                <c:pt idx="353">
                  <c:v>29.499999999999851</c:v>
                </c:pt>
                <c:pt idx="354">
                  <c:v>29.583333333333183</c:v>
                </c:pt>
                <c:pt idx="355">
                  <c:v>29.666666666666515</c:v>
                </c:pt>
                <c:pt idx="356">
                  <c:v>29.749999999999847</c:v>
                </c:pt>
                <c:pt idx="357">
                  <c:v>29.833333333333179</c:v>
                </c:pt>
                <c:pt idx="358">
                  <c:v>29.916666666666512</c:v>
                </c:pt>
                <c:pt idx="359">
                  <c:v>29.999999999999844</c:v>
                </c:pt>
                <c:pt idx="360">
                  <c:v>30.083333333333176</c:v>
                </c:pt>
                <c:pt idx="361">
                  <c:v>30.166666666666508</c:v>
                </c:pt>
                <c:pt idx="362">
                  <c:v>30.24999999999984</c:v>
                </c:pt>
                <c:pt idx="363">
                  <c:v>30.333333333333172</c:v>
                </c:pt>
                <c:pt idx="364">
                  <c:v>30.416666666666504</c:v>
                </c:pt>
                <c:pt idx="365">
                  <c:v>30.499999999999837</c:v>
                </c:pt>
                <c:pt idx="366">
                  <c:v>30.583333333333169</c:v>
                </c:pt>
                <c:pt idx="367">
                  <c:v>30.666666666666501</c:v>
                </c:pt>
                <c:pt idx="368">
                  <c:v>30.749999999999833</c:v>
                </c:pt>
                <c:pt idx="369">
                  <c:v>30.833333333333165</c:v>
                </c:pt>
                <c:pt idx="370">
                  <c:v>30.916666666666497</c:v>
                </c:pt>
                <c:pt idx="371">
                  <c:v>30.999999999999829</c:v>
                </c:pt>
                <c:pt idx="372">
                  <c:v>31.083333333333162</c:v>
                </c:pt>
                <c:pt idx="373">
                  <c:v>31.166666666666494</c:v>
                </c:pt>
                <c:pt idx="374">
                  <c:v>31.249999999999826</c:v>
                </c:pt>
                <c:pt idx="375">
                  <c:v>31.333333333333158</c:v>
                </c:pt>
                <c:pt idx="376">
                  <c:v>31.41666666666649</c:v>
                </c:pt>
                <c:pt idx="377">
                  <c:v>31.499999999999822</c:v>
                </c:pt>
                <c:pt idx="378">
                  <c:v>31.583333333333155</c:v>
                </c:pt>
                <c:pt idx="379">
                  <c:v>31.666666666666487</c:v>
                </c:pt>
                <c:pt idx="380">
                  <c:v>31.749999999999819</c:v>
                </c:pt>
                <c:pt idx="381">
                  <c:v>31.833333333333151</c:v>
                </c:pt>
                <c:pt idx="382">
                  <c:v>31.916666666666483</c:v>
                </c:pt>
                <c:pt idx="383">
                  <c:v>31.999999999999815</c:v>
                </c:pt>
                <c:pt idx="384">
                  <c:v>32.083333333333151</c:v>
                </c:pt>
                <c:pt idx="385">
                  <c:v>32.166666666666487</c:v>
                </c:pt>
                <c:pt idx="386">
                  <c:v>32.249999999999822</c:v>
                </c:pt>
                <c:pt idx="387">
                  <c:v>32.333333333333158</c:v>
                </c:pt>
                <c:pt idx="388">
                  <c:v>32.416666666666494</c:v>
                </c:pt>
                <c:pt idx="389">
                  <c:v>32.499999999999829</c:v>
                </c:pt>
                <c:pt idx="390">
                  <c:v>32.583333333333165</c:v>
                </c:pt>
                <c:pt idx="391">
                  <c:v>32.666666666666501</c:v>
                </c:pt>
                <c:pt idx="392">
                  <c:v>32.749999999999837</c:v>
                </c:pt>
              </c:numCache>
            </c:numRef>
          </c:xVal>
          <c:yVal>
            <c:numRef>
              <c:f>Sheet1!$G$5:$G$397</c:f>
              <c:numCache>
                <c:formatCode>General</c:formatCode>
                <c:ptCount val="393"/>
                <c:pt idx="0">
                  <c:v>23.4</c:v>
                </c:pt>
                <c:pt idx="1">
                  <c:v>23.4</c:v>
                </c:pt>
                <c:pt idx="2">
                  <c:v>23.4</c:v>
                </c:pt>
                <c:pt idx="3">
                  <c:v>23.5</c:v>
                </c:pt>
                <c:pt idx="4">
                  <c:v>23.5</c:v>
                </c:pt>
                <c:pt idx="5">
                  <c:v>23.4</c:v>
                </c:pt>
                <c:pt idx="6">
                  <c:v>23.4</c:v>
                </c:pt>
                <c:pt idx="7">
                  <c:v>23.5</c:v>
                </c:pt>
                <c:pt idx="8">
                  <c:v>23.5</c:v>
                </c:pt>
                <c:pt idx="9">
                  <c:v>23.4</c:v>
                </c:pt>
                <c:pt idx="10">
                  <c:v>23.5</c:v>
                </c:pt>
                <c:pt idx="11">
                  <c:v>23.4</c:v>
                </c:pt>
                <c:pt idx="12">
                  <c:v>23.4</c:v>
                </c:pt>
                <c:pt idx="13">
                  <c:v>23.4</c:v>
                </c:pt>
                <c:pt idx="14">
                  <c:v>23.4</c:v>
                </c:pt>
                <c:pt idx="15">
                  <c:v>23.4</c:v>
                </c:pt>
                <c:pt idx="16">
                  <c:v>23.4</c:v>
                </c:pt>
                <c:pt idx="17">
                  <c:v>23.4</c:v>
                </c:pt>
                <c:pt idx="18">
                  <c:v>23.5</c:v>
                </c:pt>
                <c:pt idx="19">
                  <c:v>23.4</c:v>
                </c:pt>
                <c:pt idx="20">
                  <c:v>23.5</c:v>
                </c:pt>
                <c:pt idx="21">
                  <c:v>23.4</c:v>
                </c:pt>
                <c:pt idx="22">
                  <c:v>23.5</c:v>
                </c:pt>
                <c:pt idx="23">
                  <c:v>23.5</c:v>
                </c:pt>
                <c:pt idx="24">
                  <c:v>23.4</c:v>
                </c:pt>
                <c:pt idx="25">
                  <c:v>23.4</c:v>
                </c:pt>
                <c:pt idx="26">
                  <c:v>23.4</c:v>
                </c:pt>
                <c:pt idx="27">
                  <c:v>23.4</c:v>
                </c:pt>
                <c:pt idx="28">
                  <c:v>23.4</c:v>
                </c:pt>
                <c:pt idx="29">
                  <c:v>23.4</c:v>
                </c:pt>
                <c:pt idx="30">
                  <c:v>23.4</c:v>
                </c:pt>
                <c:pt idx="31">
                  <c:v>23.4</c:v>
                </c:pt>
                <c:pt idx="32">
                  <c:v>23.4</c:v>
                </c:pt>
                <c:pt idx="33">
                  <c:v>23.4</c:v>
                </c:pt>
                <c:pt idx="34">
                  <c:v>23.4</c:v>
                </c:pt>
                <c:pt idx="35">
                  <c:v>23.4</c:v>
                </c:pt>
                <c:pt idx="36">
                  <c:v>23.4</c:v>
                </c:pt>
                <c:pt idx="37">
                  <c:v>23.5</c:v>
                </c:pt>
                <c:pt idx="38">
                  <c:v>23.4</c:v>
                </c:pt>
                <c:pt idx="39">
                  <c:v>23.4</c:v>
                </c:pt>
                <c:pt idx="40">
                  <c:v>23.4</c:v>
                </c:pt>
                <c:pt idx="41">
                  <c:v>23.4</c:v>
                </c:pt>
                <c:pt idx="42">
                  <c:v>23.4</c:v>
                </c:pt>
                <c:pt idx="43">
                  <c:v>23.4</c:v>
                </c:pt>
                <c:pt idx="44">
                  <c:v>23.4</c:v>
                </c:pt>
                <c:pt idx="45">
                  <c:v>23.4</c:v>
                </c:pt>
                <c:pt idx="46">
                  <c:v>23.4</c:v>
                </c:pt>
                <c:pt idx="47">
                  <c:v>23.4</c:v>
                </c:pt>
                <c:pt idx="48">
                  <c:v>23.4</c:v>
                </c:pt>
                <c:pt idx="49">
                  <c:v>23.4</c:v>
                </c:pt>
                <c:pt idx="50">
                  <c:v>23.4</c:v>
                </c:pt>
                <c:pt idx="51">
                  <c:v>23.4</c:v>
                </c:pt>
                <c:pt idx="52">
                  <c:v>23.4</c:v>
                </c:pt>
                <c:pt idx="53">
                  <c:v>23.4</c:v>
                </c:pt>
                <c:pt idx="54">
                  <c:v>23.4</c:v>
                </c:pt>
                <c:pt idx="55">
                  <c:v>23.4</c:v>
                </c:pt>
                <c:pt idx="56">
                  <c:v>23.4</c:v>
                </c:pt>
                <c:pt idx="57">
                  <c:v>23.4</c:v>
                </c:pt>
                <c:pt idx="58">
                  <c:v>23.4</c:v>
                </c:pt>
                <c:pt idx="59">
                  <c:v>23.4</c:v>
                </c:pt>
                <c:pt idx="60">
                  <c:v>23.5</c:v>
                </c:pt>
                <c:pt idx="61">
                  <c:v>23.4</c:v>
                </c:pt>
                <c:pt idx="62">
                  <c:v>23.4</c:v>
                </c:pt>
                <c:pt idx="63">
                  <c:v>23.4</c:v>
                </c:pt>
                <c:pt idx="64">
                  <c:v>23.4</c:v>
                </c:pt>
                <c:pt idx="65">
                  <c:v>23.4</c:v>
                </c:pt>
                <c:pt idx="66">
                  <c:v>23.4</c:v>
                </c:pt>
                <c:pt idx="67">
                  <c:v>23.4</c:v>
                </c:pt>
                <c:pt idx="68">
                  <c:v>23.4</c:v>
                </c:pt>
                <c:pt idx="69">
                  <c:v>23.4</c:v>
                </c:pt>
                <c:pt idx="70">
                  <c:v>23.4</c:v>
                </c:pt>
                <c:pt idx="71">
                  <c:v>23.4</c:v>
                </c:pt>
                <c:pt idx="72">
                  <c:v>23.4</c:v>
                </c:pt>
                <c:pt idx="73">
                  <c:v>23.4</c:v>
                </c:pt>
                <c:pt idx="74">
                  <c:v>23.4</c:v>
                </c:pt>
                <c:pt idx="75">
                  <c:v>23.5</c:v>
                </c:pt>
                <c:pt idx="76">
                  <c:v>23.4</c:v>
                </c:pt>
                <c:pt idx="77">
                  <c:v>23.4</c:v>
                </c:pt>
                <c:pt idx="78">
                  <c:v>23.4</c:v>
                </c:pt>
                <c:pt idx="79">
                  <c:v>23.4</c:v>
                </c:pt>
                <c:pt idx="80">
                  <c:v>23.4</c:v>
                </c:pt>
                <c:pt idx="81">
                  <c:v>23.4</c:v>
                </c:pt>
                <c:pt idx="82">
                  <c:v>23.4</c:v>
                </c:pt>
                <c:pt idx="83">
                  <c:v>23.4</c:v>
                </c:pt>
                <c:pt idx="84">
                  <c:v>23.4</c:v>
                </c:pt>
                <c:pt idx="85">
                  <c:v>23.4</c:v>
                </c:pt>
                <c:pt idx="86">
                  <c:v>23.4</c:v>
                </c:pt>
                <c:pt idx="87">
                  <c:v>23.4</c:v>
                </c:pt>
                <c:pt idx="88">
                  <c:v>23.4</c:v>
                </c:pt>
                <c:pt idx="89">
                  <c:v>23.4</c:v>
                </c:pt>
                <c:pt idx="90">
                  <c:v>23.4</c:v>
                </c:pt>
                <c:pt idx="91">
                  <c:v>23.4</c:v>
                </c:pt>
                <c:pt idx="92">
                  <c:v>23.4</c:v>
                </c:pt>
                <c:pt idx="93">
                  <c:v>23.4</c:v>
                </c:pt>
                <c:pt idx="94">
                  <c:v>23.4</c:v>
                </c:pt>
                <c:pt idx="95">
                  <c:v>23.4</c:v>
                </c:pt>
                <c:pt idx="96">
                  <c:v>23.4</c:v>
                </c:pt>
                <c:pt idx="97">
                  <c:v>23.4</c:v>
                </c:pt>
                <c:pt idx="98">
                  <c:v>23.4</c:v>
                </c:pt>
                <c:pt idx="99">
                  <c:v>23.4</c:v>
                </c:pt>
                <c:pt idx="100">
                  <c:v>23.4</c:v>
                </c:pt>
                <c:pt idx="101">
                  <c:v>23.4</c:v>
                </c:pt>
                <c:pt idx="102">
                  <c:v>23.4</c:v>
                </c:pt>
                <c:pt idx="103">
                  <c:v>23.4</c:v>
                </c:pt>
                <c:pt idx="104">
                  <c:v>23.4</c:v>
                </c:pt>
                <c:pt idx="105">
                  <c:v>23.4</c:v>
                </c:pt>
                <c:pt idx="106">
                  <c:v>23.4</c:v>
                </c:pt>
                <c:pt idx="107">
                  <c:v>23.4</c:v>
                </c:pt>
                <c:pt idx="108">
                  <c:v>23.4</c:v>
                </c:pt>
                <c:pt idx="109">
                  <c:v>23.4</c:v>
                </c:pt>
                <c:pt idx="110">
                  <c:v>23.4</c:v>
                </c:pt>
                <c:pt idx="111">
                  <c:v>23.4</c:v>
                </c:pt>
                <c:pt idx="112">
                  <c:v>23.4</c:v>
                </c:pt>
                <c:pt idx="113">
                  <c:v>23.4</c:v>
                </c:pt>
                <c:pt idx="114">
                  <c:v>23.5</c:v>
                </c:pt>
                <c:pt idx="115">
                  <c:v>23.4</c:v>
                </c:pt>
                <c:pt idx="116">
                  <c:v>23.4</c:v>
                </c:pt>
                <c:pt idx="117">
                  <c:v>23.4</c:v>
                </c:pt>
                <c:pt idx="118">
                  <c:v>23.4</c:v>
                </c:pt>
                <c:pt idx="119">
                  <c:v>23.4</c:v>
                </c:pt>
                <c:pt idx="120">
                  <c:v>23.4</c:v>
                </c:pt>
                <c:pt idx="121">
                  <c:v>23.4</c:v>
                </c:pt>
                <c:pt idx="122">
                  <c:v>23.4</c:v>
                </c:pt>
                <c:pt idx="123">
                  <c:v>23.4</c:v>
                </c:pt>
                <c:pt idx="124">
                  <c:v>23.4</c:v>
                </c:pt>
                <c:pt idx="125">
                  <c:v>23.4</c:v>
                </c:pt>
                <c:pt idx="126">
                  <c:v>23.4</c:v>
                </c:pt>
                <c:pt idx="127">
                  <c:v>23.4</c:v>
                </c:pt>
                <c:pt idx="128">
                  <c:v>23.4</c:v>
                </c:pt>
                <c:pt idx="129">
                  <c:v>23.4</c:v>
                </c:pt>
                <c:pt idx="130">
                  <c:v>23.4</c:v>
                </c:pt>
                <c:pt idx="131">
                  <c:v>23.4</c:v>
                </c:pt>
                <c:pt idx="132">
                  <c:v>23.4</c:v>
                </c:pt>
                <c:pt idx="133">
                  <c:v>23.4</c:v>
                </c:pt>
                <c:pt idx="134">
                  <c:v>23.4</c:v>
                </c:pt>
                <c:pt idx="135">
                  <c:v>23.4</c:v>
                </c:pt>
                <c:pt idx="136">
                  <c:v>23.4</c:v>
                </c:pt>
                <c:pt idx="137">
                  <c:v>23.4</c:v>
                </c:pt>
                <c:pt idx="138">
                  <c:v>23.4</c:v>
                </c:pt>
                <c:pt idx="139">
                  <c:v>23.4</c:v>
                </c:pt>
                <c:pt idx="140">
                  <c:v>23.4</c:v>
                </c:pt>
                <c:pt idx="141">
                  <c:v>23.4</c:v>
                </c:pt>
                <c:pt idx="142">
                  <c:v>23.4</c:v>
                </c:pt>
                <c:pt idx="143">
                  <c:v>23.4</c:v>
                </c:pt>
                <c:pt idx="144">
                  <c:v>23.4</c:v>
                </c:pt>
                <c:pt idx="145">
                  <c:v>23.4</c:v>
                </c:pt>
                <c:pt idx="146">
                  <c:v>23.4</c:v>
                </c:pt>
                <c:pt idx="147">
                  <c:v>23.4</c:v>
                </c:pt>
                <c:pt idx="148">
                  <c:v>23.5</c:v>
                </c:pt>
                <c:pt idx="149">
                  <c:v>23.4</c:v>
                </c:pt>
                <c:pt idx="150">
                  <c:v>23.4</c:v>
                </c:pt>
                <c:pt idx="151">
                  <c:v>23.4</c:v>
                </c:pt>
                <c:pt idx="152">
                  <c:v>23.4</c:v>
                </c:pt>
                <c:pt idx="153">
                  <c:v>23.4</c:v>
                </c:pt>
                <c:pt idx="154">
                  <c:v>23.4</c:v>
                </c:pt>
                <c:pt idx="155">
                  <c:v>23.4</c:v>
                </c:pt>
                <c:pt idx="156">
                  <c:v>23.4</c:v>
                </c:pt>
                <c:pt idx="157">
                  <c:v>23.4</c:v>
                </c:pt>
                <c:pt idx="158">
                  <c:v>23.4</c:v>
                </c:pt>
                <c:pt idx="159">
                  <c:v>23.4</c:v>
                </c:pt>
                <c:pt idx="160">
                  <c:v>23.4</c:v>
                </c:pt>
                <c:pt idx="161">
                  <c:v>23.4</c:v>
                </c:pt>
                <c:pt idx="162">
                  <c:v>23.4</c:v>
                </c:pt>
                <c:pt idx="163">
                  <c:v>23.4</c:v>
                </c:pt>
                <c:pt idx="164">
                  <c:v>23.4</c:v>
                </c:pt>
                <c:pt idx="165">
                  <c:v>23.4</c:v>
                </c:pt>
                <c:pt idx="166">
                  <c:v>23.4</c:v>
                </c:pt>
                <c:pt idx="167">
                  <c:v>23.4</c:v>
                </c:pt>
                <c:pt idx="168">
                  <c:v>23.4</c:v>
                </c:pt>
                <c:pt idx="169">
                  <c:v>23.4</c:v>
                </c:pt>
                <c:pt idx="170">
                  <c:v>23.4</c:v>
                </c:pt>
                <c:pt idx="171">
                  <c:v>23.4</c:v>
                </c:pt>
                <c:pt idx="172">
                  <c:v>23.4</c:v>
                </c:pt>
                <c:pt idx="173">
                  <c:v>23.4</c:v>
                </c:pt>
                <c:pt idx="174">
                  <c:v>23.5</c:v>
                </c:pt>
                <c:pt idx="175">
                  <c:v>23.4</c:v>
                </c:pt>
                <c:pt idx="176">
                  <c:v>23.4</c:v>
                </c:pt>
                <c:pt idx="177">
                  <c:v>23.4</c:v>
                </c:pt>
                <c:pt idx="178">
                  <c:v>23.4</c:v>
                </c:pt>
                <c:pt idx="179">
                  <c:v>23.4</c:v>
                </c:pt>
                <c:pt idx="180">
                  <c:v>23.4</c:v>
                </c:pt>
                <c:pt idx="181">
                  <c:v>23.4</c:v>
                </c:pt>
                <c:pt idx="182">
                  <c:v>23.4</c:v>
                </c:pt>
                <c:pt idx="183">
                  <c:v>23.4</c:v>
                </c:pt>
                <c:pt idx="184">
                  <c:v>23.4</c:v>
                </c:pt>
                <c:pt idx="185">
                  <c:v>23.4</c:v>
                </c:pt>
                <c:pt idx="186">
                  <c:v>23.4</c:v>
                </c:pt>
                <c:pt idx="187">
                  <c:v>23.4</c:v>
                </c:pt>
                <c:pt idx="188">
                  <c:v>23.4</c:v>
                </c:pt>
                <c:pt idx="189">
                  <c:v>23.4</c:v>
                </c:pt>
                <c:pt idx="190">
                  <c:v>23.4</c:v>
                </c:pt>
                <c:pt idx="191">
                  <c:v>23.4</c:v>
                </c:pt>
                <c:pt idx="192">
                  <c:v>23.4</c:v>
                </c:pt>
                <c:pt idx="193">
                  <c:v>23.4</c:v>
                </c:pt>
                <c:pt idx="194">
                  <c:v>23.4</c:v>
                </c:pt>
                <c:pt idx="195">
                  <c:v>23.4</c:v>
                </c:pt>
                <c:pt idx="196">
                  <c:v>23.4</c:v>
                </c:pt>
                <c:pt idx="197">
                  <c:v>23.4</c:v>
                </c:pt>
                <c:pt idx="198">
                  <c:v>23.4</c:v>
                </c:pt>
                <c:pt idx="199">
                  <c:v>23.4</c:v>
                </c:pt>
                <c:pt idx="200">
                  <c:v>23.4</c:v>
                </c:pt>
                <c:pt idx="201">
                  <c:v>23.4</c:v>
                </c:pt>
                <c:pt idx="202">
                  <c:v>23.4</c:v>
                </c:pt>
                <c:pt idx="203">
                  <c:v>23.4</c:v>
                </c:pt>
                <c:pt idx="204">
                  <c:v>23.4</c:v>
                </c:pt>
                <c:pt idx="205">
                  <c:v>23.4</c:v>
                </c:pt>
                <c:pt idx="206">
                  <c:v>23.4</c:v>
                </c:pt>
                <c:pt idx="207">
                  <c:v>23.4</c:v>
                </c:pt>
                <c:pt idx="208">
                  <c:v>23.4</c:v>
                </c:pt>
                <c:pt idx="209">
                  <c:v>23.4</c:v>
                </c:pt>
                <c:pt idx="210">
                  <c:v>23.4</c:v>
                </c:pt>
                <c:pt idx="211">
                  <c:v>23.4</c:v>
                </c:pt>
                <c:pt idx="212">
                  <c:v>23.4</c:v>
                </c:pt>
                <c:pt idx="213">
                  <c:v>23.4</c:v>
                </c:pt>
                <c:pt idx="214">
                  <c:v>23.4</c:v>
                </c:pt>
                <c:pt idx="215">
                  <c:v>23.4</c:v>
                </c:pt>
                <c:pt idx="216">
                  <c:v>23.4</c:v>
                </c:pt>
                <c:pt idx="217">
                  <c:v>23.4</c:v>
                </c:pt>
                <c:pt idx="218">
                  <c:v>23.4</c:v>
                </c:pt>
                <c:pt idx="219">
                  <c:v>23.4</c:v>
                </c:pt>
                <c:pt idx="220">
                  <c:v>23.4</c:v>
                </c:pt>
                <c:pt idx="221">
                  <c:v>23.4</c:v>
                </c:pt>
                <c:pt idx="222">
                  <c:v>23.4</c:v>
                </c:pt>
                <c:pt idx="223">
                  <c:v>23.4</c:v>
                </c:pt>
                <c:pt idx="224">
                  <c:v>23.4</c:v>
                </c:pt>
                <c:pt idx="225">
                  <c:v>23.4</c:v>
                </c:pt>
                <c:pt idx="226">
                  <c:v>23.4</c:v>
                </c:pt>
                <c:pt idx="227">
                  <c:v>23.4</c:v>
                </c:pt>
                <c:pt idx="228">
                  <c:v>23.4</c:v>
                </c:pt>
                <c:pt idx="229">
                  <c:v>23.4</c:v>
                </c:pt>
                <c:pt idx="230">
                  <c:v>23.4</c:v>
                </c:pt>
                <c:pt idx="231">
                  <c:v>23.4</c:v>
                </c:pt>
                <c:pt idx="232">
                  <c:v>23.4</c:v>
                </c:pt>
                <c:pt idx="233">
                  <c:v>23.5</c:v>
                </c:pt>
                <c:pt idx="234">
                  <c:v>23.4</c:v>
                </c:pt>
                <c:pt idx="235">
                  <c:v>23.4</c:v>
                </c:pt>
                <c:pt idx="236">
                  <c:v>23.4</c:v>
                </c:pt>
                <c:pt idx="237">
                  <c:v>23.4</c:v>
                </c:pt>
                <c:pt idx="238">
                  <c:v>23.4</c:v>
                </c:pt>
                <c:pt idx="239">
                  <c:v>23.4</c:v>
                </c:pt>
                <c:pt idx="240">
                  <c:v>23.4</c:v>
                </c:pt>
                <c:pt idx="241">
                  <c:v>23.4</c:v>
                </c:pt>
                <c:pt idx="242">
                  <c:v>23.4</c:v>
                </c:pt>
                <c:pt idx="243">
                  <c:v>23.4</c:v>
                </c:pt>
                <c:pt idx="244">
                  <c:v>23.4</c:v>
                </c:pt>
                <c:pt idx="245">
                  <c:v>23.4</c:v>
                </c:pt>
                <c:pt idx="246">
                  <c:v>23.4</c:v>
                </c:pt>
                <c:pt idx="247">
                  <c:v>23.4</c:v>
                </c:pt>
                <c:pt idx="248">
                  <c:v>23.4</c:v>
                </c:pt>
                <c:pt idx="249">
                  <c:v>23.4</c:v>
                </c:pt>
                <c:pt idx="250">
                  <c:v>23.4</c:v>
                </c:pt>
                <c:pt idx="251">
                  <c:v>23.4</c:v>
                </c:pt>
                <c:pt idx="252">
                  <c:v>23.4</c:v>
                </c:pt>
                <c:pt idx="253">
                  <c:v>23.4</c:v>
                </c:pt>
                <c:pt idx="254">
                  <c:v>23.4</c:v>
                </c:pt>
                <c:pt idx="255">
                  <c:v>23.4</c:v>
                </c:pt>
                <c:pt idx="256">
                  <c:v>23.4</c:v>
                </c:pt>
                <c:pt idx="257">
                  <c:v>23.4</c:v>
                </c:pt>
                <c:pt idx="258">
                  <c:v>23.4</c:v>
                </c:pt>
                <c:pt idx="259">
                  <c:v>23.4</c:v>
                </c:pt>
                <c:pt idx="260">
                  <c:v>23.4</c:v>
                </c:pt>
                <c:pt idx="261">
                  <c:v>23.4</c:v>
                </c:pt>
                <c:pt idx="262">
                  <c:v>23.4</c:v>
                </c:pt>
                <c:pt idx="263">
                  <c:v>23.4</c:v>
                </c:pt>
                <c:pt idx="264">
                  <c:v>23.4</c:v>
                </c:pt>
                <c:pt idx="265">
                  <c:v>23.4</c:v>
                </c:pt>
                <c:pt idx="266">
                  <c:v>23.4</c:v>
                </c:pt>
                <c:pt idx="267">
                  <c:v>23.4</c:v>
                </c:pt>
                <c:pt idx="268">
                  <c:v>23.4</c:v>
                </c:pt>
                <c:pt idx="269">
                  <c:v>23.4</c:v>
                </c:pt>
                <c:pt idx="270">
                  <c:v>23.4</c:v>
                </c:pt>
                <c:pt idx="271">
                  <c:v>23.4</c:v>
                </c:pt>
                <c:pt idx="272">
                  <c:v>23.4</c:v>
                </c:pt>
                <c:pt idx="273">
                  <c:v>23.4</c:v>
                </c:pt>
                <c:pt idx="274">
                  <c:v>23.4</c:v>
                </c:pt>
                <c:pt idx="275">
                  <c:v>23.4</c:v>
                </c:pt>
                <c:pt idx="276">
                  <c:v>23.4</c:v>
                </c:pt>
                <c:pt idx="277">
                  <c:v>23.4</c:v>
                </c:pt>
                <c:pt idx="278">
                  <c:v>23.4</c:v>
                </c:pt>
                <c:pt idx="279">
                  <c:v>23.4</c:v>
                </c:pt>
                <c:pt idx="280">
                  <c:v>23.4</c:v>
                </c:pt>
                <c:pt idx="281">
                  <c:v>23.4</c:v>
                </c:pt>
                <c:pt idx="282">
                  <c:v>23.4</c:v>
                </c:pt>
                <c:pt idx="283">
                  <c:v>23.4</c:v>
                </c:pt>
                <c:pt idx="284">
                  <c:v>23.4</c:v>
                </c:pt>
                <c:pt idx="285">
                  <c:v>23.4</c:v>
                </c:pt>
                <c:pt idx="286">
                  <c:v>23.4</c:v>
                </c:pt>
                <c:pt idx="287">
                  <c:v>23.4</c:v>
                </c:pt>
                <c:pt idx="288">
                  <c:v>23.4</c:v>
                </c:pt>
                <c:pt idx="289">
                  <c:v>23.4</c:v>
                </c:pt>
                <c:pt idx="290">
                  <c:v>23.4</c:v>
                </c:pt>
                <c:pt idx="291">
                  <c:v>23.4</c:v>
                </c:pt>
                <c:pt idx="292">
                  <c:v>23.4</c:v>
                </c:pt>
                <c:pt idx="293">
                  <c:v>23.4</c:v>
                </c:pt>
                <c:pt idx="294">
                  <c:v>23.4</c:v>
                </c:pt>
                <c:pt idx="295">
                  <c:v>23.4</c:v>
                </c:pt>
                <c:pt idx="296">
                  <c:v>23.4</c:v>
                </c:pt>
                <c:pt idx="297">
                  <c:v>23.4</c:v>
                </c:pt>
                <c:pt idx="298">
                  <c:v>23.4</c:v>
                </c:pt>
                <c:pt idx="299">
                  <c:v>23.4</c:v>
                </c:pt>
                <c:pt idx="300">
                  <c:v>23.4</c:v>
                </c:pt>
                <c:pt idx="301">
                  <c:v>23.4</c:v>
                </c:pt>
                <c:pt idx="302">
                  <c:v>23.4</c:v>
                </c:pt>
                <c:pt idx="303">
                  <c:v>23.4</c:v>
                </c:pt>
                <c:pt idx="304">
                  <c:v>23.4</c:v>
                </c:pt>
                <c:pt idx="305">
                  <c:v>23.4</c:v>
                </c:pt>
                <c:pt idx="306">
                  <c:v>23.4</c:v>
                </c:pt>
                <c:pt idx="307">
                  <c:v>23.4</c:v>
                </c:pt>
                <c:pt idx="308">
                  <c:v>23.4</c:v>
                </c:pt>
                <c:pt idx="309">
                  <c:v>23.4</c:v>
                </c:pt>
                <c:pt idx="310">
                  <c:v>23.4</c:v>
                </c:pt>
                <c:pt idx="311">
                  <c:v>23.4</c:v>
                </c:pt>
                <c:pt idx="312">
                  <c:v>23.4</c:v>
                </c:pt>
                <c:pt idx="313">
                  <c:v>23.4</c:v>
                </c:pt>
                <c:pt idx="314">
                  <c:v>23.4</c:v>
                </c:pt>
                <c:pt idx="315">
                  <c:v>23.4</c:v>
                </c:pt>
                <c:pt idx="316">
                  <c:v>23.4</c:v>
                </c:pt>
                <c:pt idx="317">
                  <c:v>23.4</c:v>
                </c:pt>
                <c:pt idx="318">
                  <c:v>23.4</c:v>
                </c:pt>
                <c:pt idx="319">
                  <c:v>23.4</c:v>
                </c:pt>
                <c:pt idx="320">
                  <c:v>23.4</c:v>
                </c:pt>
                <c:pt idx="321">
                  <c:v>23.4</c:v>
                </c:pt>
                <c:pt idx="322">
                  <c:v>23.4</c:v>
                </c:pt>
                <c:pt idx="323">
                  <c:v>23.4</c:v>
                </c:pt>
                <c:pt idx="324">
                  <c:v>23.4</c:v>
                </c:pt>
                <c:pt idx="325">
                  <c:v>23.4</c:v>
                </c:pt>
                <c:pt idx="326">
                  <c:v>23.4</c:v>
                </c:pt>
                <c:pt idx="327">
                  <c:v>23.4</c:v>
                </c:pt>
                <c:pt idx="328">
                  <c:v>23.4</c:v>
                </c:pt>
                <c:pt idx="329">
                  <c:v>23.4</c:v>
                </c:pt>
                <c:pt idx="330">
                  <c:v>23.4</c:v>
                </c:pt>
                <c:pt idx="331">
                  <c:v>23.4</c:v>
                </c:pt>
                <c:pt idx="332">
                  <c:v>23.4</c:v>
                </c:pt>
                <c:pt idx="333">
                  <c:v>23.4</c:v>
                </c:pt>
                <c:pt idx="334">
                  <c:v>23.4</c:v>
                </c:pt>
                <c:pt idx="335">
                  <c:v>23.3</c:v>
                </c:pt>
                <c:pt idx="336">
                  <c:v>23.4</c:v>
                </c:pt>
                <c:pt idx="337">
                  <c:v>23.4</c:v>
                </c:pt>
                <c:pt idx="338">
                  <c:v>23.4</c:v>
                </c:pt>
                <c:pt idx="339">
                  <c:v>23.4</c:v>
                </c:pt>
                <c:pt idx="340">
                  <c:v>23.4</c:v>
                </c:pt>
                <c:pt idx="341">
                  <c:v>23.4</c:v>
                </c:pt>
                <c:pt idx="342">
                  <c:v>23.4</c:v>
                </c:pt>
                <c:pt idx="343">
                  <c:v>23.4</c:v>
                </c:pt>
                <c:pt idx="344">
                  <c:v>23.4</c:v>
                </c:pt>
                <c:pt idx="345">
                  <c:v>23.4</c:v>
                </c:pt>
                <c:pt idx="346">
                  <c:v>23.4</c:v>
                </c:pt>
                <c:pt idx="347">
                  <c:v>23.4</c:v>
                </c:pt>
                <c:pt idx="348">
                  <c:v>23.4</c:v>
                </c:pt>
                <c:pt idx="349">
                  <c:v>23.4</c:v>
                </c:pt>
                <c:pt idx="350">
                  <c:v>23.4</c:v>
                </c:pt>
                <c:pt idx="351">
                  <c:v>23.4</c:v>
                </c:pt>
                <c:pt idx="352">
                  <c:v>23.4</c:v>
                </c:pt>
                <c:pt idx="353">
                  <c:v>23.4</c:v>
                </c:pt>
                <c:pt idx="354">
                  <c:v>23.4</c:v>
                </c:pt>
                <c:pt idx="355">
                  <c:v>23.4</c:v>
                </c:pt>
                <c:pt idx="356">
                  <c:v>23.4</c:v>
                </c:pt>
                <c:pt idx="357">
                  <c:v>23.4</c:v>
                </c:pt>
                <c:pt idx="358">
                  <c:v>23.4</c:v>
                </c:pt>
                <c:pt idx="359">
                  <c:v>23.4</c:v>
                </c:pt>
                <c:pt idx="360">
                  <c:v>23.4</c:v>
                </c:pt>
                <c:pt idx="361">
                  <c:v>23.4</c:v>
                </c:pt>
                <c:pt idx="362">
                  <c:v>23.4</c:v>
                </c:pt>
                <c:pt idx="363">
                  <c:v>23.4</c:v>
                </c:pt>
                <c:pt idx="364">
                  <c:v>23.4</c:v>
                </c:pt>
                <c:pt idx="365">
                  <c:v>23.4</c:v>
                </c:pt>
                <c:pt idx="366">
                  <c:v>23.4</c:v>
                </c:pt>
                <c:pt idx="367">
                  <c:v>23.4</c:v>
                </c:pt>
                <c:pt idx="368">
                  <c:v>23.4</c:v>
                </c:pt>
                <c:pt idx="369">
                  <c:v>23.4</c:v>
                </c:pt>
                <c:pt idx="370">
                  <c:v>23.4</c:v>
                </c:pt>
                <c:pt idx="371">
                  <c:v>23.4</c:v>
                </c:pt>
                <c:pt idx="372">
                  <c:v>23.4</c:v>
                </c:pt>
                <c:pt idx="373">
                  <c:v>23.4</c:v>
                </c:pt>
                <c:pt idx="374">
                  <c:v>23.4</c:v>
                </c:pt>
                <c:pt idx="375">
                  <c:v>23.4</c:v>
                </c:pt>
                <c:pt idx="376">
                  <c:v>23.4</c:v>
                </c:pt>
                <c:pt idx="377">
                  <c:v>23.4</c:v>
                </c:pt>
                <c:pt idx="378">
                  <c:v>23.4</c:v>
                </c:pt>
                <c:pt idx="379">
                  <c:v>23.4</c:v>
                </c:pt>
                <c:pt idx="380">
                  <c:v>23.4</c:v>
                </c:pt>
                <c:pt idx="381">
                  <c:v>23.4</c:v>
                </c:pt>
                <c:pt idx="382">
                  <c:v>23.4</c:v>
                </c:pt>
                <c:pt idx="383">
                  <c:v>23.4</c:v>
                </c:pt>
                <c:pt idx="384">
                  <c:v>23.4</c:v>
                </c:pt>
                <c:pt idx="385">
                  <c:v>23.4</c:v>
                </c:pt>
                <c:pt idx="386">
                  <c:v>23.4</c:v>
                </c:pt>
                <c:pt idx="387">
                  <c:v>23.4</c:v>
                </c:pt>
                <c:pt idx="388">
                  <c:v>23.4</c:v>
                </c:pt>
                <c:pt idx="389">
                  <c:v>23.4</c:v>
                </c:pt>
                <c:pt idx="390">
                  <c:v>23.4</c:v>
                </c:pt>
                <c:pt idx="391">
                  <c:v>23.4</c:v>
                </c:pt>
                <c:pt idx="392">
                  <c:v>23.4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Sheet1!$K$1:$K$4</c:f>
              <c:strCache>
                <c:ptCount val="4"/>
                <c:pt idx="0">
                  <c:v>MAX</c:v>
                </c:pt>
                <c:pt idx="1">
                  <c:v>23.4</c:v>
                </c:pt>
                <c:pt idx="2">
                  <c:v>17:01:30</c:v>
                </c:pt>
                <c:pt idx="3">
                  <c:v>T4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Sheet1!$C$5:$C$397</c:f>
              <c:numCache>
                <c:formatCode>0.00</c:formatCode>
                <c:ptCount val="393"/>
                <c:pt idx="0">
                  <c:v>8.3333333333333329E-2</c:v>
                </c:pt>
                <c:pt idx="1">
                  <c:v>0.16666666666666666</c:v>
                </c:pt>
                <c:pt idx="2">
                  <c:v>0.25</c:v>
                </c:pt>
                <c:pt idx="3">
                  <c:v>0.33333333333333331</c:v>
                </c:pt>
                <c:pt idx="4">
                  <c:v>0.41666666666666663</c:v>
                </c:pt>
                <c:pt idx="5">
                  <c:v>0.49999999999999994</c:v>
                </c:pt>
                <c:pt idx="6">
                  <c:v>0.58333333333333326</c:v>
                </c:pt>
                <c:pt idx="7">
                  <c:v>0.66666666666666663</c:v>
                </c:pt>
                <c:pt idx="8">
                  <c:v>0.75</c:v>
                </c:pt>
                <c:pt idx="9">
                  <c:v>0.83333333333333337</c:v>
                </c:pt>
                <c:pt idx="10">
                  <c:v>0.91666666666666674</c:v>
                </c:pt>
                <c:pt idx="11">
                  <c:v>1</c:v>
                </c:pt>
                <c:pt idx="12">
                  <c:v>1.0833333333333333</c:v>
                </c:pt>
                <c:pt idx="13">
                  <c:v>1.1666666666666665</c:v>
                </c:pt>
                <c:pt idx="14">
                  <c:v>1.2499999999999998</c:v>
                </c:pt>
                <c:pt idx="15">
                  <c:v>1.333333333333333</c:v>
                </c:pt>
                <c:pt idx="16">
                  <c:v>1.4166666666666663</c:v>
                </c:pt>
                <c:pt idx="17">
                  <c:v>1.4999999999999996</c:v>
                </c:pt>
                <c:pt idx="18">
                  <c:v>1.5833333333333328</c:v>
                </c:pt>
                <c:pt idx="19">
                  <c:v>1.6666666666666661</c:v>
                </c:pt>
                <c:pt idx="20">
                  <c:v>1.7499999999999993</c:v>
                </c:pt>
                <c:pt idx="21">
                  <c:v>1.8333333333333326</c:v>
                </c:pt>
                <c:pt idx="22">
                  <c:v>1.9166666666666659</c:v>
                </c:pt>
                <c:pt idx="23">
                  <c:v>1.9999999999999991</c:v>
                </c:pt>
                <c:pt idx="24">
                  <c:v>2.0833333333333326</c:v>
                </c:pt>
                <c:pt idx="25">
                  <c:v>2.1666666666666661</c:v>
                </c:pt>
                <c:pt idx="26">
                  <c:v>2.2499999999999996</c:v>
                </c:pt>
                <c:pt idx="27">
                  <c:v>2.333333333333333</c:v>
                </c:pt>
                <c:pt idx="28">
                  <c:v>2.4166666666666665</c:v>
                </c:pt>
                <c:pt idx="29">
                  <c:v>2.5</c:v>
                </c:pt>
                <c:pt idx="30">
                  <c:v>2.5833333333333335</c:v>
                </c:pt>
                <c:pt idx="31">
                  <c:v>2.666666666666667</c:v>
                </c:pt>
                <c:pt idx="32">
                  <c:v>2.7500000000000004</c:v>
                </c:pt>
                <c:pt idx="33">
                  <c:v>2.8333333333333339</c:v>
                </c:pt>
                <c:pt idx="34">
                  <c:v>2.9166666666666674</c:v>
                </c:pt>
                <c:pt idx="35">
                  <c:v>3.0000000000000009</c:v>
                </c:pt>
                <c:pt idx="36">
                  <c:v>3.0833333333333344</c:v>
                </c:pt>
                <c:pt idx="37">
                  <c:v>3.1666666666666679</c:v>
                </c:pt>
                <c:pt idx="38">
                  <c:v>3.2500000000000013</c:v>
                </c:pt>
                <c:pt idx="39">
                  <c:v>3.3333333333333348</c:v>
                </c:pt>
                <c:pt idx="40">
                  <c:v>3.4166666666666683</c:v>
                </c:pt>
                <c:pt idx="41">
                  <c:v>3.5000000000000018</c:v>
                </c:pt>
                <c:pt idx="42">
                  <c:v>3.5833333333333353</c:v>
                </c:pt>
                <c:pt idx="43">
                  <c:v>3.6666666666666687</c:v>
                </c:pt>
                <c:pt idx="44">
                  <c:v>3.7500000000000022</c:v>
                </c:pt>
                <c:pt idx="45">
                  <c:v>3.8333333333333357</c:v>
                </c:pt>
                <c:pt idx="46">
                  <c:v>3.9166666666666692</c:v>
                </c:pt>
                <c:pt idx="47">
                  <c:v>4.0000000000000027</c:v>
                </c:pt>
                <c:pt idx="48">
                  <c:v>4.0833333333333357</c:v>
                </c:pt>
                <c:pt idx="49">
                  <c:v>4.1666666666666687</c:v>
                </c:pt>
                <c:pt idx="50">
                  <c:v>4.2500000000000018</c:v>
                </c:pt>
                <c:pt idx="51">
                  <c:v>4.3333333333333348</c:v>
                </c:pt>
                <c:pt idx="52">
                  <c:v>4.4166666666666679</c:v>
                </c:pt>
                <c:pt idx="53">
                  <c:v>4.5000000000000009</c:v>
                </c:pt>
                <c:pt idx="54">
                  <c:v>4.5833333333333339</c:v>
                </c:pt>
                <c:pt idx="55">
                  <c:v>4.666666666666667</c:v>
                </c:pt>
                <c:pt idx="56">
                  <c:v>4.75</c:v>
                </c:pt>
                <c:pt idx="57">
                  <c:v>4.833333333333333</c:v>
                </c:pt>
                <c:pt idx="58">
                  <c:v>4.9166666666666661</c:v>
                </c:pt>
                <c:pt idx="59">
                  <c:v>4.9999999999999991</c:v>
                </c:pt>
                <c:pt idx="60">
                  <c:v>5.0833333333333321</c:v>
                </c:pt>
                <c:pt idx="61">
                  <c:v>5.1666666666666652</c:v>
                </c:pt>
                <c:pt idx="62">
                  <c:v>5.2499999999999982</c:v>
                </c:pt>
                <c:pt idx="63">
                  <c:v>5.3333333333333313</c:v>
                </c:pt>
                <c:pt idx="64">
                  <c:v>5.4166666666666643</c:v>
                </c:pt>
                <c:pt idx="65">
                  <c:v>5.4999999999999973</c:v>
                </c:pt>
                <c:pt idx="66">
                  <c:v>5.5833333333333304</c:v>
                </c:pt>
                <c:pt idx="67">
                  <c:v>5.6666666666666634</c:v>
                </c:pt>
                <c:pt idx="68">
                  <c:v>5.7499999999999964</c:v>
                </c:pt>
                <c:pt idx="69">
                  <c:v>5.8333333333333295</c:v>
                </c:pt>
                <c:pt idx="70">
                  <c:v>5.9166666666666625</c:v>
                </c:pt>
                <c:pt idx="71">
                  <c:v>5.9999999999999956</c:v>
                </c:pt>
                <c:pt idx="72">
                  <c:v>6.0833333333333286</c:v>
                </c:pt>
                <c:pt idx="73">
                  <c:v>6.1666666666666616</c:v>
                </c:pt>
                <c:pt idx="74">
                  <c:v>6.2499999999999947</c:v>
                </c:pt>
                <c:pt idx="75">
                  <c:v>6.3333333333333277</c:v>
                </c:pt>
                <c:pt idx="76">
                  <c:v>6.4166666666666607</c:v>
                </c:pt>
                <c:pt idx="77">
                  <c:v>6.4999999999999938</c:v>
                </c:pt>
                <c:pt idx="78">
                  <c:v>6.5833333333333268</c:v>
                </c:pt>
                <c:pt idx="79">
                  <c:v>6.6666666666666599</c:v>
                </c:pt>
                <c:pt idx="80">
                  <c:v>6.7499999999999929</c:v>
                </c:pt>
                <c:pt idx="81">
                  <c:v>6.8333333333333259</c:v>
                </c:pt>
                <c:pt idx="82">
                  <c:v>6.916666666666659</c:v>
                </c:pt>
                <c:pt idx="83">
                  <c:v>6.999999999999992</c:v>
                </c:pt>
                <c:pt idx="84">
                  <c:v>7.083333333333325</c:v>
                </c:pt>
                <c:pt idx="85">
                  <c:v>7.1666666666666581</c:v>
                </c:pt>
                <c:pt idx="86">
                  <c:v>7.2499999999999911</c:v>
                </c:pt>
                <c:pt idx="87">
                  <c:v>7.3333333333333242</c:v>
                </c:pt>
                <c:pt idx="88">
                  <c:v>7.4166666666666572</c:v>
                </c:pt>
                <c:pt idx="89">
                  <c:v>7.4999999999999902</c:v>
                </c:pt>
                <c:pt idx="90">
                  <c:v>7.5833333333333233</c:v>
                </c:pt>
                <c:pt idx="91">
                  <c:v>7.6666666666666563</c:v>
                </c:pt>
                <c:pt idx="92">
                  <c:v>7.7499999999999893</c:v>
                </c:pt>
                <c:pt idx="93">
                  <c:v>7.8333333333333224</c:v>
                </c:pt>
                <c:pt idx="94">
                  <c:v>7.9166666666666554</c:v>
                </c:pt>
                <c:pt idx="95">
                  <c:v>7.9999999999999885</c:v>
                </c:pt>
                <c:pt idx="96">
                  <c:v>8.0833333333333215</c:v>
                </c:pt>
                <c:pt idx="97">
                  <c:v>8.1666666666666554</c:v>
                </c:pt>
                <c:pt idx="98">
                  <c:v>8.2499999999999893</c:v>
                </c:pt>
                <c:pt idx="99">
                  <c:v>8.3333333333333233</c:v>
                </c:pt>
                <c:pt idx="100">
                  <c:v>8.4166666666666572</c:v>
                </c:pt>
                <c:pt idx="101">
                  <c:v>8.4999999999999911</c:v>
                </c:pt>
                <c:pt idx="102">
                  <c:v>8.583333333333325</c:v>
                </c:pt>
                <c:pt idx="103">
                  <c:v>8.666666666666659</c:v>
                </c:pt>
                <c:pt idx="104">
                  <c:v>8.7499999999999929</c:v>
                </c:pt>
                <c:pt idx="105">
                  <c:v>8.8333333333333268</c:v>
                </c:pt>
                <c:pt idx="106">
                  <c:v>8.9166666666666607</c:v>
                </c:pt>
                <c:pt idx="107">
                  <c:v>8.9999999999999947</c:v>
                </c:pt>
                <c:pt idx="108">
                  <c:v>9.0833333333333286</c:v>
                </c:pt>
                <c:pt idx="109">
                  <c:v>9.1666666666666625</c:v>
                </c:pt>
                <c:pt idx="110">
                  <c:v>9.2499999999999964</c:v>
                </c:pt>
                <c:pt idx="111">
                  <c:v>9.3333333333333304</c:v>
                </c:pt>
                <c:pt idx="112">
                  <c:v>9.4166666666666643</c:v>
                </c:pt>
                <c:pt idx="113">
                  <c:v>9.4999999999999982</c:v>
                </c:pt>
                <c:pt idx="114">
                  <c:v>9.5833333333333321</c:v>
                </c:pt>
                <c:pt idx="115">
                  <c:v>9.6666666666666661</c:v>
                </c:pt>
                <c:pt idx="116">
                  <c:v>9.75</c:v>
                </c:pt>
                <c:pt idx="117">
                  <c:v>9.8333333333333339</c:v>
                </c:pt>
                <c:pt idx="118">
                  <c:v>9.9166666666666679</c:v>
                </c:pt>
                <c:pt idx="119">
                  <c:v>10.000000000000002</c:v>
                </c:pt>
                <c:pt idx="120">
                  <c:v>10.083333333333336</c:v>
                </c:pt>
                <c:pt idx="121">
                  <c:v>10.16666666666667</c:v>
                </c:pt>
                <c:pt idx="122">
                  <c:v>10.250000000000004</c:v>
                </c:pt>
                <c:pt idx="123">
                  <c:v>10.333333333333337</c:v>
                </c:pt>
                <c:pt idx="124">
                  <c:v>10.416666666666671</c:v>
                </c:pt>
                <c:pt idx="125">
                  <c:v>10.500000000000005</c:v>
                </c:pt>
                <c:pt idx="126">
                  <c:v>10.583333333333339</c:v>
                </c:pt>
                <c:pt idx="127">
                  <c:v>10.666666666666673</c:v>
                </c:pt>
                <c:pt idx="128">
                  <c:v>10.750000000000007</c:v>
                </c:pt>
                <c:pt idx="129">
                  <c:v>10.833333333333341</c:v>
                </c:pt>
                <c:pt idx="130">
                  <c:v>10.916666666666675</c:v>
                </c:pt>
                <c:pt idx="131">
                  <c:v>11.000000000000009</c:v>
                </c:pt>
                <c:pt idx="132">
                  <c:v>11.083333333333343</c:v>
                </c:pt>
                <c:pt idx="133">
                  <c:v>11.166666666666677</c:v>
                </c:pt>
                <c:pt idx="134">
                  <c:v>11.250000000000011</c:v>
                </c:pt>
                <c:pt idx="135">
                  <c:v>11.333333333333345</c:v>
                </c:pt>
                <c:pt idx="136">
                  <c:v>11.416666666666679</c:v>
                </c:pt>
                <c:pt idx="137">
                  <c:v>11.500000000000012</c:v>
                </c:pt>
                <c:pt idx="138">
                  <c:v>11.583333333333346</c:v>
                </c:pt>
                <c:pt idx="139">
                  <c:v>11.66666666666668</c:v>
                </c:pt>
                <c:pt idx="140">
                  <c:v>11.750000000000014</c:v>
                </c:pt>
                <c:pt idx="141">
                  <c:v>11.833333333333348</c:v>
                </c:pt>
                <c:pt idx="142">
                  <c:v>11.916666666666682</c:v>
                </c:pt>
                <c:pt idx="143">
                  <c:v>12.000000000000016</c:v>
                </c:pt>
                <c:pt idx="144">
                  <c:v>12.08333333333335</c:v>
                </c:pt>
                <c:pt idx="145">
                  <c:v>12.166666666666684</c:v>
                </c:pt>
                <c:pt idx="146">
                  <c:v>12.250000000000018</c:v>
                </c:pt>
                <c:pt idx="147">
                  <c:v>12.333333333333352</c:v>
                </c:pt>
                <c:pt idx="148">
                  <c:v>12.416666666666686</c:v>
                </c:pt>
                <c:pt idx="149">
                  <c:v>12.50000000000002</c:v>
                </c:pt>
                <c:pt idx="150">
                  <c:v>12.583333333333353</c:v>
                </c:pt>
                <c:pt idx="151">
                  <c:v>12.666666666666687</c:v>
                </c:pt>
                <c:pt idx="152">
                  <c:v>12.750000000000021</c:v>
                </c:pt>
                <c:pt idx="153">
                  <c:v>12.833333333333355</c:v>
                </c:pt>
                <c:pt idx="154">
                  <c:v>12.916666666666689</c:v>
                </c:pt>
                <c:pt idx="155">
                  <c:v>13.000000000000023</c:v>
                </c:pt>
                <c:pt idx="156">
                  <c:v>13.083333333333357</c:v>
                </c:pt>
                <c:pt idx="157">
                  <c:v>13.166666666666691</c:v>
                </c:pt>
                <c:pt idx="158">
                  <c:v>13.250000000000025</c:v>
                </c:pt>
                <c:pt idx="159">
                  <c:v>13.333333333333359</c:v>
                </c:pt>
                <c:pt idx="160">
                  <c:v>13.416666666666693</c:v>
                </c:pt>
                <c:pt idx="161">
                  <c:v>13.500000000000027</c:v>
                </c:pt>
                <c:pt idx="162">
                  <c:v>13.583333333333361</c:v>
                </c:pt>
                <c:pt idx="163">
                  <c:v>13.666666666666694</c:v>
                </c:pt>
                <c:pt idx="164">
                  <c:v>13.750000000000028</c:v>
                </c:pt>
                <c:pt idx="165">
                  <c:v>13.833333333333362</c:v>
                </c:pt>
                <c:pt idx="166">
                  <c:v>13.916666666666696</c:v>
                </c:pt>
                <c:pt idx="167">
                  <c:v>14.00000000000003</c:v>
                </c:pt>
                <c:pt idx="168">
                  <c:v>14.083333333333364</c:v>
                </c:pt>
                <c:pt idx="169">
                  <c:v>14.166666666666698</c:v>
                </c:pt>
                <c:pt idx="170">
                  <c:v>14.250000000000032</c:v>
                </c:pt>
                <c:pt idx="171">
                  <c:v>14.333333333333366</c:v>
                </c:pt>
                <c:pt idx="172">
                  <c:v>14.4166666666667</c:v>
                </c:pt>
                <c:pt idx="173">
                  <c:v>14.500000000000034</c:v>
                </c:pt>
                <c:pt idx="174">
                  <c:v>14.583333333333368</c:v>
                </c:pt>
                <c:pt idx="175">
                  <c:v>14.666666666666702</c:v>
                </c:pt>
                <c:pt idx="176">
                  <c:v>14.750000000000036</c:v>
                </c:pt>
                <c:pt idx="177">
                  <c:v>14.833333333333369</c:v>
                </c:pt>
                <c:pt idx="178">
                  <c:v>14.916666666666703</c:v>
                </c:pt>
                <c:pt idx="179">
                  <c:v>15.000000000000037</c:v>
                </c:pt>
                <c:pt idx="180">
                  <c:v>15.083333333333371</c:v>
                </c:pt>
                <c:pt idx="181">
                  <c:v>15.166666666666705</c:v>
                </c:pt>
                <c:pt idx="182">
                  <c:v>15.250000000000039</c:v>
                </c:pt>
                <c:pt idx="183">
                  <c:v>15.333333333333373</c:v>
                </c:pt>
                <c:pt idx="184">
                  <c:v>15.416666666666707</c:v>
                </c:pt>
                <c:pt idx="185">
                  <c:v>15.500000000000041</c:v>
                </c:pt>
                <c:pt idx="186">
                  <c:v>15.583333333333375</c:v>
                </c:pt>
                <c:pt idx="187">
                  <c:v>15.666666666666709</c:v>
                </c:pt>
                <c:pt idx="188">
                  <c:v>15.750000000000043</c:v>
                </c:pt>
                <c:pt idx="189">
                  <c:v>15.833333333333377</c:v>
                </c:pt>
                <c:pt idx="190">
                  <c:v>15.91666666666671</c:v>
                </c:pt>
                <c:pt idx="191">
                  <c:v>16.000000000000043</c:v>
                </c:pt>
                <c:pt idx="192">
                  <c:v>16.083333333333375</c:v>
                </c:pt>
                <c:pt idx="193">
                  <c:v>16.166666666666707</c:v>
                </c:pt>
                <c:pt idx="194">
                  <c:v>16.250000000000039</c:v>
                </c:pt>
                <c:pt idx="195">
                  <c:v>16.333333333333371</c:v>
                </c:pt>
                <c:pt idx="196">
                  <c:v>16.416666666666703</c:v>
                </c:pt>
                <c:pt idx="197">
                  <c:v>16.500000000000036</c:v>
                </c:pt>
                <c:pt idx="198">
                  <c:v>16.583333333333368</c:v>
                </c:pt>
                <c:pt idx="199">
                  <c:v>16.6666666666667</c:v>
                </c:pt>
                <c:pt idx="200">
                  <c:v>16.750000000000032</c:v>
                </c:pt>
                <c:pt idx="201">
                  <c:v>16.833333333333364</c:v>
                </c:pt>
                <c:pt idx="202">
                  <c:v>16.916666666666696</c:v>
                </c:pt>
                <c:pt idx="203">
                  <c:v>17.000000000000028</c:v>
                </c:pt>
                <c:pt idx="204">
                  <c:v>17.083333333333361</c:v>
                </c:pt>
                <c:pt idx="205">
                  <c:v>17.166666666666693</c:v>
                </c:pt>
                <c:pt idx="206">
                  <c:v>17.250000000000025</c:v>
                </c:pt>
                <c:pt idx="207">
                  <c:v>17.333333333333357</c:v>
                </c:pt>
                <c:pt idx="208">
                  <c:v>17.416666666666689</c:v>
                </c:pt>
                <c:pt idx="209">
                  <c:v>17.500000000000021</c:v>
                </c:pt>
                <c:pt idx="210">
                  <c:v>17.583333333333353</c:v>
                </c:pt>
                <c:pt idx="211">
                  <c:v>17.666666666666686</c:v>
                </c:pt>
                <c:pt idx="212">
                  <c:v>17.750000000000018</c:v>
                </c:pt>
                <c:pt idx="213">
                  <c:v>17.83333333333335</c:v>
                </c:pt>
                <c:pt idx="214">
                  <c:v>17.916666666666682</c:v>
                </c:pt>
                <c:pt idx="215">
                  <c:v>18.000000000000014</c:v>
                </c:pt>
                <c:pt idx="216">
                  <c:v>18.083333333333346</c:v>
                </c:pt>
                <c:pt idx="217">
                  <c:v>18.166666666666679</c:v>
                </c:pt>
                <c:pt idx="218">
                  <c:v>18.250000000000011</c:v>
                </c:pt>
                <c:pt idx="219">
                  <c:v>18.333333333333343</c:v>
                </c:pt>
                <c:pt idx="220">
                  <c:v>18.416666666666675</c:v>
                </c:pt>
                <c:pt idx="221">
                  <c:v>18.500000000000007</c:v>
                </c:pt>
                <c:pt idx="222">
                  <c:v>18.583333333333339</c:v>
                </c:pt>
                <c:pt idx="223">
                  <c:v>18.666666666666671</c:v>
                </c:pt>
                <c:pt idx="224">
                  <c:v>18.750000000000004</c:v>
                </c:pt>
                <c:pt idx="225">
                  <c:v>18.833333333333336</c:v>
                </c:pt>
                <c:pt idx="226">
                  <c:v>18.916666666666668</c:v>
                </c:pt>
                <c:pt idx="227">
                  <c:v>19</c:v>
                </c:pt>
                <c:pt idx="228">
                  <c:v>19.083333333333332</c:v>
                </c:pt>
                <c:pt idx="229">
                  <c:v>19.166666666666664</c:v>
                </c:pt>
                <c:pt idx="230">
                  <c:v>19.249999999999996</c:v>
                </c:pt>
                <c:pt idx="231">
                  <c:v>19.333333333333329</c:v>
                </c:pt>
                <c:pt idx="232">
                  <c:v>19.416666666666661</c:v>
                </c:pt>
                <c:pt idx="233">
                  <c:v>19.499999999999993</c:v>
                </c:pt>
                <c:pt idx="234">
                  <c:v>19.583333333333325</c:v>
                </c:pt>
                <c:pt idx="235">
                  <c:v>19.666666666666657</c:v>
                </c:pt>
                <c:pt idx="236">
                  <c:v>19.749999999999989</c:v>
                </c:pt>
                <c:pt idx="237">
                  <c:v>19.833333333333321</c:v>
                </c:pt>
                <c:pt idx="238">
                  <c:v>19.916666666666654</c:v>
                </c:pt>
                <c:pt idx="239">
                  <c:v>19.999999999999986</c:v>
                </c:pt>
                <c:pt idx="240">
                  <c:v>20.083333333333318</c:v>
                </c:pt>
                <c:pt idx="241">
                  <c:v>20.16666666666665</c:v>
                </c:pt>
                <c:pt idx="242">
                  <c:v>20.249999999999982</c:v>
                </c:pt>
                <c:pt idx="243">
                  <c:v>20.333333333333314</c:v>
                </c:pt>
                <c:pt idx="244">
                  <c:v>20.416666666666647</c:v>
                </c:pt>
                <c:pt idx="245">
                  <c:v>20.499999999999979</c:v>
                </c:pt>
                <c:pt idx="246">
                  <c:v>20.583333333333311</c:v>
                </c:pt>
                <c:pt idx="247">
                  <c:v>20.666666666666643</c:v>
                </c:pt>
                <c:pt idx="248">
                  <c:v>20.749999999999975</c:v>
                </c:pt>
                <c:pt idx="249">
                  <c:v>20.833333333333307</c:v>
                </c:pt>
                <c:pt idx="250">
                  <c:v>20.916666666666639</c:v>
                </c:pt>
                <c:pt idx="251">
                  <c:v>20.999999999999972</c:v>
                </c:pt>
                <c:pt idx="252">
                  <c:v>21.083333333333304</c:v>
                </c:pt>
                <c:pt idx="253">
                  <c:v>21.166666666666636</c:v>
                </c:pt>
                <c:pt idx="254">
                  <c:v>21.249999999999968</c:v>
                </c:pt>
                <c:pt idx="255">
                  <c:v>21.3333333333333</c:v>
                </c:pt>
                <c:pt idx="256">
                  <c:v>21.416666666666632</c:v>
                </c:pt>
                <c:pt idx="257">
                  <c:v>21.499999999999964</c:v>
                </c:pt>
                <c:pt idx="258">
                  <c:v>21.583333333333297</c:v>
                </c:pt>
                <c:pt idx="259">
                  <c:v>21.666666666666629</c:v>
                </c:pt>
                <c:pt idx="260">
                  <c:v>21.749999999999961</c:v>
                </c:pt>
                <c:pt idx="261">
                  <c:v>21.833333333333293</c:v>
                </c:pt>
                <c:pt idx="262">
                  <c:v>21.916666666666625</c:v>
                </c:pt>
                <c:pt idx="263">
                  <c:v>21.999999999999957</c:v>
                </c:pt>
                <c:pt idx="264">
                  <c:v>22.08333333333329</c:v>
                </c:pt>
                <c:pt idx="265">
                  <c:v>22.166666666666622</c:v>
                </c:pt>
                <c:pt idx="266">
                  <c:v>22.249999999999954</c:v>
                </c:pt>
                <c:pt idx="267">
                  <c:v>22.333333333333286</c:v>
                </c:pt>
                <c:pt idx="268">
                  <c:v>22.416666666666618</c:v>
                </c:pt>
                <c:pt idx="269">
                  <c:v>22.49999999999995</c:v>
                </c:pt>
                <c:pt idx="270">
                  <c:v>22.583333333333282</c:v>
                </c:pt>
                <c:pt idx="271">
                  <c:v>22.666666666666615</c:v>
                </c:pt>
                <c:pt idx="272">
                  <c:v>22.749999999999947</c:v>
                </c:pt>
                <c:pt idx="273">
                  <c:v>22.833333333333279</c:v>
                </c:pt>
                <c:pt idx="274">
                  <c:v>22.916666666666611</c:v>
                </c:pt>
                <c:pt idx="275">
                  <c:v>22.999999999999943</c:v>
                </c:pt>
                <c:pt idx="276">
                  <c:v>23.083333333333275</c:v>
                </c:pt>
                <c:pt idx="277">
                  <c:v>23.166666666666607</c:v>
                </c:pt>
                <c:pt idx="278">
                  <c:v>23.24999999999994</c:v>
                </c:pt>
                <c:pt idx="279">
                  <c:v>23.333333333333272</c:v>
                </c:pt>
                <c:pt idx="280">
                  <c:v>23.416666666666604</c:v>
                </c:pt>
                <c:pt idx="281">
                  <c:v>23.499999999999936</c:v>
                </c:pt>
                <c:pt idx="282">
                  <c:v>23.583333333333268</c:v>
                </c:pt>
                <c:pt idx="283">
                  <c:v>23.6666666666666</c:v>
                </c:pt>
                <c:pt idx="284">
                  <c:v>23.749999999999932</c:v>
                </c:pt>
                <c:pt idx="285">
                  <c:v>23.833333333333265</c:v>
                </c:pt>
                <c:pt idx="286">
                  <c:v>23.916666666666597</c:v>
                </c:pt>
                <c:pt idx="287">
                  <c:v>23.999999999999929</c:v>
                </c:pt>
                <c:pt idx="288">
                  <c:v>24.083333333333261</c:v>
                </c:pt>
                <c:pt idx="289">
                  <c:v>24.166666666666593</c:v>
                </c:pt>
                <c:pt idx="290">
                  <c:v>24.249999999999925</c:v>
                </c:pt>
                <c:pt idx="291">
                  <c:v>24.333333333333258</c:v>
                </c:pt>
                <c:pt idx="292">
                  <c:v>24.41666666666659</c:v>
                </c:pt>
                <c:pt idx="293">
                  <c:v>24.499999999999922</c:v>
                </c:pt>
                <c:pt idx="294">
                  <c:v>24.583333333333254</c:v>
                </c:pt>
                <c:pt idx="295">
                  <c:v>24.666666666666586</c:v>
                </c:pt>
                <c:pt idx="296">
                  <c:v>24.749999999999918</c:v>
                </c:pt>
                <c:pt idx="297">
                  <c:v>24.83333333333325</c:v>
                </c:pt>
                <c:pt idx="298">
                  <c:v>24.916666666666583</c:v>
                </c:pt>
                <c:pt idx="299">
                  <c:v>24.999999999999915</c:v>
                </c:pt>
                <c:pt idx="300">
                  <c:v>25.083333333333247</c:v>
                </c:pt>
                <c:pt idx="301">
                  <c:v>25.166666666666579</c:v>
                </c:pt>
                <c:pt idx="302">
                  <c:v>25.249999999999911</c:v>
                </c:pt>
                <c:pt idx="303">
                  <c:v>25.333333333333243</c:v>
                </c:pt>
                <c:pt idx="304">
                  <c:v>25.416666666666575</c:v>
                </c:pt>
                <c:pt idx="305">
                  <c:v>25.499999999999908</c:v>
                </c:pt>
                <c:pt idx="306">
                  <c:v>25.58333333333324</c:v>
                </c:pt>
                <c:pt idx="307">
                  <c:v>25.666666666666572</c:v>
                </c:pt>
                <c:pt idx="308">
                  <c:v>25.749999999999904</c:v>
                </c:pt>
                <c:pt idx="309">
                  <c:v>25.833333333333236</c:v>
                </c:pt>
                <c:pt idx="310">
                  <c:v>25.916666666666568</c:v>
                </c:pt>
                <c:pt idx="311">
                  <c:v>25.999999999999901</c:v>
                </c:pt>
                <c:pt idx="312">
                  <c:v>26.083333333333233</c:v>
                </c:pt>
                <c:pt idx="313">
                  <c:v>26.166666666666565</c:v>
                </c:pt>
                <c:pt idx="314">
                  <c:v>26.249999999999897</c:v>
                </c:pt>
                <c:pt idx="315">
                  <c:v>26.333333333333229</c:v>
                </c:pt>
                <c:pt idx="316">
                  <c:v>26.416666666666561</c:v>
                </c:pt>
                <c:pt idx="317">
                  <c:v>26.499999999999893</c:v>
                </c:pt>
                <c:pt idx="318">
                  <c:v>26.583333333333226</c:v>
                </c:pt>
                <c:pt idx="319">
                  <c:v>26.666666666666558</c:v>
                </c:pt>
                <c:pt idx="320">
                  <c:v>26.74999999999989</c:v>
                </c:pt>
                <c:pt idx="321">
                  <c:v>26.833333333333222</c:v>
                </c:pt>
                <c:pt idx="322">
                  <c:v>26.916666666666554</c:v>
                </c:pt>
                <c:pt idx="323">
                  <c:v>26.999999999999886</c:v>
                </c:pt>
                <c:pt idx="324">
                  <c:v>27.083333333333218</c:v>
                </c:pt>
                <c:pt idx="325">
                  <c:v>27.166666666666551</c:v>
                </c:pt>
                <c:pt idx="326">
                  <c:v>27.249999999999883</c:v>
                </c:pt>
                <c:pt idx="327">
                  <c:v>27.333333333333215</c:v>
                </c:pt>
                <c:pt idx="328">
                  <c:v>27.416666666666547</c:v>
                </c:pt>
                <c:pt idx="329">
                  <c:v>27.499999999999879</c:v>
                </c:pt>
                <c:pt idx="330">
                  <c:v>27.583333333333211</c:v>
                </c:pt>
                <c:pt idx="331">
                  <c:v>27.666666666666544</c:v>
                </c:pt>
                <c:pt idx="332">
                  <c:v>27.749999999999876</c:v>
                </c:pt>
                <c:pt idx="333">
                  <c:v>27.833333333333208</c:v>
                </c:pt>
                <c:pt idx="334">
                  <c:v>27.91666666666654</c:v>
                </c:pt>
                <c:pt idx="335">
                  <c:v>27.999999999999872</c:v>
                </c:pt>
                <c:pt idx="336">
                  <c:v>28.083333333333204</c:v>
                </c:pt>
                <c:pt idx="337">
                  <c:v>28.166666666666536</c:v>
                </c:pt>
                <c:pt idx="338">
                  <c:v>28.249999999999869</c:v>
                </c:pt>
                <c:pt idx="339">
                  <c:v>28.333333333333201</c:v>
                </c:pt>
                <c:pt idx="340">
                  <c:v>28.416666666666533</c:v>
                </c:pt>
                <c:pt idx="341">
                  <c:v>28.499999999999865</c:v>
                </c:pt>
                <c:pt idx="342">
                  <c:v>28.583333333333197</c:v>
                </c:pt>
                <c:pt idx="343">
                  <c:v>28.666666666666529</c:v>
                </c:pt>
                <c:pt idx="344">
                  <c:v>28.749999999999861</c:v>
                </c:pt>
                <c:pt idx="345">
                  <c:v>28.833333333333194</c:v>
                </c:pt>
                <c:pt idx="346">
                  <c:v>28.916666666666526</c:v>
                </c:pt>
                <c:pt idx="347">
                  <c:v>28.999999999999858</c:v>
                </c:pt>
                <c:pt idx="348">
                  <c:v>29.08333333333319</c:v>
                </c:pt>
                <c:pt idx="349">
                  <c:v>29.166666666666522</c:v>
                </c:pt>
                <c:pt idx="350">
                  <c:v>29.249999999999854</c:v>
                </c:pt>
                <c:pt idx="351">
                  <c:v>29.333333333333186</c:v>
                </c:pt>
                <c:pt idx="352">
                  <c:v>29.416666666666519</c:v>
                </c:pt>
                <c:pt idx="353">
                  <c:v>29.499999999999851</c:v>
                </c:pt>
                <c:pt idx="354">
                  <c:v>29.583333333333183</c:v>
                </c:pt>
                <c:pt idx="355">
                  <c:v>29.666666666666515</c:v>
                </c:pt>
                <c:pt idx="356">
                  <c:v>29.749999999999847</c:v>
                </c:pt>
                <c:pt idx="357">
                  <c:v>29.833333333333179</c:v>
                </c:pt>
                <c:pt idx="358">
                  <c:v>29.916666666666512</c:v>
                </c:pt>
                <c:pt idx="359">
                  <c:v>29.999999999999844</c:v>
                </c:pt>
                <c:pt idx="360">
                  <c:v>30.083333333333176</c:v>
                </c:pt>
                <c:pt idx="361">
                  <c:v>30.166666666666508</c:v>
                </c:pt>
                <c:pt idx="362">
                  <c:v>30.24999999999984</c:v>
                </c:pt>
                <c:pt idx="363">
                  <c:v>30.333333333333172</c:v>
                </c:pt>
                <c:pt idx="364">
                  <c:v>30.416666666666504</c:v>
                </c:pt>
                <c:pt idx="365">
                  <c:v>30.499999999999837</c:v>
                </c:pt>
                <c:pt idx="366">
                  <c:v>30.583333333333169</c:v>
                </c:pt>
                <c:pt idx="367">
                  <c:v>30.666666666666501</c:v>
                </c:pt>
                <c:pt idx="368">
                  <c:v>30.749999999999833</c:v>
                </c:pt>
                <c:pt idx="369">
                  <c:v>30.833333333333165</c:v>
                </c:pt>
                <c:pt idx="370">
                  <c:v>30.916666666666497</c:v>
                </c:pt>
                <c:pt idx="371">
                  <c:v>30.999999999999829</c:v>
                </c:pt>
                <c:pt idx="372">
                  <c:v>31.083333333333162</c:v>
                </c:pt>
                <c:pt idx="373">
                  <c:v>31.166666666666494</c:v>
                </c:pt>
                <c:pt idx="374">
                  <c:v>31.249999999999826</c:v>
                </c:pt>
                <c:pt idx="375">
                  <c:v>31.333333333333158</c:v>
                </c:pt>
                <c:pt idx="376">
                  <c:v>31.41666666666649</c:v>
                </c:pt>
                <c:pt idx="377">
                  <c:v>31.499999999999822</c:v>
                </c:pt>
                <c:pt idx="378">
                  <c:v>31.583333333333155</c:v>
                </c:pt>
                <c:pt idx="379">
                  <c:v>31.666666666666487</c:v>
                </c:pt>
                <c:pt idx="380">
                  <c:v>31.749999999999819</c:v>
                </c:pt>
                <c:pt idx="381">
                  <c:v>31.833333333333151</c:v>
                </c:pt>
                <c:pt idx="382">
                  <c:v>31.916666666666483</c:v>
                </c:pt>
                <c:pt idx="383">
                  <c:v>31.999999999999815</c:v>
                </c:pt>
                <c:pt idx="384">
                  <c:v>32.083333333333151</c:v>
                </c:pt>
                <c:pt idx="385">
                  <c:v>32.166666666666487</c:v>
                </c:pt>
                <c:pt idx="386">
                  <c:v>32.249999999999822</c:v>
                </c:pt>
                <c:pt idx="387">
                  <c:v>32.333333333333158</c:v>
                </c:pt>
                <c:pt idx="388">
                  <c:v>32.416666666666494</c:v>
                </c:pt>
                <c:pt idx="389">
                  <c:v>32.499999999999829</c:v>
                </c:pt>
                <c:pt idx="390">
                  <c:v>32.583333333333165</c:v>
                </c:pt>
                <c:pt idx="391">
                  <c:v>32.666666666666501</c:v>
                </c:pt>
                <c:pt idx="392">
                  <c:v>32.749999999999837</c:v>
                </c:pt>
              </c:numCache>
            </c:numRef>
          </c:xVal>
          <c:yVal>
            <c:numRef>
              <c:f>Sheet1!$K$5:$K$397</c:f>
              <c:numCache>
                <c:formatCode>General</c:formatCode>
                <c:ptCount val="393"/>
                <c:pt idx="0">
                  <c:v>23.3</c:v>
                </c:pt>
                <c:pt idx="1">
                  <c:v>23.4</c:v>
                </c:pt>
                <c:pt idx="2">
                  <c:v>23.4</c:v>
                </c:pt>
                <c:pt idx="3">
                  <c:v>23.4</c:v>
                </c:pt>
                <c:pt idx="4">
                  <c:v>23.3</c:v>
                </c:pt>
                <c:pt idx="5">
                  <c:v>23.3</c:v>
                </c:pt>
                <c:pt idx="6">
                  <c:v>23.4</c:v>
                </c:pt>
                <c:pt idx="7">
                  <c:v>23.4</c:v>
                </c:pt>
                <c:pt idx="8">
                  <c:v>23.4</c:v>
                </c:pt>
                <c:pt idx="9">
                  <c:v>23.3</c:v>
                </c:pt>
                <c:pt idx="10">
                  <c:v>23.4</c:v>
                </c:pt>
                <c:pt idx="11">
                  <c:v>23.3</c:v>
                </c:pt>
                <c:pt idx="12">
                  <c:v>23.3</c:v>
                </c:pt>
                <c:pt idx="13">
                  <c:v>23.3</c:v>
                </c:pt>
                <c:pt idx="14">
                  <c:v>23.3</c:v>
                </c:pt>
                <c:pt idx="15">
                  <c:v>23.4</c:v>
                </c:pt>
                <c:pt idx="16">
                  <c:v>23.3</c:v>
                </c:pt>
                <c:pt idx="17">
                  <c:v>23.3</c:v>
                </c:pt>
                <c:pt idx="18">
                  <c:v>23.3</c:v>
                </c:pt>
                <c:pt idx="19">
                  <c:v>23.3</c:v>
                </c:pt>
                <c:pt idx="20">
                  <c:v>23.3</c:v>
                </c:pt>
                <c:pt idx="21">
                  <c:v>23.3</c:v>
                </c:pt>
                <c:pt idx="22">
                  <c:v>23.3</c:v>
                </c:pt>
                <c:pt idx="23">
                  <c:v>23.3</c:v>
                </c:pt>
                <c:pt idx="24">
                  <c:v>23.3</c:v>
                </c:pt>
                <c:pt idx="25">
                  <c:v>23.3</c:v>
                </c:pt>
                <c:pt idx="26">
                  <c:v>23.3</c:v>
                </c:pt>
                <c:pt idx="27">
                  <c:v>23.3</c:v>
                </c:pt>
                <c:pt idx="28">
                  <c:v>23.3</c:v>
                </c:pt>
                <c:pt idx="29">
                  <c:v>23.3</c:v>
                </c:pt>
                <c:pt idx="30">
                  <c:v>23.3</c:v>
                </c:pt>
                <c:pt idx="31">
                  <c:v>23.3</c:v>
                </c:pt>
                <c:pt idx="32">
                  <c:v>23.3</c:v>
                </c:pt>
                <c:pt idx="33">
                  <c:v>23.3</c:v>
                </c:pt>
                <c:pt idx="34">
                  <c:v>23.3</c:v>
                </c:pt>
                <c:pt idx="35">
                  <c:v>23.3</c:v>
                </c:pt>
                <c:pt idx="36">
                  <c:v>23.3</c:v>
                </c:pt>
                <c:pt idx="37">
                  <c:v>23.3</c:v>
                </c:pt>
                <c:pt idx="38">
                  <c:v>23.3</c:v>
                </c:pt>
                <c:pt idx="39">
                  <c:v>23.3</c:v>
                </c:pt>
                <c:pt idx="40">
                  <c:v>23.3</c:v>
                </c:pt>
                <c:pt idx="41">
                  <c:v>23.3</c:v>
                </c:pt>
                <c:pt idx="42">
                  <c:v>23.3</c:v>
                </c:pt>
                <c:pt idx="43">
                  <c:v>23.3</c:v>
                </c:pt>
                <c:pt idx="44">
                  <c:v>23.3</c:v>
                </c:pt>
                <c:pt idx="45">
                  <c:v>23.3</c:v>
                </c:pt>
                <c:pt idx="46">
                  <c:v>23.3</c:v>
                </c:pt>
                <c:pt idx="47">
                  <c:v>23.3</c:v>
                </c:pt>
                <c:pt idx="48">
                  <c:v>23.3</c:v>
                </c:pt>
                <c:pt idx="49">
                  <c:v>23.3</c:v>
                </c:pt>
                <c:pt idx="50">
                  <c:v>23.3</c:v>
                </c:pt>
                <c:pt idx="51">
                  <c:v>23.3</c:v>
                </c:pt>
                <c:pt idx="52">
                  <c:v>23.3</c:v>
                </c:pt>
                <c:pt idx="53">
                  <c:v>23.3</c:v>
                </c:pt>
                <c:pt idx="54">
                  <c:v>23.3</c:v>
                </c:pt>
                <c:pt idx="55">
                  <c:v>23.3</c:v>
                </c:pt>
                <c:pt idx="56">
                  <c:v>23.3</c:v>
                </c:pt>
                <c:pt idx="57">
                  <c:v>23.3</c:v>
                </c:pt>
                <c:pt idx="58">
                  <c:v>23.3</c:v>
                </c:pt>
                <c:pt idx="59">
                  <c:v>23.3</c:v>
                </c:pt>
                <c:pt idx="60">
                  <c:v>23.3</c:v>
                </c:pt>
                <c:pt idx="61">
                  <c:v>23.3</c:v>
                </c:pt>
                <c:pt idx="62">
                  <c:v>23.3</c:v>
                </c:pt>
                <c:pt idx="63">
                  <c:v>23.3</c:v>
                </c:pt>
                <c:pt idx="64">
                  <c:v>23.3</c:v>
                </c:pt>
                <c:pt idx="65">
                  <c:v>23.3</c:v>
                </c:pt>
                <c:pt idx="66">
                  <c:v>23.3</c:v>
                </c:pt>
                <c:pt idx="67">
                  <c:v>23.3</c:v>
                </c:pt>
                <c:pt idx="68">
                  <c:v>23.3</c:v>
                </c:pt>
                <c:pt idx="69">
                  <c:v>23.3</c:v>
                </c:pt>
                <c:pt idx="70">
                  <c:v>23.3</c:v>
                </c:pt>
                <c:pt idx="71">
                  <c:v>23.3</c:v>
                </c:pt>
                <c:pt idx="72">
                  <c:v>23.3</c:v>
                </c:pt>
                <c:pt idx="73">
                  <c:v>23.3</c:v>
                </c:pt>
                <c:pt idx="74">
                  <c:v>23.3</c:v>
                </c:pt>
                <c:pt idx="75">
                  <c:v>23.3</c:v>
                </c:pt>
                <c:pt idx="76">
                  <c:v>23.3</c:v>
                </c:pt>
                <c:pt idx="77">
                  <c:v>23.3</c:v>
                </c:pt>
                <c:pt idx="78">
                  <c:v>23.4</c:v>
                </c:pt>
                <c:pt idx="79">
                  <c:v>23.3</c:v>
                </c:pt>
                <c:pt idx="80">
                  <c:v>23.4</c:v>
                </c:pt>
                <c:pt idx="81">
                  <c:v>23.3</c:v>
                </c:pt>
                <c:pt idx="82">
                  <c:v>23.3</c:v>
                </c:pt>
                <c:pt idx="83">
                  <c:v>23.3</c:v>
                </c:pt>
                <c:pt idx="84">
                  <c:v>23.3</c:v>
                </c:pt>
                <c:pt idx="85">
                  <c:v>23.3</c:v>
                </c:pt>
                <c:pt idx="86">
                  <c:v>23.3</c:v>
                </c:pt>
                <c:pt idx="87">
                  <c:v>23.3</c:v>
                </c:pt>
                <c:pt idx="88">
                  <c:v>23.3</c:v>
                </c:pt>
                <c:pt idx="89">
                  <c:v>23.3</c:v>
                </c:pt>
                <c:pt idx="90">
                  <c:v>23.3</c:v>
                </c:pt>
                <c:pt idx="91">
                  <c:v>23.3</c:v>
                </c:pt>
                <c:pt idx="92">
                  <c:v>23.3</c:v>
                </c:pt>
                <c:pt idx="93">
                  <c:v>23.3</c:v>
                </c:pt>
                <c:pt idx="94">
                  <c:v>23.3</c:v>
                </c:pt>
                <c:pt idx="95">
                  <c:v>23.3</c:v>
                </c:pt>
                <c:pt idx="96">
                  <c:v>23.3</c:v>
                </c:pt>
                <c:pt idx="97">
                  <c:v>23.3</c:v>
                </c:pt>
                <c:pt idx="98">
                  <c:v>23.3</c:v>
                </c:pt>
                <c:pt idx="99">
                  <c:v>23.3</c:v>
                </c:pt>
                <c:pt idx="100">
                  <c:v>23.3</c:v>
                </c:pt>
                <c:pt idx="101">
                  <c:v>23.3</c:v>
                </c:pt>
                <c:pt idx="102">
                  <c:v>23.3</c:v>
                </c:pt>
                <c:pt idx="103">
                  <c:v>23.3</c:v>
                </c:pt>
                <c:pt idx="104">
                  <c:v>23.3</c:v>
                </c:pt>
                <c:pt idx="105">
                  <c:v>23.3</c:v>
                </c:pt>
                <c:pt idx="106">
                  <c:v>23.3</c:v>
                </c:pt>
                <c:pt idx="107">
                  <c:v>23.3</c:v>
                </c:pt>
                <c:pt idx="108">
                  <c:v>23.3</c:v>
                </c:pt>
                <c:pt idx="109">
                  <c:v>23.3</c:v>
                </c:pt>
                <c:pt idx="110">
                  <c:v>23.3</c:v>
                </c:pt>
                <c:pt idx="111">
                  <c:v>23.3</c:v>
                </c:pt>
                <c:pt idx="112">
                  <c:v>23.3</c:v>
                </c:pt>
                <c:pt idx="113">
                  <c:v>23.3</c:v>
                </c:pt>
                <c:pt idx="114">
                  <c:v>23.3</c:v>
                </c:pt>
                <c:pt idx="115">
                  <c:v>23.3</c:v>
                </c:pt>
                <c:pt idx="116">
                  <c:v>23.3</c:v>
                </c:pt>
                <c:pt idx="117">
                  <c:v>23.3</c:v>
                </c:pt>
                <c:pt idx="118">
                  <c:v>23.3</c:v>
                </c:pt>
                <c:pt idx="119">
                  <c:v>23.3</c:v>
                </c:pt>
                <c:pt idx="120">
                  <c:v>23.3</c:v>
                </c:pt>
                <c:pt idx="121">
                  <c:v>23.3</c:v>
                </c:pt>
                <c:pt idx="122">
                  <c:v>23.3</c:v>
                </c:pt>
                <c:pt idx="123">
                  <c:v>23.3</c:v>
                </c:pt>
                <c:pt idx="124">
                  <c:v>23.3</c:v>
                </c:pt>
                <c:pt idx="125">
                  <c:v>23.3</c:v>
                </c:pt>
                <c:pt idx="126">
                  <c:v>23.3</c:v>
                </c:pt>
                <c:pt idx="127">
                  <c:v>23.3</c:v>
                </c:pt>
                <c:pt idx="128">
                  <c:v>23.3</c:v>
                </c:pt>
                <c:pt idx="129">
                  <c:v>23.3</c:v>
                </c:pt>
                <c:pt idx="130">
                  <c:v>23.3</c:v>
                </c:pt>
                <c:pt idx="131">
                  <c:v>23.3</c:v>
                </c:pt>
                <c:pt idx="132">
                  <c:v>23.3</c:v>
                </c:pt>
                <c:pt idx="133">
                  <c:v>23.3</c:v>
                </c:pt>
                <c:pt idx="134">
                  <c:v>23.3</c:v>
                </c:pt>
                <c:pt idx="135">
                  <c:v>23.3</c:v>
                </c:pt>
                <c:pt idx="136">
                  <c:v>23.3</c:v>
                </c:pt>
                <c:pt idx="137">
                  <c:v>23.3</c:v>
                </c:pt>
                <c:pt idx="138">
                  <c:v>23.3</c:v>
                </c:pt>
                <c:pt idx="139">
                  <c:v>23.3</c:v>
                </c:pt>
                <c:pt idx="140">
                  <c:v>23.3</c:v>
                </c:pt>
                <c:pt idx="141">
                  <c:v>23.3</c:v>
                </c:pt>
                <c:pt idx="142">
                  <c:v>23.3</c:v>
                </c:pt>
                <c:pt idx="143">
                  <c:v>23.3</c:v>
                </c:pt>
                <c:pt idx="144">
                  <c:v>23.3</c:v>
                </c:pt>
                <c:pt idx="145">
                  <c:v>23.3</c:v>
                </c:pt>
                <c:pt idx="146">
                  <c:v>23.3</c:v>
                </c:pt>
                <c:pt idx="147">
                  <c:v>23.3</c:v>
                </c:pt>
                <c:pt idx="148">
                  <c:v>23.3</c:v>
                </c:pt>
                <c:pt idx="149">
                  <c:v>23.3</c:v>
                </c:pt>
                <c:pt idx="150">
                  <c:v>23.3</c:v>
                </c:pt>
                <c:pt idx="151">
                  <c:v>23.3</c:v>
                </c:pt>
                <c:pt idx="152">
                  <c:v>23.3</c:v>
                </c:pt>
                <c:pt idx="153">
                  <c:v>23.3</c:v>
                </c:pt>
                <c:pt idx="154">
                  <c:v>23.3</c:v>
                </c:pt>
                <c:pt idx="155">
                  <c:v>23.3</c:v>
                </c:pt>
                <c:pt idx="156">
                  <c:v>23.3</c:v>
                </c:pt>
                <c:pt idx="157">
                  <c:v>23.3</c:v>
                </c:pt>
                <c:pt idx="158">
                  <c:v>23.3</c:v>
                </c:pt>
                <c:pt idx="159">
                  <c:v>23.3</c:v>
                </c:pt>
                <c:pt idx="160">
                  <c:v>23.3</c:v>
                </c:pt>
                <c:pt idx="161">
                  <c:v>23.3</c:v>
                </c:pt>
                <c:pt idx="162">
                  <c:v>23.3</c:v>
                </c:pt>
                <c:pt idx="163">
                  <c:v>23.3</c:v>
                </c:pt>
                <c:pt idx="164">
                  <c:v>23.3</c:v>
                </c:pt>
                <c:pt idx="165">
                  <c:v>23.3</c:v>
                </c:pt>
                <c:pt idx="166">
                  <c:v>23.3</c:v>
                </c:pt>
                <c:pt idx="167">
                  <c:v>23.3</c:v>
                </c:pt>
                <c:pt idx="168">
                  <c:v>23.3</c:v>
                </c:pt>
                <c:pt idx="169">
                  <c:v>23.3</c:v>
                </c:pt>
                <c:pt idx="170">
                  <c:v>23.3</c:v>
                </c:pt>
                <c:pt idx="171">
                  <c:v>23.3</c:v>
                </c:pt>
                <c:pt idx="172">
                  <c:v>23.3</c:v>
                </c:pt>
                <c:pt idx="173">
                  <c:v>23.3</c:v>
                </c:pt>
                <c:pt idx="174">
                  <c:v>23.3</c:v>
                </c:pt>
                <c:pt idx="175">
                  <c:v>23.3</c:v>
                </c:pt>
                <c:pt idx="176">
                  <c:v>23.3</c:v>
                </c:pt>
                <c:pt idx="177">
                  <c:v>23.3</c:v>
                </c:pt>
                <c:pt idx="178">
                  <c:v>23.3</c:v>
                </c:pt>
                <c:pt idx="179">
                  <c:v>23.3</c:v>
                </c:pt>
                <c:pt idx="180">
                  <c:v>23.3</c:v>
                </c:pt>
                <c:pt idx="181">
                  <c:v>23.3</c:v>
                </c:pt>
                <c:pt idx="182">
                  <c:v>23.3</c:v>
                </c:pt>
                <c:pt idx="183">
                  <c:v>23.3</c:v>
                </c:pt>
                <c:pt idx="184">
                  <c:v>23.3</c:v>
                </c:pt>
                <c:pt idx="185">
                  <c:v>23.3</c:v>
                </c:pt>
                <c:pt idx="186">
                  <c:v>23.3</c:v>
                </c:pt>
                <c:pt idx="187">
                  <c:v>23.3</c:v>
                </c:pt>
                <c:pt idx="188">
                  <c:v>23.3</c:v>
                </c:pt>
                <c:pt idx="189">
                  <c:v>23.3</c:v>
                </c:pt>
                <c:pt idx="190">
                  <c:v>23.3</c:v>
                </c:pt>
                <c:pt idx="191">
                  <c:v>23.3</c:v>
                </c:pt>
                <c:pt idx="192">
                  <c:v>23.3</c:v>
                </c:pt>
                <c:pt idx="193">
                  <c:v>23.3</c:v>
                </c:pt>
                <c:pt idx="194">
                  <c:v>23.3</c:v>
                </c:pt>
                <c:pt idx="195">
                  <c:v>23.3</c:v>
                </c:pt>
                <c:pt idx="196">
                  <c:v>23.3</c:v>
                </c:pt>
                <c:pt idx="197">
                  <c:v>23.3</c:v>
                </c:pt>
                <c:pt idx="198">
                  <c:v>23.3</c:v>
                </c:pt>
                <c:pt idx="199">
                  <c:v>23.3</c:v>
                </c:pt>
                <c:pt idx="200">
                  <c:v>23.3</c:v>
                </c:pt>
                <c:pt idx="201">
                  <c:v>23.3</c:v>
                </c:pt>
                <c:pt idx="202">
                  <c:v>23.3</c:v>
                </c:pt>
                <c:pt idx="203">
                  <c:v>23.3</c:v>
                </c:pt>
                <c:pt idx="204">
                  <c:v>23.3</c:v>
                </c:pt>
                <c:pt idx="205">
                  <c:v>23.3</c:v>
                </c:pt>
                <c:pt idx="206">
                  <c:v>23.3</c:v>
                </c:pt>
                <c:pt idx="207">
                  <c:v>23.3</c:v>
                </c:pt>
                <c:pt idx="208">
                  <c:v>23.3</c:v>
                </c:pt>
                <c:pt idx="209">
                  <c:v>23.3</c:v>
                </c:pt>
                <c:pt idx="210">
                  <c:v>23.3</c:v>
                </c:pt>
                <c:pt idx="211">
                  <c:v>23.3</c:v>
                </c:pt>
                <c:pt idx="212">
                  <c:v>23.3</c:v>
                </c:pt>
                <c:pt idx="213">
                  <c:v>23.3</c:v>
                </c:pt>
                <c:pt idx="214">
                  <c:v>23.3</c:v>
                </c:pt>
                <c:pt idx="215">
                  <c:v>23.3</c:v>
                </c:pt>
                <c:pt idx="216">
                  <c:v>23.3</c:v>
                </c:pt>
                <c:pt idx="217">
                  <c:v>23.3</c:v>
                </c:pt>
                <c:pt idx="218">
                  <c:v>23.3</c:v>
                </c:pt>
                <c:pt idx="219">
                  <c:v>23.3</c:v>
                </c:pt>
                <c:pt idx="220">
                  <c:v>23.3</c:v>
                </c:pt>
                <c:pt idx="221">
                  <c:v>23.3</c:v>
                </c:pt>
                <c:pt idx="222">
                  <c:v>23.3</c:v>
                </c:pt>
                <c:pt idx="223">
                  <c:v>23.3</c:v>
                </c:pt>
                <c:pt idx="224">
                  <c:v>23.3</c:v>
                </c:pt>
                <c:pt idx="225">
                  <c:v>23.3</c:v>
                </c:pt>
                <c:pt idx="226">
                  <c:v>23.3</c:v>
                </c:pt>
                <c:pt idx="227">
                  <c:v>23.3</c:v>
                </c:pt>
                <c:pt idx="228">
                  <c:v>23.3</c:v>
                </c:pt>
                <c:pt idx="229">
                  <c:v>23.3</c:v>
                </c:pt>
                <c:pt idx="230">
                  <c:v>23.3</c:v>
                </c:pt>
                <c:pt idx="231">
                  <c:v>23.3</c:v>
                </c:pt>
                <c:pt idx="232">
                  <c:v>23.3</c:v>
                </c:pt>
                <c:pt idx="233">
                  <c:v>23.3</c:v>
                </c:pt>
                <c:pt idx="234">
                  <c:v>23.3</c:v>
                </c:pt>
                <c:pt idx="235">
                  <c:v>23.3</c:v>
                </c:pt>
                <c:pt idx="236">
                  <c:v>23.3</c:v>
                </c:pt>
                <c:pt idx="237">
                  <c:v>23.3</c:v>
                </c:pt>
                <c:pt idx="238">
                  <c:v>23.3</c:v>
                </c:pt>
                <c:pt idx="239">
                  <c:v>23.3</c:v>
                </c:pt>
                <c:pt idx="240">
                  <c:v>23.3</c:v>
                </c:pt>
                <c:pt idx="241">
                  <c:v>23.3</c:v>
                </c:pt>
                <c:pt idx="242">
                  <c:v>23.3</c:v>
                </c:pt>
                <c:pt idx="243">
                  <c:v>23.3</c:v>
                </c:pt>
                <c:pt idx="244">
                  <c:v>23.3</c:v>
                </c:pt>
                <c:pt idx="245">
                  <c:v>23.3</c:v>
                </c:pt>
                <c:pt idx="246">
                  <c:v>23.3</c:v>
                </c:pt>
                <c:pt idx="247">
                  <c:v>23.3</c:v>
                </c:pt>
                <c:pt idx="248">
                  <c:v>23.3</c:v>
                </c:pt>
                <c:pt idx="249">
                  <c:v>23.3</c:v>
                </c:pt>
                <c:pt idx="250">
                  <c:v>23.3</c:v>
                </c:pt>
                <c:pt idx="251">
                  <c:v>23.3</c:v>
                </c:pt>
                <c:pt idx="252">
                  <c:v>23.3</c:v>
                </c:pt>
                <c:pt idx="253">
                  <c:v>23.3</c:v>
                </c:pt>
                <c:pt idx="254">
                  <c:v>23.3</c:v>
                </c:pt>
                <c:pt idx="255">
                  <c:v>23.3</c:v>
                </c:pt>
                <c:pt idx="256">
                  <c:v>23.3</c:v>
                </c:pt>
                <c:pt idx="257">
                  <c:v>23.3</c:v>
                </c:pt>
                <c:pt idx="258">
                  <c:v>23.3</c:v>
                </c:pt>
                <c:pt idx="259">
                  <c:v>23.3</c:v>
                </c:pt>
                <c:pt idx="260">
                  <c:v>23.3</c:v>
                </c:pt>
                <c:pt idx="261">
                  <c:v>23.3</c:v>
                </c:pt>
                <c:pt idx="262">
                  <c:v>23.3</c:v>
                </c:pt>
                <c:pt idx="263">
                  <c:v>23.3</c:v>
                </c:pt>
                <c:pt idx="264">
                  <c:v>23.3</c:v>
                </c:pt>
                <c:pt idx="265">
                  <c:v>23.3</c:v>
                </c:pt>
                <c:pt idx="266">
                  <c:v>23.3</c:v>
                </c:pt>
                <c:pt idx="267">
                  <c:v>23.3</c:v>
                </c:pt>
                <c:pt idx="268">
                  <c:v>23.3</c:v>
                </c:pt>
                <c:pt idx="269">
                  <c:v>23.3</c:v>
                </c:pt>
                <c:pt idx="270">
                  <c:v>23.3</c:v>
                </c:pt>
                <c:pt idx="271">
                  <c:v>23.3</c:v>
                </c:pt>
                <c:pt idx="272">
                  <c:v>23.3</c:v>
                </c:pt>
                <c:pt idx="273">
                  <c:v>23.3</c:v>
                </c:pt>
                <c:pt idx="274">
                  <c:v>23.3</c:v>
                </c:pt>
                <c:pt idx="275">
                  <c:v>23.3</c:v>
                </c:pt>
                <c:pt idx="276">
                  <c:v>23.3</c:v>
                </c:pt>
                <c:pt idx="277">
                  <c:v>23.3</c:v>
                </c:pt>
                <c:pt idx="278">
                  <c:v>23.3</c:v>
                </c:pt>
                <c:pt idx="279">
                  <c:v>23.3</c:v>
                </c:pt>
                <c:pt idx="280">
                  <c:v>23.3</c:v>
                </c:pt>
                <c:pt idx="281">
                  <c:v>23.3</c:v>
                </c:pt>
                <c:pt idx="282">
                  <c:v>23.3</c:v>
                </c:pt>
                <c:pt idx="283">
                  <c:v>23.3</c:v>
                </c:pt>
                <c:pt idx="284">
                  <c:v>23.3</c:v>
                </c:pt>
                <c:pt idx="285">
                  <c:v>23.3</c:v>
                </c:pt>
                <c:pt idx="286">
                  <c:v>23.3</c:v>
                </c:pt>
                <c:pt idx="287">
                  <c:v>23.3</c:v>
                </c:pt>
                <c:pt idx="288">
                  <c:v>23.3</c:v>
                </c:pt>
                <c:pt idx="289">
                  <c:v>23.3</c:v>
                </c:pt>
                <c:pt idx="290">
                  <c:v>23.3</c:v>
                </c:pt>
                <c:pt idx="291">
                  <c:v>23.3</c:v>
                </c:pt>
                <c:pt idx="292">
                  <c:v>23.3</c:v>
                </c:pt>
                <c:pt idx="293">
                  <c:v>23.3</c:v>
                </c:pt>
                <c:pt idx="294">
                  <c:v>23.3</c:v>
                </c:pt>
                <c:pt idx="295">
                  <c:v>23.3</c:v>
                </c:pt>
                <c:pt idx="296">
                  <c:v>23.3</c:v>
                </c:pt>
                <c:pt idx="297">
                  <c:v>23.3</c:v>
                </c:pt>
                <c:pt idx="298">
                  <c:v>23.3</c:v>
                </c:pt>
                <c:pt idx="299">
                  <c:v>23.3</c:v>
                </c:pt>
                <c:pt idx="300">
                  <c:v>23.3</c:v>
                </c:pt>
                <c:pt idx="301">
                  <c:v>23.2</c:v>
                </c:pt>
                <c:pt idx="302">
                  <c:v>23.3</c:v>
                </c:pt>
                <c:pt idx="303">
                  <c:v>23.3</c:v>
                </c:pt>
                <c:pt idx="304">
                  <c:v>23.3</c:v>
                </c:pt>
                <c:pt idx="305">
                  <c:v>23.3</c:v>
                </c:pt>
                <c:pt idx="306">
                  <c:v>23.3</c:v>
                </c:pt>
                <c:pt idx="307">
                  <c:v>23.3</c:v>
                </c:pt>
                <c:pt idx="308">
                  <c:v>23.3</c:v>
                </c:pt>
                <c:pt idx="309">
                  <c:v>23.3</c:v>
                </c:pt>
                <c:pt idx="310">
                  <c:v>23.3</c:v>
                </c:pt>
                <c:pt idx="311">
                  <c:v>23.3</c:v>
                </c:pt>
                <c:pt idx="312">
                  <c:v>23.3</c:v>
                </c:pt>
                <c:pt idx="313">
                  <c:v>23.3</c:v>
                </c:pt>
                <c:pt idx="314">
                  <c:v>23.3</c:v>
                </c:pt>
                <c:pt idx="315">
                  <c:v>23.3</c:v>
                </c:pt>
                <c:pt idx="316">
                  <c:v>23.3</c:v>
                </c:pt>
                <c:pt idx="317">
                  <c:v>23.3</c:v>
                </c:pt>
                <c:pt idx="318">
                  <c:v>23.3</c:v>
                </c:pt>
                <c:pt idx="319">
                  <c:v>23.3</c:v>
                </c:pt>
                <c:pt idx="320">
                  <c:v>23.3</c:v>
                </c:pt>
                <c:pt idx="321">
                  <c:v>23.3</c:v>
                </c:pt>
                <c:pt idx="322">
                  <c:v>23.3</c:v>
                </c:pt>
                <c:pt idx="323">
                  <c:v>23.3</c:v>
                </c:pt>
                <c:pt idx="324">
                  <c:v>23.3</c:v>
                </c:pt>
                <c:pt idx="325">
                  <c:v>23.3</c:v>
                </c:pt>
                <c:pt idx="326">
                  <c:v>23.3</c:v>
                </c:pt>
                <c:pt idx="327">
                  <c:v>23.3</c:v>
                </c:pt>
                <c:pt idx="328">
                  <c:v>23.3</c:v>
                </c:pt>
                <c:pt idx="329">
                  <c:v>23.3</c:v>
                </c:pt>
                <c:pt idx="330">
                  <c:v>23.3</c:v>
                </c:pt>
                <c:pt idx="331">
                  <c:v>23.3</c:v>
                </c:pt>
                <c:pt idx="332">
                  <c:v>23.3</c:v>
                </c:pt>
                <c:pt idx="333">
                  <c:v>23.3</c:v>
                </c:pt>
                <c:pt idx="334">
                  <c:v>23.3</c:v>
                </c:pt>
                <c:pt idx="335">
                  <c:v>23.3</c:v>
                </c:pt>
                <c:pt idx="336">
                  <c:v>23.3</c:v>
                </c:pt>
                <c:pt idx="337">
                  <c:v>23.3</c:v>
                </c:pt>
                <c:pt idx="338">
                  <c:v>23.3</c:v>
                </c:pt>
                <c:pt idx="339">
                  <c:v>23.3</c:v>
                </c:pt>
                <c:pt idx="340">
                  <c:v>23.3</c:v>
                </c:pt>
                <c:pt idx="341">
                  <c:v>23.3</c:v>
                </c:pt>
                <c:pt idx="342">
                  <c:v>23.3</c:v>
                </c:pt>
                <c:pt idx="343">
                  <c:v>23.3</c:v>
                </c:pt>
                <c:pt idx="344">
                  <c:v>23.3</c:v>
                </c:pt>
                <c:pt idx="345">
                  <c:v>23.3</c:v>
                </c:pt>
                <c:pt idx="346">
                  <c:v>23.3</c:v>
                </c:pt>
                <c:pt idx="347">
                  <c:v>23.3</c:v>
                </c:pt>
                <c:pt idx="348">
                  <c:v>23.3</c:v>
                </c:pt>
                <c:pt idx="349">
                  <c:v>23.3</c:v>
                </c:pt>
                <c:pt idx="350">
                  <c:v>23.3</c:v>
                </c:pt>
                <c:pt idx="351">
                  <c:v>23.3</c:v>
                </c:pt>
                <c:pt idx="352">
                  <c:v>23.3</c:v>
                </c:pt>
                <c:pt idx="353">
                  <c:v>23.3</c:v>
                </c:pt>
                <c:pt idx="354">
                  <c:v>23.3</c:v>
                </c:pt>
                <c:pt idx="355">
                  <c:v>23.3</c:v>
                </c:pt>
                <c:pt idx="356">
                  <c:v>23.3</c:v>
                </c:pt>
                <c:pt idx="357">
                  <c:v>23.3</c:v>
                </c:pt>
                <c:pt idx="358">
                  <c:v>23.3</c:v>
                </c:pt>
                <c:pt idx="359">
                  <c:v>23.3</c:v>
                </c:pt>
                <c:pt idx="360">
                  <c:v>23.3</c:v>
                </c:pt>
                <c:pt idx="361">
                  <c:v>23.3</c:v>
                </c:pt>
                <c:pt idx="362">
                  <c:v>23.3</c:v>
                </c:pt>
                <c:pt idx="363">
                  <c:v>23.3</c:v>
                </c:pt>
                <c:pt idx="364">
                  <c:v>23.3</c:v>
                </c:pt>
                <c:pt idx="365">
                  <c:v>23.3</c:v>
                </c:pt>
                <c:pt idx="366">
                  <c:v>23.3</c:v>
                </c:pt>
                <c:pt idx="367">
                  <c:v>23.3</c:v>
                </c:pt>
                <c:pt idx="368">
                  <c:v>23.3</c:v>
                </c:pt>
                <c:pt idx="369">
                  <c:v>23.3</c:v>
                </c:pt>
                <c:pt idx="370">
                  <c:v>23.4</c:v>
                </c:pt>
                <c:pt idx="371">
                  <c:v>23.3</c:v>
                </c:pt>
                <c:pt idx="372">
                  <c:v>23.3</c:v>
                </c:pt>
                <c:pt idx="373">
                  <c:v>23.3</c:v>
                </c:pt>
                <c:pt idx="374">
                  <c:v>23.3</c:v>
                </c:pt>
                <c:pt idx="375">
                  <c:v>23.3</c:v>
                </c:pt>
                <c:pt idx="376">
                  <c:v>23.3</c:v>
                </c:pt>
                <c:pt idx="377">
                  <c:v>23.3</c:v>
                </c:pt>
                <c:pt idx="378">
                  <c:v>23.3</c:v>
                </c:pt>
                <c:pt idx="379">
                  <c:v>23.3</c:v>
                </c:pt>
                <c:pt idx="380">
                  <c:v>23.3</c:v>
                </c:pt>
                <c:pt idx="381">
                  <c:v>23.3</c:v>
                </c:pt>
                <c:pt idx="382">
                  <c:v>23.3</c:v>
                </c:pt>
                <c:pt idx="383">
                  <c:v>23.3</c:v>
                </c:pt>
                <c:pt idx="384">
                  <c:v>23.3</c:v>
                </c:pt>
                <c:pt idx="385">
                  <c:v>23.3</c:v>
                </c:pt>
                <c:pt idx="386">
                  <c:v>23.3</c:v>
                </c:pt>
                <c:pt idx="387">
                  <c:v>23.3</c:v>
                </c:pt>
                <c:pt idx="388">
                  <c:v>23.3</c:v>
                </c:pt>
                <c:pt idx="389">
                  <c:v>23.3</c:v>
                </c:pt>
                <c:pt idx="390">
                  <c:v>23.3</c:v>
                </c:pt>
                <c:pt idx="391">
                  <c:v>23.3</c:v>
                </c:pt>
                <c:pt idx="392">
                  <c:v>23.3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0480408"/>
        <c:axId val="253898728"/>
      </c:scatterChart>
      <c:valAx>
        <c:axId val="2504804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3898728"/>
        <c:crosses val="autoZero"/>
        <c:crossBetween val="midCat"/>
      </c:valAx>
      <c:valAx>
        <c:axId val="253898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4804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yVal>
            <c:numRef>
              <c:f>Plots!$B$178:$AN$178</c:f>
              <c:numCache>
                <c:formatCode>General</c:formatCode>
                <c:ptCount val="39"/>
                <c:pt idx="0">
                  <c:v>20.997608959874686</c:v>
                </c:pt>
                <c:pt idx="1">
                  <c:v>41.081310774812025</c:v>
                </c:pt>
                <c:pt idx="2">
                  <c:v>63.428902096466125</c:v>
                </c:pt>
                <c:pt idx="3">
                  <c:v>85.271293092381015</c:v>
                </c:pt>
                <c:pt idx="4">
                  <c:v>101.33603555233087</c:v>
                </c:pt>
                <c:pt idx="5">
                  <c:v>113.97974910208016</c:v>
                </c:pt>
                <c:pt idx="6">
                  <c:v>119.01202462338337</c:v>
                </c:pt>
                <c:pt idx="7">
                  <c:v>118.9410308420802</c:v>
                </c:pt>
                <c:pt idx="8">
                  <c:v>120.90439801664162</c:v>
                </c:pt>
                <c:pt idx="9">
                  <c:v>126.14881372426071</c:v>
                </c:pt>
                <c:pt idx="10">
                  <c:v>116.78816631984957</c:v>
                </c:pt>
                <c:pt idx="11">
                  <c:v>121.23325999751884</c:v>
                </c:pt>
                <c:pt idx="12">
                  <c:v>128.90832769912279</c:v>
                </c:pt>
                <c:pt idx="13">
                  <c:v>125.18277653744357</c:v>
                </c:pt>
                <c:pt idx="14">
                  <c:v>114.51528857531325</c:v>
                </c:pt>
                <c:pt idx="15">
                  <c:v>127.38608326814534</c:v>
                </c:pt>
                <c:pt idx="16">
                  <c:v>128.5906478761905</c:v>
                </c:pt>
                <c:pt idx="17">
                  <c:v>133.29098155754377</c:v>
                </c:pt>
                <c:pt idx="18">
                  <c:v>130.46710438152877</c:v>
                </c:pt>
                <c:pt idx="19">
                  <c:v>136.14645507395986</c:v>
                </c:pt>
                <c:pt idx="20">
                  <c:v>134.00400267839592</c:v>
                </c:pt>
                <c:pt idx="21">
                  <c:v>137.44915648360904</c:v>
                </c:pt>
                <c:pt idx="22">
                  <c:v>112.74802527832077</c:v>
                </c:pt>
                <c:pt idx="23">
                  <c:v>113.488018556792</c:v>
                </c:pt>
                <c:pt idx="24">
                  <c:v>120.10072465375933</c:v>
                </c:pt>
                <c:pt idx="25">
                  <c:v>119.73604020932338</c:v>
                </c:pt>
                <c:pt idx="26">
                  <c:v>120.48200446563914</c:v>
                </c:pt>
                <c:pt idx="27">
                  <c:v>121.17676332696749</c:v>
                </c:pt>
                <c:pt idx="28">
                  <c:v>122.14209899543856</c:v>
                </c:pt>
                <c:pt idx="29">
                  <c:v>121.79043818588967</c:v>
                </c:pt>
                <c:pt idx="30">
                  <c:v>122.44536216097738</c:v>
                </c:pt>
                <c:pt idx="31">
                  <c:v>120.83176997172932</c:v>
                </c:pt>
                <c:pt idx="32">
                  <c:v>120.36022036751882</c:v>
                </c:pt>
                <c:pt idx="33">
                  <c:v>121.16690009358402</c:v>
                </c:pt>
                <c:pt idx="34">
                  <c:v>122.13055567130328</c:v>
                </c:pt>
                <c:pt idx="35">
                  <c:v>121.91429884393477</c:v>
                </c:pt>
                <c:pt idx="36">
                  <c:v>121.72393385253137</c:v>
                </c:pt>
                <c:pt idx="37">
                  <c:v>120.5530063273935</c:v>
                </c:pt>
                <c:pt idx="38">
                  <c:v>122.11455571501256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1764112"/>
        <c:axId val="81763720"/>
      </c:scatterChart>
      <c:valAx>
        <c:axId val="817641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763720"/>
        <c:crosses val="autoZero"/>
        <c:crossBetween val="midCat"/>
      </c:valAx>
      <c:valAx>
        <c:axId val="81763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7641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Sheet2!$H$1</c:f>
              <c:strCache>
                <c:ptCount val="1"/>
                <c:pt idx="0">
                  <c:v>Line 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Sheet2!$G$2:$G$51</c:f>
              <c:numCache>
                <c:formatCode>General</c:formatCode>
                <c:ptCount val="50"/>
                <c:pt idx="0">
                  <c:v>25.6</c:v>
                </c:pt>
                <c:pt idx="1">
                  <c:v>29.8</c:v>
                </c:pt>
                <c:pt idx="2">
                  <c:v>35</c:v>
                </c:pt>
                <c:pt idx="3">
                  <c:v>38.9</c:v>
                </c:pt>
                <c:pt idx="4">
                  <c:v>41.7</c:v>
                </c:pt>
                <c:pt idx="5">
                  <c:v>44.4</c:v>
                </c:pt>
                <c:pt idx="6">
                  <c:v>46.4</c:v>
                </c:pt>
                <c:pt idx="7">
                  <c:v>48.2</c:v>
                </c:pt>
                <c:pt idx="8">
                  <c:v>49.9</c:v>
                </c:pt>
                <c:pt idx="9">
                  <c:v>51.1</c:v>
                </c:pt>
                <c:pt idx="10">
                  <c:v>52.2</c:v>
                </c:pt>
                <c:pt idx="11">
                  <c:v>53.6</c:v>
                </c:pt>
                <c:pt idx="12">
                  <c:v>54.5</c:v>
                </c:pt>
                <c:pt idx="13">
                  <c:v>55.4</c:v>
                </c:pt>
                <c:pt idx="14">
                  <c:v>56.4</c:v>
                </c:pt>
                <c:pt idx="15">
                  <c:v>57.1</c:v>
                </c:pt>
                <c:pt idx="16">
                  <c:v>57.9</c:v>
                </c:pt>
                <c:pt idx="17">
                  <c:v>58.4</c:v>
                </c:pt>
                <c:pt idx="18">
                  <c:v>59.1</c:v>
                </c:pt>
                <c:pt idx="19">
                  <c:v>59.5</c:v>
                </c:pt>
                <c:pt idx="20">
                  <c:v>59.8</c:v>
                </c:pt>
                <c:pt idx="21">
                  <c:v>60.1</c:v>
                </c:pt>
                <c:pt idx="22">
                  <c:v>57.9</c:v>
                </c:pt>
                <c:pt idx="23">
                  <c:v>54.9</c:v>
                </c:pt>
                <c:pt idx="24">
                  <c:v>59.4</c:v>
                </c:pt>
                <c:pt idx="25">
                  <c:v>59.7</c:v>
                </c:pt>
                <c:pt idx="26">
                  <c:v>60.2</c:v>
                </c:pt>
                <c:pt idx="27">
                  <c:v>60.6</c:v>
                </c:pt>
                <c:pt idx="28">
                  <c:v>61</c:v>
                </c:pt>
                <c:pt idx="29">
                  <c:v>61</c:v>
                </c:pt>
                <c:pt idx="30">
                  <c:v>61.8</c:v>
                </c:pt>
                <c:pt idx="31">
                  <c:v>61.8</c:v>
                </c:pt>
                <c:pt idx="32">
                  <c:v>62.4</c:v>
                </c:pt>
                <c:pt idx="33">
                  <c:v>62.2</c:v>
                </c:pt>
                <c:pt idx="34">
                  <c:v>62.2</c:v>
                </c:pt>
                <c:pt idx="35">
                  <c:v>62.7</c:v>
                </c:pt>
                <c:pt idx="36">
                  <c:v>62.3</c:v>
                </c:pt>
                <c:pt idx="37">
                  <c:v>62.7</c:v>
                </c:pt>
                <c:pt idx="38">
                  <c:v>62.7</c:v>
                </c:pt>
                <c:pt idx="39">
                  <c:v>62.8</c:v>
                </c:pt>
                <c:pt idx="40">
                  <c:v>62.7</c:v>
                </c:pt>
                <c:pt idx="41">
                  <c:v>63.5</c:v>
                </c:pt>
                <c:pt idx="42">
                  <c:v>63.5</c:v>
                </c:pt>
                <c:pt idx="43">
                  <c:v>63.1</c:v>
                </c:pt>
                <c:pt idx="44">
                  <c:v>63.8</c:v>
                </c:pt>
                <c:pt idx="45">
                  <c:v>63.7</c:v>
                </c:pt>
                <c:pt idx="46">
                  <c:v>63.7</c:v>
                </c:pt>
                <c:pt idx="47">
                  <c:v>63.8</c:v>
                </c:pt>
                <c:pt idx="48">
                  <c:v>63.8</c:v>
                </c:pt>
                <c:pt idx="49">
                  <c:v>63.6</c:v>
                </c:pt>
              </c:numCache>
            </c:numRef>
          </c:xVal>
          <c:yVal>
            <c:numRef>
              <c:f>Sheet2!$H$2:$H$51</c:f>
              <c:numCache>
                <c:formatCode>General</c:formatCode>
                <c:ptCount val="50"/>
                <c:pt idx="0">
                  <c:v>0</c:v>
                </c:pt>
                <c:pt idx="1">
                  <c:v>1.6766275789473184</c:v>
                </c:pt>
                <c:pt idx="2">
                  <c:v>2.7106252543856044</c:v>
                </c:pt>
                <c:pt idx="3">
                  <c:v>7.1708612280692705</c:v>
                </c:pt>
                <c:pt idx="4">
                  <c:v>19.783770425437524</c:v>
                </c:pt>
                <c:pt idx="5">
                  <c:v>22.47991711842019</c:v>
                </c:pt>
                <c:pt idx="6">
                  <c:v>30.023913135963539</c:v>
                </c:pt>
                <c:pt idx="7">
                  <c:v>37.846498482455218</c:v>
                </c:pt>
                <c:pt idx="8">
                  <c:v>52.272196324559673</c:v>
                </c:pt>
                <c:pt idx="9">
                  <c:v>53.902734328945826</c:v>
                </c:pt>
                <c:pt idx="10">
                  <c:v>61.808130675436587</c:v>
                </c:pt>
                <c:pt idx="11">
                  <c:v>67.992033964910661</c:v>
                </c:pt>
                <c:pt idx="12">
                  <c:v>70.187938228070379</c:v>
                </c:pt>
                <c:pt idx="13">
                  <c:v>50.06424665350869</c:v>
                </c:pt>
                <c:pt idx="14">
                  <c:v>72.742269429823637</c:v>
                </c:pt>
                <c:pt idx="15">
                  <c:v>80.563916675438122</c:v>
                </c:pt>
                <c:pt idx="16">
                  <c:v>91.020301105260842</c:v>
                </c:pt>
                <c:pt idx="17">
                  <c:v>98.99075054824425</c:v>
                </c:pt>
                <c:pt idx="18">
                  <c:v>102.47828098245668</c:v>
                </c:pt>
                <c:pt idx="19">
                  <c:v>103.55310014473753</c:v>
                </c:pt>
                <c:pt idx="20">
                  <c:v>114.50180728070131</c:v>
                </c:pt>
                <c:pt idx="21">
                  <c:v>148.1498066491215</c:v>
                </c:pt>
                <c:pt idx="22">
                  <c:v>104.86595048684126</c:v>
                </c:pt>
                <c:pt idx="23">
                  <c:v>126.11398139473499</c:v>
                </c:pt>
                <c:pt idx="24">
                  <c:v>128.60370444298087</c:v>
                </c:pt>
                <c:pt idx="25">
                  <c:v>129.28271499999892</c:v>
                </c:pt>
                <c:pt idx="26">
                  <c:v>119.01241514473622</c:v>
                </c:pt>
                <c:pt idx="27">
                  <c:v>128.40608266666732</c:v>
                </c:pt>
                <c:pt idx="28">
                  <c:v>134.20234598684078</c:v>
                </c:pt>
                <c:pt idx="29">
                  <c:v>132.92878448245506</c:v>
                </c:pt>
                <c:pt idx="30">
                  <c:v>134.4559706491209</c:v>
                </c:pt>
                <c:pt idx="31">
                  <c:v>130.53094503947295</c:v>
                </c:pt>
                <c:pt idx="32">
                  <c:v>133.38379889035082</c:v>
                </c:pt>
                <c:pt idx="33">
                  <c:v>136.81519757894694</c:v>
                </c:pt>
                <c:pt idx="34">
                  <c:v>147.10823278508587</c:v>
                </c:pt>
                <c:pt idx="35">
                  <c:v>146.89401084210567</c:v>
                </c:pt>
                <c:pt idx="36">
                  <c:v>107.96218084210545</c:v>
                </c:pt>
                <c:pt idx="37">
                  <c:v>111.78598103508693</c:v>
                </c:pt>
                <c:pt idx="38">
                  <c:v>123.43750353508653</c:v>
                </c:pt>
                <c:pt idx="39">
                  <c:v>133.05646073245589</c:v>
                </c:pt>
                <c:pt idx="40">
                  <c:v>142.22612632456116</c:v>
                </c:pt>
                <c:pt idx="41">
                  <c:v>135.98976976315544</c:v>
                </c:pt>
                <c:pt idx="42">
                  <c:v>138.78258927631487</c:v>
                </c:pt>
                <c:pt idx="43">
                  <c:v>120.88247861403511</c:v>
                </c:pt>
                <c:pt idx="44">
                  <c:v>138.71118060964955</c:v>
                </c:pt>
                <c:pt idx="45">
                  <c:v>121.4135293026311</c:v>
                </c:pt>
                <c:pt idx="46">
                  <c:v>123.52515981578858</c:v>
                </c:pt>
                <c:pt idx="47">
                  <c:v>129.33235811842133</c:v>
                </c:pt>
                <c:pt idx="48">
                  <c:v>108.38946035526283</c:v>
                </c:pt>
                <c:pt idx="49">
                  <c:v>143.98604892982439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4192168"/>
        <c:axId val="254192560"/>
      </c:scatterChart>
      <c:valAx>
        <c:axId val="254192168"/>
        <c:scaling>
          <c:orientation val="minMax"/>
          <c:min val="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4192560"/>
        <c:crosses val="autoZero"/>
        <c:crossBetween val="midCat"/>
      </c:valAx>
      <c:valAx>
        <c:axId val="254192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41921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Sheet1!$D$1:$D$3</c:f>
              <c:strCache>
                <c:ptCount val="3"/>
                <c:pt idx="0">
                  <c:v>MAX</c:v>
                </c:pt>
                <c:pt idx="1">
                  <c:v>35.3</c:v>
                </c:pt>
                <c:pt idx="2">
                  <c:v>16:50:49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Sheet1!$C$5:$C$390</c:f>
              <c:numCache>
                <c:formatCode>h:mm:ss</c:formatCode>
                <c:ptCount val="386"/>
                <c:pt idx="0">
                  <c:v>0.68280092592592589</c:v>
                </c:pt>
                <c:pt idx="1">
                  <c:v>0.68285879629629631</c:v>
                </c:pt>
                <c:pt idx="2">
                  <c:v>0.68291666666666673</c:v>
                </c:pt>
                <c:pt idx="3">
                  <c:v>0.68297453703703714</c:v>
                </c:pt>
                <c:pt idx="4">
                  <c:v>0.68303240740740734</c:v>
                </c:pt>
                <c:pt idx="5">
                  <c:v>0.68309027777777775</c:v>
                </c:pt>
                <c:pt idx="6">
                  <c:v>0.68314814814814817</c:v>
                </c:pt>
                <c:pt idx="7">
                  <c:v>0.68320601851851848</c:v>
                </c:pt>
                <c:pt idx="8">
                  <c:v>0.68326388888888889</c:v>
                </c:pt>
                <c:pt idx="9">
                  <c:v>0.68332175925925931</c:v>
                </c:pt>
                <c:pt idx="10">
                  <c:v>0.68337962962962961</c:v>
                </c:pt>
                <c:pt idx="11">
                  <c:v>0.68343750000000003</c:v>
                </c:pt>
                <c:pt idx="12">
                  <c:v>0.68349537037037045</c:v>
                </c:pt>
                <c:pt idx="13">
                  <c:v>0.68355324074074064</c:v>
                </c:pt>
                <c:pt idx="14">
                  <c:v>0.68361111111111106</c:v>
                </c:pt>
                <c:pt idx="15">
                  <c:v>0.68366898148148147</c:v>
                </c:pt>
                <c:pt idx="16">
                  <c:v>0.68372685185185178</c:v>
                </c:pt>
                <c:pt idx="17">
                  <c:v>0.6837847222222222</c:v>
                </c:pt>
                <c:pt idx="18">
                  <c:v>0.68384259259259261</c:v>
                </c:pt>
                <c:pt idx="19">
                  <c:v>0.68390046296296303</c:v>
                </c:pt>
                <c:pt idx="20">
                  <c:v>0.68395833333333333</c:v>
                </c:pt>
                <c:pt idx="21">
                  <c:v>0.68401620370370375</c:v>
                </c:pt>
                <c:pt idx="22">
                  <c:v>0.68407407407407417</c:v>
                </c:pt>
                <c:pt idx="23">
                  <c:v>0.68413194444444436</c:v>
                </c:pt>
                <c:pt idx="24">
                  <c:v>0.68418981481481478</c:v>
                </c:pt>
                <c:pt idx="25">
                  <c:v>0.68424768518518519</c:v>
                </c:pt>
                <c:pt idx="26">
                  <c:v>0.6843055555555555</c:v>
                </c:pt>
                <c:pt idx="27">
                  <c:v>0.68436342592592592</c:v>
                </c:pt>
                <c:pt idx="28">
                  <c:v>0.68442129629629633</c:v>
                </c:pt>
                <c:pt idx="29">
                  <c:v>0.68447916666666664</c:v>
                </c:pt>
                <c:pt idx="30">
                  <c:v>0.68453703703703705</c:v>
                </c:pt>
                <c:pt idx="31">
                  <c:v>0.68459490740740747</c:v>
                </c:pt>
                <c:pt idx="32">
                  <c:v>0.68465277777777767</c:v>
                </c:pt>
                <c:pt idx="33">
                  <c:v>0.68471064814814808</c:v>
                </c:pt>
                <c:pt idx="34">
                  <c:v>0.6847685185185185</c:v>
                </c:pt>
                <c:pt idx="35">
                  <c:v>0.68482638888888892</c:v>
                </c:pt>
                <c:pt idx="36">
                  <c:v>0.68488425925925922</c:v>
                </c:pt>
                <c:pt idx="37">
                  <c:v>0.68494212962962964</c:v>
                </c:pt>
                <c:pt idx="38">
                  <c:v>0.68500000000000005</c:v>
                </c:pt>
                <c:pt idx="39">
                  <c:v>0.68505787037037036</c:v>
                </c:pt>
                <c:pt idx="40">
                  <c:v>0.68511574074074078</c:v>
                </c:pt>
                <c:pt idx="41">
                  <c:v>0.68517361111111119</c:v>
                </c:pt>
                <c:pt idx="42">
                  <c:v>0.68523148148148139</c:v>
                </c:pt>
                <c:pt idx="43">
                  <c:v>0.6852893518518518</c:v>
                </c:pt>
                <c:pt idx="44">
                  <c:v>0.68534722222222222</c:v>
                </c:pt>
                <c:pt idx="45">
                  <c:v>0.68540509259259252</c:v>
                </c:pt>
                <c:pt idx="46">
                  <c:v>0.68546296296296294</c:v>
                </c:pt>
                <c:pt idx="47">
                  <c:v>0.68552083333333336</c:v>
                </c:pt>
                <c:pt idx="48">
                  <c:v>0.68557870370370377</c:v>
                </c:pt>
                <c:pt idx="49">
                  <c:v>0.68563657407407408</c:v>
                </c:pt>
                <c:pt idx="50">
                  <c:v>0.6856944444444445</c:v>
                </c:pt>
                <c:pt idx="51">
                  <c:v>0.68575231481481491</c:v>
                </c:pt>
                <c:pt idx="52">
                  <c:v>0.68581018518518511</c:v>
                </c:pt>
                <c:pt idx="53">
                  <c:v>0.68586805555555552</c:v>
                </c:pt>
                <c:pt idx="54">
                  <c:v>0.68592592592592594</c:v>
                </c:pt>
                <c:pt idx="55">
                  <c:v>0.68598379629629624</c:v>
                </c:pt>
                <c:pt idx="56">
                  <c:v>0.68604166666666666</c:v>
                </c:pt>
                <c:pt idx="57">
                  <c:v>0.68609953703703708</c:v>
                </c:pt>
                <c:pt idx="58">
                  <c:v>0.68615740740740738</c:v>
                </c:pt>
                <c:pt idx="59">
                  <c:v>0.6862152777777778</c:v>
                </c:pt>
                <c:pt idx="60">
                  <c:v>0.68627314814814822</c:v>
                </c:pt>
                <c:pt idx="61">
                  <c:v>0.68633101851851841</c:v>
                </c:pt>
                <c:pt idx="62">
                  <c:v>0.68638888888888883</c:v>
                </c:pt>
                <c:pt idx="63">
                  <c:v>0.68644675925925924</c:v>
                </c:pt>
                <c:pt idx="64">
                  <c:v>0.68650462962962966</c:v>
                </c:pt>
                <c:pt idx="65">
                  <c:v>0.68656249999999996</c:v>
                </c:pt>
                <c:pt idx="66">
                  <c:v>0.68662037037037038</c:v>
                </c:pt>
                <c:pt idx="67">
                  <c:v>0.6866782407407408</c:v>
                </c:pt>
                <c:pt idx="68">
                  <c:v>0.6867361111111111</c:v>
                </c:pt>
                <c:pt idx="69">
                  <c:v>0.68679398148148152</c:v>
                </c:pt>
                <c:pt idx="70">
                  <c:v>0.68685185185185194</c:v>
                </c:pt>
                <c:pt idx="71">
                  <c:v>0.68690972222222213</c:v>
                </c:pt>
                <c:pt idx="72">
                  <c:v>0.68696759259259255</c:v>
                </c:pt>
                <c:pt idx="73">
                  <c:v>0.68702546296296296</c:v>
                </c:pt>
                <c:pt idx="74">
                  <c:v>0.68708333333333327</c:v>
                </c:pt>
                <c:pt idx="75">
                  <c:v>0.68714120370370368</c:v>
                </c:pt>
                <c:pt idx="76">
                  <c:v>0.6871990740740741</c:v>
                </c:pt>
                <c:pt idx="77">
                  <c:v>0.68725694444444441</c:v>
                </c:pt>
                <c:pt idx="78">
                  <c:v>0.68731481481481482</c:v>
                </c:pt>
                <c:pt idx="79">
                  <c:v>0.68737268518518524</c:v>
                </c:pt>
                <c:pt idx="80">
                  <c:v>0.68743055555555566</c:v>
                </c:pt>
                <c:pt idx="81">
                  <c:v>0.68748842592592585</c:v>
                </c:pt>
                <c:pt idx="82">
                  <c:v>0.68754629629629627</c:v>
                </c:pt>
                <c:pt idx="83">
                  <c:v>0.68760416666666668</c:v>
                </c:pt>
                <c:pt idx="84">
                  <c:v>0.68766203703703699</c:v>
                </c:pt>
                <c:pt idx="85">
                  <c:v>0.6877199074074074</c:v>
                </c:pt>
                <c:pt idx="86">
                  <c:v>0.68777777777777782</c:v>
                </c:pt>
                <c:pt idx="87">
                  <c:v>0.68783564814814813</c:v>
                </c:pt>
                <c:pt idx="88">
                  <c:v>0.68789351851851854</c:v>
                </c:pt>
                <c:pt idx="89">
                  <c:v>0.68795138888888896</c:v>
                </c:pt>
                <c:pt idx="90">
                  <c:v>0.68800925925925915</c:v>
                </c:pt>
                <c:pt idx="91">
                  <c:v>0.68806712962962957</c:v>
                </c:pt>
                <c:pt idx="92">
                  <c:v>0.68812499999999999</c:v>
                </c:pt>
                <c:pt idx="93">
                  <c:v>0.6881828703703704</c:v>
                </c:pt>
                <c:pt idx="94">
                  <c:v>0.68824074074074071</c:v>
                </c:pt>
                <c:pt idx="95">
                  <c:v>0.68829861111111112</c:v>
                </c:pt>
                <c:pt idx="96">
                  <c:v>0.68835648148148154</c:v>
                </c:pt>
                <c:pt idx="97">
                  <c:v>0.68841435185185185</c:v>
                </c:pt>
                <c:pt idx="98">
                  <c:v>0.68847222222222226</c:v>
                </c:pt>
                <c:pt idx="99">
                  <c:v>0.68853009259259268</c:v>
                </c:pt>
                <c:pt idx="100">
                  <c:v>0.68858796296296287</c:v>
                </c:pt>
                <c:pt idx="101">
                  <c:v>0.68864583333333329</c:v>
                </c:pt>
                <c:pt idx="102">
                  <c:v>0.68870370370370371</c:v>
                </c:pt>
                <c:pt idx="103">
                  <c:v>0.68876157407407401</c:v>
                </c:pt>
                <c:pt idx="104">
                  <c:v>0.68881944444444443</c:v>
                </c:pt>
                <c:pt idx="105">
                  <c:v>0.68887731481481485</c:v>
                </c:pt>
                <c:pt idx="106">
                  <c:v>0.68893518518518526</c:v>
                </c:pt>
                <c:pt idx="107">
                  <c:v>0.68899305555555557</c:v>
                </c:pt>
                <c:pt idx="108">
                  <c:v>0.68905092592592598</c:v>
                </c:pt>
                <c:pt idx="109">
                  <c:v>0.6891087962962964</c:v>
                </c:pt>
                <c:pt idx="110">
                  <c:v>0.68916666666666659</c:v>
                </c:pt>
                <c:pt idx="111">
                  <c:v>0.68922453703703701</c:v>
                </c:pt>
                <c:pt idx="112">
                  <c:v>0.68928240740740743</c:v>
                </c:pt>
                <c:pt idx="113">
                  <c:v>0.68934027777777773</c:v>
                </c:pt>
                <c:pt idx="114">
                  <c:v>0.68939814814814815</c:v>
                </c:pt>
                <c:pt idx="115">
                  <c:v>0.68945601851851857</c:v>
                </c:pt>
                <c:pt idx="116">
                  <c:v>0.68951388888888887</c:v>
                </c:pt>
                <c:pt idx="117">
                  <c:v>0.68957175925925929</c:v>
                </c:pt>
                <c:pt idx="118">
                  <c:v>0.6896296296296297</c:v>
                </c:pt>
                <c:pt idx="119">
                  <c:v>0.6896874999999999</c:v>
                </c:pt>
                <c:pt idx="120">
                  <c:v>0.68974537037037031</c:v>
                </c:pt>
                <c:pt idx="121">
                  <c:v>0.68980324074074073</c:v>
                </c:pt>
                <c:pt idx="122">
                  <c:v>0.68986111111111104</c:v>
                </c:pt>
                <c:pt idx="123">
                  <c:v>0.68991898148148145</c:v>
                </c:pt>
                <c:pt idx="124">
                  <c:v>0.68997685185185187</c:v>
                </c:pt>
                <c:pt idx="125">
                  <c:v>0.69003472222222229</c:v>
                </c:pt>
                <c:pt idx="126">
                  <c:v>0.69009259259259259</c:v>
                </c:pt>
                <c:pt idx="127">
                  <c:v>0.69015046296296301</c:v>
                </c:pt>
                <c:pt idx="128">
                  <c:v>0.69020833333333342</c:v>
                </c:pt>
                <c:pt idx="129">
                  <c:v>0.69026620370370362</c:v>
                </c:pt>
                <c:pt idx="130">
                  <c:v>0.69032407407407403</c:v>
                </c:pt>
                <c:pt idx="131">
                  <c:v>0.69038194444444445</c:v>
                </c:pt>
                <c:pt idx="132">
                  <c:v>0.69043981481481476</c:v>
                </c:pt>
                <c:pt idx="133">
                  <c:v>0.69049768518518517</c:v>
                </c:pt>
                <c:pt idx="134">
                  <c:v>0.69055555555555559</c:v>
                </c:pt>
                <c:pt idx="135">
                  <c:v>0.69061342592592589</c:v>
                </c:pt>
                <c:pt idx="136">
                  <c:v>0.69067129629629631</c:v>
                </c:pt>
                <c:pt idx="137">
                  <c:v>0.69072916666666673</c:v>
                </c:pt>
                <c:pt idx="138">
                  <c:v>0.69078703703703714</c:v>
                </c:pt>
                <c:pt idx="139">
                  <c:v>0.69084490740740734</c:v>
                </c:pt>
                <c:pt idx="140">
                  <c:v>0.69090277777777775</c:v>
                </c:pt>
                <c:pt idx="141">
                  <c:v>0.69096064814814817</c:v>
                </c:pt>
                <c:pt idx="142">
                  <c:v>0.69101851851851848</c:v>
                </c:pt>
                <c:pt idx="143">
                  <c:v>0.69107638888888889</c:v>
                </c:pt>
                <c:pt idx="144">
                  <c:v>0.69113425925925931</c:v>
                </c:pt>
                <c:pt idx="145">
                  <c:v>0.69119212962962961</c:v>
                </c:pt>
                <c:pt idx="146">
                  <c:v>0.69125000000000003</c:v>
                </c:pt>
                <c:pt idx="147">
                  <c:v>0.69130787037037045</c:v>
                </c:pt>
                <c:pt idx="148">
                  <c:v>0.69136574074074064</c:v>
                </c:pt>
                <c:pt idx="149">
                  <c:v>0.69142361111111106</c:v>
                </c:pt>
                <c:pt idx="150">
                  <c:v>0.69148148148148147</c:v>
                </c:pt>
                <c:pt idx="151">
                  <c:v>0.69153935185185189</c:v>
                </c:pt>
                <c:pt idx="152">
                  <c:v>0.6915972222222222</c:v>
                </c:pt>
                <c:pt idx="153">
                  <c:v>0.69165509259259261</c:v>
                </c:pt>
                <c:pt idx="154">
                  <c:v>0.69171296296296303</c:v>
                </c:pt>
                <c:pt idx="155">
                  <c:v>0.69177083333333333</c:v>
                </c:pt>
                <c:pt idx="156">
                  <c:v>0.69182870370370375</c:v>
                </c:pt>
                <c:pt idx="157">
                  <c:v>0.69188657407407417</c:v>
                </c:pt>
                <c:pt idx="158">
                  <c:v>0.69194444444444436</c:v>
                </c:pt>
                <c:pt idx="159">
                  <c:v>0.69200231481481478</c:v>
                </c:pt>
                <c:pt idx="160">
                  <c:v>0.69206018518518519</c:v>
                </c:pt>
                <c:pt idx="161">
                  <c:v>0.6921180555555555</c:v>
                </c:pt>
                <c:pt idx="162">
                  <c:v>0.69217592592592592</c:v>
                </c:pt>
                <c:pt idx="163">
                  <c:v>0.69223379629629633</c:v>
                </c:pt>
                <c:pt idx="164">
                  <c:v>0.69229166666666664</c:v>
                </c:pt>
                <c:pt idx="165">
                  <c:v>0.69234953703703705</c:v>
                </c:pt>
                <c:pt idx="166">
                  <c:v>0.69240740740740747</c:v>
                </c:pt>
                <c:pt idx="167">
                  <c:v>0.69246527777777767</c:v>
                </c:pt>
                <c:pt idx="168">
                  <c:v>0.69252314814814808</c:v>
                </c:pt>
                <c:pt idx="169">
                  <c:v>0.6925810185185185</c:v>
                </c:pt>
                <c:pt idx="170">
                  <c:v>0.69263888888888892</c:v>
                </c:pt>
                <c:pt idx="171">
                  <c:v>0.69269675925925922</c:v>
                </c:pt>
                <c:pt idx="172">
                  <c:v>0.69275462962962964</c:v>
                </c:pt>
                <c:pt idx="173">
                  <c:v>0.69281250000000005</c:v>
                </c:pt>
                <c:pt idx="174">
                  <c:v>0.69287037037037036</c:v>
                </c:pt>
                <c:pt idx="175">
                  <c:v>0.69292824074074078</c:v>
                </c:pt>
                <c:pt idx="176">
                  <c:v>0.69298611111111119</c:v>
                </c:pt>
                <c:pt idx="177">
                  <c:v>0.69304398148148139</c:v>
                </c:pt>
                <c:pt idx="178">
                  <c:v>0.6931018518518518</c:v>
                </c:pt>
                <c:pt idx="179">
                  <c:v>0.69315972222222222</c:v>
                </c:pt>
                <c:pt idx="180">
                  <c:v>0.69321759259259252</c:v>
                </c:pt>
                <c:pt idx="181">
                  <c:v>0.69327546296296294</c:v>
                </c:pt>
                <c:pt idx="182">
                  <c:v>0.69333333333333336</c:v>
                </c:pt>
                <c:pt idx="183">
                  <c:v>0.69339120370370377</c:v>
                </c:pt>
                <c:pt idx="184">
                  <c:v>0.69344907407407408</c:v>
                </c:pt>
                <c:pt idx="185">
                  <c:v>0.6935069444444445</c:v>
                </c:pt>
                <c:pt idx="186">
                  <c:v>0.69356481481481491</c:v>
                </c:pt>
                <c:pt idx="187">
                  <c:v>0.69362268518518511</c:v>
                </c:pt>
                <c:pt idx="188">
                  <c:v>0.69368055555555552</c:v>
                </c:pt>
                <c:pt idx="189">
                  <c:v>0.69373842592592594</c:v>
                </c:pt>
                <c:pt idx="190">
                  <c:v>0.69379629629629624</c:v>
                </c:pt>
                <c:pt idx="191">
                  <c:v>0.69385416666666666</c:v>
                </c:pt>
                <c:pt idx="192">
                  <c:v>0.69391203703703708</c:v>
                </c:pt>
                <c:pt idx="193">
                  <c:v>0.69396990740740738</c:v>
                </c:pt>
                <c:pt idx="194">
                  <c:v>0.6940277777777778</c:v>
                </c:pt>
                <c:pt idx="195">
                  <c:v>0.69408564814814822</c:v>
                </c:pt>
                <c:pt idx="196">
                  <c:v>0.69414351851851863</c:v>
                </c:pt>
                <c:pt idx="197">
                  <c:v>0.69420138888888883</c:v>
                </c:pt>
                <c:pt idx="198">
                  <c:v>0.69425925925925924</c:v>
                </c:pt>
                <c:pt idx="199">
                  <c:v>0.69431712962962966</c:v>
                </c:pt>
                <c:pt idx="200">
                  <c:v>0.69437499999999996</c:v>
                </c:pt>
                <c:pt idx="201">
                  <c:v>0.69443287037037038</c:v>
                </c:pt>
                <c:pt idx="202">
                  <c:v>0.6944907407407408</c:v>
                </c:pt>
                <c:pt idx="203">
                  <c:v>0.6945486111111111</c:v>
                </c:pt>
                <c:pt idx="204">
                  <c:v>0.69460648148148152</c:v>
                </c:pt>
                <c:pt idx="205">
                  <c:v>0.69466435185185194</c:v>
                </c:pt>
                <c:pt idx="206">
                  <c:v>0.69472222222222213</c:v>
                </c:pt>
                <c:pt idx="207">
                  <c:v>0.69478009259259255</c:v>
                </c:pt>
                <c:pt idx="208">
                  <c:v>0.69483796296296296</c:v>
                </c:pt>
                <c:pt idx="209">
                  <c:v>0.69489583333333327</c:v>
                </c:pt>
                <c:pt idx="210">
                  <c:v>0.69495370370370368</c:v>
                </c:pt>
                <c:pt idx="211">
                  <c:v>0.6950115740740741</c:v>
                </c:pt>
                <c:pt idx="212">
                  <c:v>0.69506944444444441</c:v>
                </c:pt>
                <c:pt idx="213">
                  <c:v>0.69512731481481482</c:v>
                </c:pt>
                <c:pt idx="214">
                  <c:v>0.69518518518518524</c:v>
                </c:pt>
                <c:pt idx="215">
                  <c:v>0.69524305555555566</c:v>
                </c:pt>
                <c:pt idx="216">
                  <c:v>0.69530092592592585</c:v>
                </c:pt>
                <c:pt idx="217">
                  <c:v>0.69535879629629627</c:v>
                </c:pt>
                <c:pt idx="218">
                  <c:v>0.69541666666666668</c:v>
                </c:pt>
                <c:pt idx="219">
                  <c:v>0.69547453703703699</c:v>
                </c:pt>
                <c:pt idx="220">
                  <c:v>0.6955324074074074</c:v>
                </c:pt>
                <c:pt idx="221">
                  <c:v>0.69559027777777782</c:v>
                </c:pt>
                <c:pt idx="222">
                  <c:v>0.69564814814814813</c:v>
                </c:pt>
                <c:pt idx="223">
                  <c:v>0.69570601851851854</c:v>
                </c:pt>
                <c:pt idx="224">
                  <c:v>0.69576388888888896</c:v>
                </c:pt>
                <c:pt idx="225">
                  <c:v>0.69582175925925915</c:v>
                </c:pt>
                <c:pt idx="226">
                  <c:v>0.69587962962962957</c:v>
                </c:pt>
                <c:pt idx="227">
                  <c:v>0.69593749999999999</c:v>
                </c:pt>
                <c:pt idx="228">
                  <c:v>0.6959953703703704</c:v>
                </c:pt>
                <c:pt idx="229">
                  <c:v>0.69605324074074071</c:v>
                </c:pt>
                <c:pt idx="230">
                  <c:v>0.69611111111111112</c:v>
                </c:pt>
                <c:pt idx="231">
                  <c:v>0.69616898148148154</c:v>
                </c:pt>
                <c:pt idx="232">
                  <c:v>0.69622685185185185</c:v>
                </c:pt>
                <c:pt idx="233">
                  <c:v>0.69628472222222226</c:v>
                </c:pt>
                <c:pt idx="234">
                  <c:v>0.69634259259259268</c:v>
                </c:pt>
                <c:pt idx="235">
                  <c:v>0.69640046296296287</c:v>
                </c:pt>
                <c:pt idx="236">
                  <c:v>0.69645833333333329</c:v>
                </c:pt>
                <c:pt idx="237">
                  <c:v>0.69651620370370371</c:v>
                </c:pt>
                <c:pt idx="238">
                  <c:v>0.69657407407407401</c:v>
                </c:pt>
                <c:pt idx="239">
                  <c:v>0.69663194444444443</c:v>
                </c:pt>
                <c:pt idx="240">
                  <c:v>0.69668981481481485</c:v>
                </c:pt>
                <c:pt idx="241">
                  <c:v>0.69674768518518526</c:v>
                </c:pt>
                <c:pt idx="242">
                  <c:v>0.69680555555555557</c:v>
                </c:pt>
                <c:pt idx="243">
                  <c:v>0.69686342592592598</c:v>
                </c:pt>
                <c:pt idx="244">
                  <c:v>0.6969212962962964</c:v>
                </c:pt>
                <c:pt idx="245">
                  <c:v>0.69697916666666659</c:v>
                </c:pt>
                <c:pt idx="246">
                  <c:v>0.69703703703703701</c:v>
                </c:pt>
                <c:pt idx="247">
                  <c:v>0.69709490740740743</c:v>
                </c:pt>
                <c:pt idx="248">
                  <c:v>0.69715277777777773</c:v>
                </c:pt>
                <c:pt idx="249">
                  <c:v>0.69721064814814815</c:v>
                </c:pt>
                <c:pt idx="250">
                  <c:v>0.69726851851851857</c:v>
                </c:pt>
                <c:pt idx="251">
                  <c:v>0.69732638888888887</c:v>
                </c:pt>
                <c:pt idx="252">
                  <c:v>0.69738425925925929</c:v>
                </c:pt>
                <c:pt idx="253">
                  <c:v>0.6974421296296297</c:v>
                </c:pt>
                <c:pt idx="254">
                  <c:v>0.6974999999999999</c:v>
                </c:pt>
                <c:pt idx="255">
                  <c:v>0.69755787037037031</c:v>
                </c:pt>
                <c:pt idx="256">
                  <c:v>0.69761574074074073</c:v>
                </c:pt>
                <c:pt idx="257">
                  <c:v>0.69767361111111104</c:v>
                </c:pt>
                <c:pt idx="258">
                  <c:v>0.69773148148148145</c:v>
                </c:pt>
                <c:pt idx="259">
                  <c:v>0.69778935185185187</c:v>
                </c:pt>
                <c:pt idx="260">
                  <c:v>0.69784722222222229</c:v>
                </c:pt>
                <c:pt idx="261">
                  <c:v>0.69790509259259259</c:v>
                </c:pt>
                <c:pt idx="262">
                  <c:v>0.69796296296296301</c:v>
                </c:pt>
                <c:pt idx="263">
                  <c:v>0.69802083333333342</c:v>
                </c:pt>
                <c:pt idx="264">
                  <c:v>0.69807870370370362</c:v>
                </c:pt>
                <c:pt idx="265">
                  <c:v>0.69813657407407403</c:v>
                </c:pt>
                <c:pt idx="266">
                  <c:v>0.69819444444444445</c:v>
                </c:pt>
                <c:pt idx="267">
                  <c:v>0.69825231481481476</c:v>
                </c:pt>
                <c:pt idx="268">
                  <c:v>0.69831018518518517</c:v>
                </c:pt>
                <c:pt idx="269">
                  <c:v>0.69836805555555559</c:v>
                </c:pt>
                <c:pt idx="270">
                  <c:v>0.69842592592592589</c:v>
                </c:pt>
                <c:pt idx="271">
                  <c:v>0.69848379629629631</c:v>
                </c:pt>
                <c:pt idx="272">
                  <c:v>0.69854166666666673</c:v>
                </c:pt>
                <c:pt idx="273">
                  <c:v>0.69859953703703714</c:v>
                </c:pt>
                <c:pt idx="274">
                  <c:v>0.69865740740740734</c:v>
                </c:pt>
                <c:pt idx="275">
                  <c:v>0.69871527777777775</c:v>
                </c:pt>
                <c:pt idx="276">
                  <c:v>0.69877314814814817</c:v>
                </c:pt>
                <c:pt idx="277">
                  <c:v>0.69883101851851848</c:v>
                </c:pt>
                <c:pt idx="278">
                  <c:v>0.69888888888888889</c:v>
                </c:pt>
                <c:pt idx="279">
                  <c:v>0.69894675925925931</c:v>
                </c:pt>
                <c:pt idx="280">
                  <c:v>0.69900462962962961</c:v>
                </c:pt>
                <c:pt idx="281">
                  <c:v>0.69906250000000003</c:v>
                </c:pt>
                <c:pt idx="282">
                  <c:v>0.69912037037037045</c:v>
                </c:pt>
                <c:pt idx="283">
                  <c:v>0.69917824074074064</c:v>
                </c:pt>
                <c:pt idx="284">
                  <c:v>0.69923611111111106</c:v>
                </c:pt>
                <c:pt idx="285">
                  <c:v>0.69929398148148147</c:v>
                </c:pt>
                <c:pt idx="286">
                  <c:v>0.69935185185185189</c:v>
                </c:pt>
                <c:pt idx="287">
                  <c:v>0.6994097222222222</c:v>
                </c:pt>
                <c:pt idx="288">
                  <c:v>0.69946759259259261</c:v>
                </c:pt>
                <c:pt idx="289">
                  <c:v>0.69952546296296303</c:v>
                </c:pt>
                <c:pt idx="290">
                  <c:v>0.69958333333333333</c:v>
                </c:pt>
                <c:pt idx="291">
                  <c:v>0.69964120370370375</c:v>
                </c:pt>
                <c:pt idx="292">
                  <c:v>0.69969907407407417</c:v>
                </c:pt>
                <c:pt idx="293">
                  <c:v>0.69975694444444436</c:v>
                </c:pt>
                <c:pt idx="294">
                  <c:v>0.69981481481481478</c:v>
                </c:pt>
                <c:pt idx="295">
                  <c:v>0.69987268518518519</c:v>
                </c:pt>
                <c:pt idx="296">
                  <c:v>0.6999305555555555</c:v>
                </c:pt>
                <c:pt idx="297">
                  <c:v>0.69998842592592592</c:v>
                </c:pt>
                <c:pt idx="298">
                  <c:v>0.70004629629629633</c:v>
                </c:pt>
                <c:pt idx="299">
                  <c:v>0.70010416666666664</c:v>
                </c:pt>
                <c:pt idx="300">
                  <c:v>0.70016203703703705</c:v>
                </c:pt>
                <c:pt idx="301">
                  <c:v>0.70021990740740747</c:v>
                </c:pt>
                <c:pt idx="302">
                  <c:v>0.70027777777777767</c:v>
                </c:pt>
                <c:pt idx="303">
                  <c:v>0.70033564814814808</c:v>
                </c:pt>
                <c:pt idx="304">
                  <c:v>0.7003935185185185</c:v>
                </c:pt>
                <c:pt idx="305">
                  <c:v>0.70045138888888892</c:v>
                </c:pt>
                <c:pt idx="306">
                  <c:v>0.70050925925925922</c:v>
                </c:pt>
                <c:pt idx="307">
                  <c:v>0.70056712962962964</c:v>
                </c:pt>
                <c:pt idx="308">
                  <c:v>0.70062500000000005</c:v>
                </c:pt>
                <c:pt idx="309">
                  <c:v>0.70068287037037036</c:v>
                </c:pt>
                <c:pt idx="310">
                  <c:v>0.70074074074074078</c:v>
                </c:pt>
                <c:pt idx="311">
                  <c:v>0.70079861111111119</c:v>
                </c:pt>
                <c:pt idx="312">
                  <c:v>0.70085648148148139</c:v>
                </c:pt>
                <c:pt idx="313">
                  <c:v>0.7009143518518518</c:v>
                </c:pt>
                <c:pt idx="314">
                  <c:v>0.70097222222222222</c:v>
                </c:pt>
                <c:pt idx="315">
                  <c:v>0.70103009259259252</c:v>
                </c:pt>
                <c:pt idx="316">
                  <c:v>0.70108796296296294</c:v>
                </c:pt>
                <c:pt idx="317">
                  <c:v>0.70114583333333336</c:v>
                </c:pt>
                <c:pt idx="318">
                  <c:v>0.70120370370370377</c:v>
                </c:pt>
                <c:pt idx="319">
                  <c:v>0.70126157407407408</c:v>
                </c:pt>
                <c:pt idx="320">
                  <c:v>0.7013194444444445</c:v>
                </c:pt>
                <c:pt idx="321">
                  <c:v>0.70137731481481491</c:v>
                </c:pt>
                <c:pt idx="322">
                  <c:v>0.70143518518518511</c:v>
                </c:pt>
                <c:pt idx="323">
                  <c:v>0.70149305555555552</c:v>
                </c:pt>
                <c:pt idx="324">
                  <c:v>0.70155092592592594</c:v>
                </c:pt>
                <c:pt idx="325">
                  <c:v>0.70160879629629624</c:v>
                </c:pt>
                <c:pt idx="326">
                  <c:v>0.70166666666666666</c:v>
                </c:pt>
                <c:pt idx="327">
                  <c:v>0.70172453703703708</c:v>
                </c:pt>
                <c:pt idx="328">
                  <c:v>0.70178240740740738</c:v>
                </c:pt>
                <c:pt idx="329">
                  <c:v>0.7018402777777778</c:v>
                </c:pt>
                <c:pt idx="330">
                  <c:v>0.70189814814814822</c:v>
                </c:pt>
                <c:pt idx="331">
                  <c:v>0.70195601851851863</c:v>
                </c:pt>
                <c:pt idx="332">
                  <c:v>0.70201388888888883</c:v>
                </c:pt>
                <c:pt idx="333">
                  <c:v>0.70207175925925924</c:v>
                </c:pt>
                <c:pt idx="334">
                  <c:v>0.70212962962962966</c:v>
                </c:pt>
                <c:pt idx="335">
                  <c:v>0.70218749999999996</c:v>
                </c:pt>
                <c:pt idx="336">
                  <c:v>0.70224537037037038</c:v>
                </c:pt>
                <c:pt idx="337">
                  <c:v>0.7023032407407408</c:v>
                </c:pt>
                <c:pt idx="338">
                  <c:v>0.7023611111111111</c:v>
                </c:pt>
                <c:pt idx="339">
                  <c:v>0.70241898148148152</c:v>
                </c:pt>
                <c:pt idx="340">
                  <c:v>0.70247685185185194</c:v>
                </c:pt>
                <c:pt idx="341">
                  <c:v>0.70253472222222213</c:v>
                </c:pt>
                <c:pt idx="342">
                  <c:v>0.70259259259259255</c:v>
                </c:pt>
                <c:pt idx="343">
                  <c:v>0.70265046296296296</c:v>
                </c:pt>
                <c:pt idx="344">
                  <c:v>0.70270833333333327</c:v>
                </c:pt>
                <c:pt idx="345">
                  <c:v>0.70276620370370368</c:v>
                </c:pt>
                <c:pt idx="346">
                  <c:v>0.7028240740740741</c:v>
                </c:pt>
                <c:pt idx="347">
                  <c:v>0.70288194444444441</c:v>
                </c:pt>
                <c:pt idx="348">
                  <c:v>0.70293981481481482</c:v>
                </c:pt>
                <c:pt idx="349">
                  <c:v>0.70299768518518524</c:v>
                </c:pt>
                <c:pt idx="350">
                  <c:v>0.70305555555555566</c:v>
                </c:pt>
                <c:pt idx="351">
                  <c:v>0.70311342592592585</c:v>
                </c:pt>
                <c:pt idx="352">
                  <c:v>0.70317129629629627</c:v>
                </c:pt>
                <c:pt idx="353">
                  <c:v>0.70322916666666668</c:v>
                </c:pt>
                <c:pt idx="354">
                  <c:v>0.70328703703703699</c:v>
                </c:pt>
                <c:pt idx="355">
                  <c:v>0.7033449074074074</c:v>
                </c:pt>
                <c:pt idx="356">
                  <c:v>0.70340277777777782</c:v>
                </c:pt>
                <c:pt idx="357">
                  <c:v>0.70346064814814813</c:v>
                </c:pt>
                <c:pt idx="358">
                  <c:v>0.70351851851851854</c:v>
                </c:pt>
                <c:pt idx="359">
                  <c:v>0.70357638888888896</c:v>
                </c:pt>
                <c:pt idx="360">
                  <c:v>0.70363425925925915</c:v>
                </c:pt>
                <c:pt idx="361">
                  <c:v>0.70369212962962957</c:v>
                </c:pt>
                <c:pt idx="362">
                  <c:v>0.70374999999999999</c:v>
                </c:pt>
                <c:pt idx="363">
                  <c:v>0.7038078703703704</c:v>
                </c:pt>
                <c:pt idx="364">
                  <c:v>0.70386574074074071</c:v>
                </c:pt>
                <c:pt idx="365">
                  <c:v>0.70392361111111112</c:v>
                </c:pt>
                <c:pt idx="366">
                  <c:v>0.70398148148148154</c:v>
                </c:pt>
                <c:pt idx="367">
                  <c:v>0.70403935185185185</c:v>
                </c:pt>
                <c:pt idx="368">
                  <c:v>0.70409722222222226</c:v>
                </c:pt>
                <c:pt idx="369">
                  <c:v>0.70415509259259268</c:v>
                </c:pt>
                <c:pt idx="370">
                  <c:v>0.70421296296296287</c:v>
                </c:pt>
                <c:pt idx="371">
                  <c:v>0.70427083333333329</c:v>
                </c:pt>
                <c:pt idx="372">
                  <c:v>0.70432870370370371</c:v>
                </c:pt>
                <c:pt idx="373">
                  <c:v>0.70438657407407401</c:v>
                </c:pt>
                <c:pt idx="374">
                  <c:v>0.70444444444444443</c:v>
                </c:pt>
                <c:pt idx="375">
                  <c:v>0.70450231481481485</c:v>
                </c:pt>
                <c:pt idx="376">
                  <c:v>0.70456018518518526</c:v>
                </c:pt>
                <c:pt idx="377">
                  <c:v>0.70461805555555557</c:v>
                </c:pt>
                <c:pt idx="378">
                  <c:v>0.70467592592592598</c:v>
                </c:pt>
                <c:pt idx="379">
                  <c:v>0.7047337962962964</c:v>
                </c:pt>
                <c:pt idx="380">
                  <c:v>0.70479166666666659</c:v>
                </c:pt>
                <c:pt idx="381">
                  <c:v>0.70484953703703701</c:v>
                </c:pt>
                <c:pt idx="382">
                  <c:v>0.70490740740740743</c:v>
                </c:pt>
                <c:pt idx="383">
                  <c:v>0.70496527777777773</c:v>
                </c:pt>
                <c:pt idx="384">
                  <c:v>0.70502314814814815</c:v>
                </c:pt>
                <c:pt idx="385">
                  <c:v>0.70508101851851857</c:v>
                </c:pt>
              </c:numCache>
            </c:numRef>
          </c:xVal>
          <c:yVal>
            <c:numRef>
              <c:f>Sheet1!$D$5:$D$390</c:f>
              <c:numCache>
                <c:formatCode>General</c:formatCode>
                <c:ptCount val="386"/>
                <c:pt idx="0">
                  <c:v>22.7</c:v>
                </c:pt>
                <c:pt idx="1">
                  <c:v>22.6</c:v>
                </c:pt>
                <c:pt idx="2">
                  <c:v>22.7</c:v>
                </c:pt>
                <c:pt idx="3">
                  <c:v>22.7</c:v>
                </c:pt>
                <c:pt idx="4">
                  <c:v>22.7</c:v>
                </c:pt>
                <c:pt idx="5">
                  <c:v>22.8</c:v>
                </c:pt>
                <c:pt idx="6">
                  <c:v>22.9</c:v>
                </c:pt>
                <c:pt idx="7">
                  <c:v>23</c:v>
                </c:pt>
                <c:pt idx="8">
                  <c:v>23.2</c:v>
                </c:pt>
                <c:pt idx="9">
                  <c:v>23.3</c:v>
                </c:pt>
                <c:pt idx="10">
                  <c:v>23.5</c:v>
                </c:pt>
                <c:pt idx="11">
                  <c:v>23.7</c:v>
                </c:pt>
                <c:pt idx="12">
                  <c:v>23.8</c:v>
                </c:pt>
                <c:pt idx="13">
                  <c:v>24</c:v>
                </c:pt>
                <c:pt idx="14">
                  <c:v>24.2</c:v>
                </c:pt>
                <c:pt idx="15">
                  <c:v>24.3</c:v>
                </c:pt>
                <c:pt idx="16">
                  <c:v>24.6</c:v>
                </c:pt>
                <c:pt idx="17">
                  <c:v>24.7</c:v>
                </c:pt>
                <c:pt idx="18">
                  <c:v>24.9</c:v>
                </c:pt>
                <c:pt idx="19">
                  <c:v>25</c:v>
                </c:pt>
                <c:pt idx="20">
                  <c:v>25.2</c:v>
                </c:pt>
                <c:pt idx="21">
                  <c:v>25.4</c:v>
                </c:pt>
                <c:pt idx="22">
                  <c:v>25.5</c:v>
                </c:pt>
                <c:pt idx="23">
                  <c:v>25.7</c:v>
                </c:pt>
                <c:pt idx="24">
                  <c:v>25.9</c:v>
                </c:pt>
                <c:pt idx="25">
                  <c:v>26.1</c:v>
                </c:pt>
                <c:pt idx="26">
                  <c:v>26.3</c:v>
                </c:pt>
                <c:pt idx="27">
                  <c:v>26.4</c:v>
                </c:pt>
                <c:pt idx="28">
                  <c:v>26.6</c:v>
                </c:pt>
                <c:pt idx="29">
                  <c:v>26.7</c:v>
                </c:pt>
                <c:pt idx="30">
                  <c:v>26.9</c:v>
                </c:pt>
                <c:pt idx="31">
                  <c:v>27</c:v>
                </c:pt>
                <c:pt idx="32">
                  <c:v>27.1</c:v>
                </c:pt>
                <c:pt idx="33">
                  <c:v>27.2</c:v>
                </c:pt>
                <c:pt idx="34">
                  <c:v>27.4</c:v>
                </c:pt>
                <c:pt idx="35">
                  <c:v>27.5</c:v>
                </c:pt>
                <c:pt idx="36">
                  <c:v>27.6</c:v>
                </c:pt>
                <c:pt idx="37">
                  <c:v>27.8</c:v>
                </c:pt>
                <c:pt idx="38">
                  <c:v>27.9</c:v>
                </c:pt>
                <c:pt idx="39">
                  <c:v>27.9</c:v>
                </c:pt>
                <c:pt idx="40">
                  <c:v>28</c:v>
                </c:pt>
                <c:pt idx="41">
                  <c:v>28.2</c:v>
                </c:pt>
                <c:pt idx="42">
                  <c:v>28.2</c:v>
                </c:pt>
                <c:pt idx="43">
                  <c:v>28.3</c:v>
                </c:pt>
                <c:pt idx="44">
                  <c:v>28.4</c:v>
                </c:pt>
                <c:pt idx="45">
                  <c:v>28.4</c:v>
                </c:pt>
                <c:pt idx="46">
                  <c:v>28.6</c:v>
                </c:pt>
                <c:pt idx="47">
                  <c:v>28.7</c:v>
                </c:pt>
                <c:pt idx="48">
                  <c:v>28.8</c:v>
                </c:pt>
                <c:pt idx="49">
                  <c:v>28.9</c:v>
                </c:pt>
                <c:pt idx="50">
                  <c:v>29</c:v>
                </c:pt>
                <c:pt idx="51">
                  <c:v>29.1</c:v>
                </c:pt>
                <c:pt idx="52">
                  <c:v>29.2</c:v>
                </c:pt>
                <c:pt idx="53">
                  <c:v>29.4</c:v>
                </c:pt>
                <c:pt idx="54">
                  <c:v>29.5</c:v>
                </c:pt>
                <c:pt idx="55">
                  <c:v>29.6</c:v>
                </c:pt>
                <c:pt idx="56">
                  <c:v>29.7</c:v>
                </c:pt>
                <c:pt idx="57">
                  <c:v>29.7</c:v>
                </c:pt>
                <c:pt idx="58">
                  <c:v>29.7</c:v>
                </c:pt>
                <c:pt idx="59">
                  <c:v>29.8</c:v>
                </c:pt>
                <c:pt idx="60">
                  <c:v>29.9</c:v>
                </c:pt>
                <c:pt idx="61">
                  <c:v>30</c:v>
                </c:pt>
                <c:pt idx="62">
                  <c:v>30.1</c:v>
                </c:pt>
                <c:pt idx="63">
                  <c:v>30.1</c:v>
                </c:pt>
                <c:pt idx="64">
                  <c:v>30.2</c:v>
                </c:pt>
                <c:pt idx="65">
                  <c:v>30.4</c:v>
                </c:pt>
                <c:pt idx="66">
                  <c:v>30.4</c:v>
                </c:pt>
                <c:pt idx="67">
                  <c:v>30.4</c:v>
                </c:pt>
                <c:pt idx="68">
                  <c:v>30.4</c:v>
                </c:pt>
                <c:pt idx="69">
                  <c:v>30.4</c:v>
                </c:pt>
                <c:pt idx="70">
                  <c:v>30.5</c:v>
                </c:pt>
                <c:pt idx="71">
                  <c:v>30.5</c:v>
                </c:pt>
                <c:pt idx="72">
                  <c:v>30.6</c:v>
                </c:pt>
                <c:pt idx="73">
                  <c:v>30.7</c:v>
                </c:pt>
                <c:pt idx="74">
                  <c:v>30.8</c:v>
                </c:pt>
                <c:pt idx="75">
                  <c:v>30.9</c:v>
                </c:pt>
                <c:pt idx="76">
                  <c:v>31</c:v>
                </c:pt>
                <c:pt idx="77">
                  <c:v>31</c:v>
                </c:pt>
                <c:pt idx="78">
                  <c:v>31.1</c:v>
                </c:pt>
                <c:pt idx="79">
                  <c:v>31.2</c:v>
                </c:pt>
                <c:pt idx="80">
                  <c:v>31.3</c:v>
                </c:pt>
                <c:pt idx="81">
                  <c:v>31.3</c:v>
                </c:pt>
                <c:pt idx="82">
                  <c:v>31.4</c:v>
                </c:pt>
                <c:pt idx="83">
                  <c:v>31.4</c:v>
                </c:pt>
                <c:pt idx="84">
                  <c:v>31.5</c:v>
                </c:pt>
                <c:pt idx="85">
                  <c:v>31.6</c:v>
                </c:pt>
                <c:pt idx="86">
                  <c:v>31.5</c:v>
                </c:pt>
                <c:pt idx="87">
                  <c:v>31.5</c:v>
                </c:pt>
                <c:pt idx="88">
                  <c:v>31.6</c:v>
                </c:pt>
                <c:pt idx="89">
                  <c:v>31.7</c:v>
                </c:pt>
                <c:pt idx="90">
                  <c:v>31.7</c:v>
                </c:pt>
                <c:pt idx="91">
                  <c:v>31.8</c:v>
                </c:pt>
                <c:pt idx="92">
                  <c:v>31.8</c:v>
                </c:pt>
                <c:pt idx="93">
                  <c:v>31.8</c:v>
                </c:pt>
                <c:pt idx="94">
                  <c:v>31.8</c:v>
                </c:pt>
                <c:pt idx="95">
                  <c:v>31.9</c:v>
                </c:pt>
                <c:pt idx="96">
                  <c:v>31.9</c:v>
                </c:pt>
                <c:pt idx="97">
                  <c:v>31.9</c:v>
                </c:pt>
                <c:pt idx="98">
                  <c:v>32</c:v>
                </c:pt>
                <c:pt idx="99">
                  <c:v>32</c:v>
                </c:pt>
                <c:pt idx="100">
                  <c:v>32</c:v>
                </c:pt>
                <c:pt idx="101">
                  <c:v>32.200000000000003</c:v>
                </c:pt>
                <c:pt idx="102">
                  <c:v>32.200000000000003</c:v>
                </c:pt>
                <c:pt idx="103">
                  <c:v>32.200000000000003</c:v>
                </c:pt>
                <c:pt idx="104">
                  <c:v>32.299999999999997</c:v>
                </c:pt>
                <c:pt idx="105">
                  <c:v>32.299999999999997</c:v>
                </c:pt>
                <c:pt idx="106">
                  <c:v>32.4</c:v>
                </c:pt>
                <c:pt idx="107">
                  <c:v>32.4</c:v>
                </c:pt>
                <c:pt idx="108">
                  <c:v>32.4</c:v>
                </c:pt>
                <c:pt idx="109">
                  <c:v>32.5</c:v>
                </c:pt>
                <c:pt idx="110">
                  <c:v>32.5</c:v>
                </c:pt>
                <c:pt idx="111">
                  <c:v>32.6</c:v>
                </c:pt>
                <c:pt idx="112">
                  <c:v>32.6</c:v>
                </c:pt>
                <c:pt idx="113">
                  <c:v>32.6</c:v>
                </c:pt>
                <c:pt idx="114">
                  <c:v>32.700000000000003</c:v>
                </c:pt>
                <c:pt idx="115">
                  <c:v>32.700000000000003</c:v>
                </c:pt>
                <c:pt idx="116">
                  <c:v>32.799999999999997</c:v>
                </c:pt>
                <c:pt idx="117">
                  <c:v>32.700000000000003</c:v>
                </c:pt>
                <c:pt idx="118">
                  <c:v>32.700000000000003</c:v>
                </c:pt>
                <c:pt idx="119">
                  <c:v>32.700000000000003</c:v>
                </c:pt>
                <c:pt idx="120">
                  <c:v>32.700000000000003</c:v>
                </c:pt>
                <c:pt idx="121">
                  <c:v>32.700000000000003</c:v>
                </c:pt>
                <c:pt idx="122">
                  <c:v>32.799999999999997</c:v>
                </c:pt>
                <c:pt idx="123">
                  <c:v>32.799999999999997</c:v>
                </c:pt>
                <c:pt idx="124">
                  <c:v>32.9</c:v>
                </c:pt>
                <c:pt idx="125">
                  <c:v>32.9</c:v>
                </c:pt>
                <c:pt idx="126">
                  <c:v>33</c:v>
                </c:pt>
                <c:pt idx="127">
                  <c:v>33</c:v>
                </c:pt>
                <c:pt idx="128">
                  <c:v>33</c:v>
                </c:pt>
                <c:pt idx="129">
                  <c:v>33</c:v>
                </c:pt>
                <c:pt idx="130">
                  <c:v>33.1</c:v>
                </c:pt>
                <c:pt idx="131">
                  <c:v>33.200000000000003</c:v>
                </c:pt>
                <c:pt idx="132">
                  <c:v>33.200000000000003</c:v>
                </c:pt>
                <c:pt idx="133">
                  <c:v>33.200000000000003</c:v>
                </c:pt>
                <c:pt idx="134">
                  <c:v>33.200000000000003</c:v>
                </c:pt>
                <c:pt idx="135">
                  <c:v>33.200000000000003</c:v>
                </c:pt>
                <c:pt idx="136">
                  <c:v>33.299999999999997</c:v>
                </c:pt>
                <c:pt idx="137">
                  <c:v>33.299999999999997</c:v>
                </c:pt>
                <c:pt idx="138">
                  <c:v>33.299999999999997</c:v>
                </c:pt>
                <c:pt idx="139">
                  <c:v>33.299999999999997</c:v>
                </c:pt>
                <c:pt idx="140">
                  <c:v>33.299999999999997</c:v>
                </c:pt>
                <c:pt idx="141">
                  <c:v>33.4</c:v>
                </c:pt>
                <c:pt idx="142">
                  <c:v>33.299999999999997</c:v>
                </c:pt>
                <c:pt idx="143">
                  <c:v>33.4</c:v>
                </c:pt>
                <c:pt idx="144">
                  <c:v>33.4</c:v>
                </c:pt>
                <c:pt idx="145">
                  <c:v>33.4</c:v>
                </c:pt>
                <c:pt idx="146">
                  <c:v>33.4</c:v>
                </c:pt>
                <c:pt idx="147">
                  <c:v>33.5</c:v>
                </c:pt>
                <c:pt idx="148">
                  <c:v>33.5</c:v>
                </c:pt>
                <c:pt idx="149">
                  <c:v>33.5</c:v>
                </c:pt>
                <c:pt idx="150">
                  <c:v>33.5</c:v>
                </c:pt>
                <c:pt idx="151">
                  <c:v>33.5</c:v>
                </c:pt>
                <c:pt idx="152">
                  <c:v>33.6</c:v>
                </c:pt>
                <c:pt idx="153">
                  <c:v>33.700000000000003</c:v>
                </c:pt>
                <c:pt idx="154">
                  <c:v>33.700000000000003</c:v>
                </c:pt>
                <c:pt idx="155">
                  <c:v>33.700000000000003</c:v>
                </c:pt>
                <c:pt idx="156">
                  <c:v>33.6</c:v>
                </c:pt>
                <c:pt idx="157">
                  <c:v>33.700000000000003</c:v>
                </c:pt>
                <c:pt idx="158">
                  <c:v>33.700000000000003</c:v>
                </c:pt>
                <c:pt idx="159">
                  <c:v>33.700000000000003</c:v>
                </c:pt>
                <c:pt idx="160">
                  <c:v>33.799999999999997</c:v>
                </c:pt>
                <c:pt idx="161">
                  <c:v>33.799999999999997</c:v>
                </c:pt>
                <c:pt idx="162">
                  <c:v>33.799999999999997</c:v>
                </c:pt>
                <c:pt idx="163">
                  <c:v>33.799999999999997</c:v>
                </c:pt>
                <c:pt idx="164">
                  <c:v>33.799999999999997</c:v>
                </c:pt>
                <c:pt idx="165">
                  <c:v>33.799999999999997</c:v>
                </c:pt>
                <c:pt idx="166">
                  <c:v>33.9</c:v>
                </c:pt>
                <c:pt idx="167">
                  <c:v>33.799999999999997</c:v>
                </c:pt>
                <c:pt idx="168">
                  <c:v>33.799999999999997</c:v>
                </c:pt>
                <c:pt idx="169">
                  <c:v>33.799999999999997</c:v>
                </c:pt>
                <c:pt idx="170">
                  <c:v>33.9</c:v>
                </c:pt>
                <c:pt idx="171">
                  <c:v>33.9</c:v>
                </c:pt>
                <c:pt idx="172">
                  <c:v>33.9</c:v>
                </c:pt>
                <c:pt idx="173">
                  <c:v>33.9</c:v>
                </c:pt>
                <c:pt idx="174">
                  <c:v>33.9</c:v>
                </c:pt>
                <c:pt idx="175">
                  <c:v>34</c:v>
                </c:pt>
                <c:pt idx="176">
                  <c:v>34.1</c:v>
                </c:pt>
                <c:pt idx="177">
                  <c:v>34.200000000000003</c:v>
                </c:pt>
                <c:pt idx="178">
                  <c:v>34.299999999999997</c:v>
                </c:pt>
                <c:pt idx="179">
                  <c:v>34.200000000000003</c:v>
                </c:pt>
                <c:pt idx="180">
                  <c:v>34.299999999999997</c:v>
                </c:pt>
                <c:pt idx="181">
                  <c:v>34.200000000000003</c:v>
                </c:pt>
                <c:pt idx="182">
                  <c:v>34.200000000000003</c:v>
                </c:pt>
                <c:pt idx="183">
                  <c:v>34.1</c:v>
                </c:pt>
                <c:pt idx="184">
                  <c:v>34.1</c:v>
                </c:pt>
                <c:pt idx="185">
                  <c:v>34.1</c:v>
                </c:pt>
                <c:pt idx="186">
                  <c:v>34.200000000000003</c:v>
                </c:pt>
                <c:pt idx="187">
                  <c:v>34.200000000000003</c:v>
                </c:pt>
                <c:pt idx="188">
                  <c:v>34.200000000000003</c:v>
                </c:pt>
                <c:pt idx="189">
                  <c:v>34.200000000000003</c:v>
                </c:pt>
                <c:pt idx="190">
                  <c:v>34.200000000000003</c:v>
                </c:pt>
                <c:pt idx="191">
                  <c:v>34.200000000000003</c:v>
                </c:pt>
                <c:pt idx="192">
                  <c:v>34.200000000000003</c:v>
                </c:pt>
                <c:pt idx="193">
                  <c:v>34.299999999999997</c:v>
                </c:pt>
                <c:pt idx="194">
                  <c:v>34.200000000000003</c:v>
                </c:pt>
                <c:pt idx="195">
                  <c:v>34.200000000000003</c:v>
                </c:pt>
                <c:pt idx="196">
                  <c:v>34.200000000000003</c:v>
                </c:pt>
                <c:pt idx="197">
                  <c:v>34.200000000000003</c:v>
                </c:pt>
                <c:pt idx="198">
                  <c:v>34.200000000000003</c:v>
                </c:pt>
                <c:pt idx="199">
                  <c:v>34.200000000000003</c:v>
                </c:pt>
                <c:pt idx="200">
                  <c:v>34.200000000000003</c:v>
                </c:pt>
                <c:pt idx="201">
                  <c:v>34.200000000000003</c:v>
                </c:pt>
                <c:pt idx="202">
                  <c:v>34.299999999999997</c:v>
                </c:pt>
                <c:pt idx="203">
                  <c:v>34.4</c:v>
                </c:pt>
                <c:pt idx="204">
                  <c:v>34.4</c:v>
                </c:pt>
                <c:pt idx="205">
                  <c:v>34.299999999999997</c:v>
                </c:pt>
                <c:pt idx="206">
                  <c:v>34.4</c:v>
                </c:pt>
                <c:pt idx="207">
                  <c:v>34.4</c:v>
                </c:pt>
                <c:pt idx="208">
                  <c:v>34.5</c:v>
                </c:pt>
                <c:pt idx="209">
                  <c:v>34.4</c:v>
                </c:pt>
                <c:pt idx="210">
                  <c:v>34.5</c:v>
                </c:pt>
                <c:pt idx="211">
                  <c:v>34.4</c:v>
                </c:pt>
                <c:pt idx="212">
                  <c:v>34.4</c:v>
                </c:pt>
                <c:pt idx="213">
                  <c:v>34.4</c:v>
                </c:pt>
                <c:pt idx="214">
                  <c:v>34.4</c:v>
                </c:pt>
                <c:pt idx="215">
                  <c:v>34.4</c:v>
                </c:pt>
                <c:pt idx="216">
                  <c:v>34.5</c:v>
                </c:pt>
                <c:pt idx="217">
                  <c:v>34.5</c:v>
                </c:pt>
                <c:pt idx="218">
                  <c:v>34.5</c:v>
                </c:pt>
                <c:pt idx="219">
                  <c:v>34.4</c:v>
                </c:pt>
                <c:pt idx="220">
                  <c:v>34.4</c:v>
                </c:pt>
                <c:pt idx="221">
                  <c:v>34.5</c:v>
                </c:pt>
                <c:pt idx="222">
                  <c:v>34.5</c:v>
                </c:pt>
                <c:pt idx="223">
                  <c:v>34.4</c:v>
                </c:pt>
                <c:pt idx="224">
                  <c:v>34.4</c:v>
                </c:pt>
                <c:pt idx="225">
                  <c:v>34.4</c:v>
                </c:pt>
                <c:pt idx="226">
                  <c:v>34.4</c:v>
                </c:pt>
                <c:pt idx="227">
                  <c:v>34.5</c:v>
                </c:pt>
                <c:pt idx="228">
                  <c:v>34.5</c:v>
                </c:pt>
                <c:pt idx="229">
                  <c:v>34.5</c:v>
                </c:pt>
                <c:pt idx="230">
                  <c:v>34.5</c:v>
                </c:pt>
                <c:pt idx="231">
                  <c:v>34.6</c:v>
                </c:pt>
                <c:pt idx="232">
                  <c:v>34.6</c:v>
                </c:pt>
                <c:pt idx="233">
                  <c:v>34.5</c:v>
                </c:pt>
                <c:pt idx="234">
                  <c:v>34.5</c:v>
                </c:pt>
                <c:pt idx="235">
                  <c:v>34.5</c:v>
                </c:pt>
                <c:pt idx="236">
                  <c:v>34.4</c:v>
                </c:pt>
                <c:pt idx="237">
                  <c:v>34.5</c:v>
                </c:pt>
                <c:pt idx="238">
                  <c:v>34.5</c:v>
                </c:pt>
                <c:pt idx="239">
                  <c:v>34.4</c:v>
                </c:pt>
                <c:pt idx="240">
                  <c:v>34.4</c:v>
                </c:pt>
                <c:pt idx="241">
                  <c:v>34.4</c:v>
                </c:pt>
                <c:pt idx="242">
                  <c:v>34.4</c:v>
                </c:pt>
                <c:pt idx="243">
                  <c:v>34.4</c:v>
                </c:pt>
                <c:pt idx="244">
                  <c:v>34.4</c:v>
                </c:pt>
                <c:pt idx="245">
                  <c:v>34.4</c:v>
                </c:pt>
                <c:pt idx="246">
                  <c:v>34.4</c:v>
                </c:pt>
                <c:pt idx="247">
                  <c:v>34.4</c:v>
                </c:pt>
                <c:pt idx="248">
                  <c:v>34.4</c:v>
                </c:pt>
                <c:pt idx="249">
                  <c:v>34.4</c:v>
                </c:pt>
                <c:pt idx="250">
                  <c:v>34.4</c:v>
                </c:pt>
                <c:pt idx="251">
                  <c:v>34.4</c:v>
                </c:pt>
                <c:pt idx="252">
                  <c:v>34.5</c:v>
                </c:pt>
                <c:pt idx="253">
                  <c:v>34.5</c:v>
                </c:pt>
                <c:pt idx="254">
                  <c:v>34.5</c:v>
                </c:pt>
                <c:pt idx="255">
                  <c:v>34.5</c:v>
                </c:pt>
                <c:pt idx="256">
                  <c:v>34.700000000000003</c:v>
                </c:pt>
                <c:pt idx="257">
                  <c:v>34.700000000000003</c:v>
                </c:pt>
                <c:pt idx="258">
                  <c:v>34.700000000000003</c:v>
                </c:pt>
                <c:pt idx="259">
                  <c:v>34.700000000000003</c:v>
                </c:pt>
                <c:pt idx="260">
                  <c:v>34.6</c:v>
                </c:pt>
                <c:pt idx="261">
                  <c:v>34.6</c:v>
                </c:pt>
                <c:pt idx="262">
                  <c:v>34.700000000000003</c:v>
                </c:pt>
                <c:pt idx="263">
                  <c:v>34.700000000000003</c:v>
                </c:pt>
                <c:pt idx="264">
                  <c:v>34.6</c:v>
                </c:pt>
                <c:pt idx="265">
                  <c:v>34.700000000000003</c:v>
                </c:pt>
                <c:pt idx="266">
                  <c:v>34.6</c:v>
                </c:pt>
                <c:pt idx="267">
                  <c:v>34.6</c:v>
                </c:pt>
                <c:pt idx="268">
                  <c:v>34.6</c:v>
                </c:pt>
                <c:pt idx="269">
                  <c:v>34.6</c:v>
                </c:pt>
                <c:pt idx="270">
                  <c:v>34.6</c:v>
                </c:pt>
                <c:pt idx="271">
                  <c:v>34.6</c:v>
                </c:pt>
                <c:pt idx="272">
                  <c:v>34.6</c:v>
                </c:pt>
                <c:pt idx="273">
                  <c:v>34.6</c:v>
                </c:pt>
                <c:pt idx="274">
                  <c:v>34.6</c:v>
                </c:pt>
                <c:pt idx="275">
                  <c:v>34.6</c:v>
                </c:pt>
                <c:pt idx="276">
                  <c:v>34.6</c:v>
                </c:pt>
                <c:pt idx="277">
                  <c:v>34.6</c:v>
                </c:pt>
                <c:pt idx="278">
                  <c:v>34.6</c:v>
                </c:pt>
                <c:pt idx="279">
                  <c:v>34.700000000000003</c:v>
                </c:pt>
                <c:pt idx="280">
                  <c:v>34.799999999999997</c:v>
                </c:pt>
                <c:pt idx="281">
                  <c:v>34.799999999999997</c:v>
                </c:pt>
                <c:pt idx="282">
                  <c:v>34.799999999999997</c:v>
                </c:pt>
                <c:pt idx="283">
                  <c:v>34.700000000000003</c:v>
                </c:pt>
                <c:pt idx="284">
                  <c:v>34.700000000000003</c:v>
                </c:pt>
                <c:pt idx="285">
                  <c:v>34.700000000000003</c:v>
                </c:pt>
                <c:pt idx="286">
                  <c:v>34.799999999999997</c:v>
                </c:pt>
                <c:pt idx="287">
                  <c:v>34.799999999999997</c:v>
                </c:pt>
                <c:pt idx="288">
                  <c:v>34.9</c:v>
                </c:pt>
                <c:pt idx="289">
                  <c:v>34.799999999999997</c:v>
                </c:pt>
                <c:pt idx="290">
                  <c:v>34.9</c:v>
                </c:pt>
                <c:pt idx="291">
                  <c:v>34.9</c:v>
                </c:pt>
                <c:pt idx="292">
                  <c:v>34.9</c:v>
                </c:pt>
                <c:pt idx="293">
                  <c:v>34.799999999999997</c:v>
                </c:pt>
                <c:pt idx="294">
                  <c:v>34.9</c:v>
                </c:pt>
                <c:pt idx="295">
                  <c:v>34.9</c:v>
                </c:pt>
                <c:pt idx="296">
                  <c:v>34.799999999999997</c:v>
                </c:pt>
                <c:pt idx="297">
                  <c:v>34.799999999999997</c:v>
                </c:pt>
                <c:pt idx="298">
                  <c:v>34.9</c:v>
                </c:pt>
                <c:pt idx="299">
                  <c:v>34.9</c:v>
                </c:pt>
                <c:pt idx="300">
                  <c:v>34.9</c:v>
                </c:pt>
                <c:pt idx="301">
                  <c:v>34.799999999999997</c:v>
                </c:pt>
                <c:pt idx="302">
                  <c:v>34.799999999999997</c:v>
                </c:pt>
                <c:pt idx="303">
                  <c:v>34.9</c:v>
                </c:pt>
                <c:pt idx="304">
                  <c:v>34.9</c:v>
                </c:pt>
                <c:pt idx="305">
                  <c:v>34.9</c:v>
                </c:pt>
                <c:pt idx="306">
                  <c:v>35</c:v>
                </c:pt>
                <c:pt idx="307">
                  <c:v>34.9</c:v>
                </c:pt>
                <c:pt idx="308">
                  <c:v>34.9</c:v>
                </c:pt>
                <c:pt idx="309">
                  <c:v>35</c:v>
                </c:pt>
                <c:pt idx="310">
                  <c:v>35</c:v>
                </c:pt>
                <c:pt idx="311">
                  <c:v>34.9</c:v>
                </c:pt>
                <c:pt idx="312">
                  <c:v>34.9</c:v>
                </c:pt>
                <c:pt idx="313">
                  <c:v>35</c:v>
                </c:pt>
                <c:pt idx="314">
                  <c:v>35.1</c:v>
                </c:pt>
                <c:pt idx="315">
                  <c:v>35</c:v>
                </c:pt>
                <c:pt idx="316">
                  <c:v>34.9</c:v>
                </c:pt>
                <c:pt idx="317">
                  <c:v>34.9</c:v>
                </c:pt>
                <c:pt idx="318">
                  <c:v>35</c:v>
                </c:pt>
                <c:pt idx="319">
                  <c:v>35</c:v>
                </c:pt>
                <c:pt idx="320">
                  <c:v>35</c:v>
                </c:pt>
                <c:pt idx="321">
                  <c:v>35</c:v>
                </c:pt>
                <c:pt idx="322">
                  <c:v>35.1</c:v>
                </c:pt>
                <c:pt idx="323">
                  <c:v>35.1</c:v>
                </c:pt>
                <c:pt idx="324">
                  <c:v>35</c:v>
                </c:pt>
                <c:pt idx="325">
                  <c:v>35</c:v>
                </c:pt>
                <c:pt idx="326">
                  <c:v>35</c:v>
                </c:pt>
                <c:pt idx="327">
                  <c:v>35</c:v>
                </c:pt>
                <c:pt idx="328">
                  <c:v>35</c:v>
                </c:pt>
                <c:pt idx="329">
                  <c:v>35.1</c:v>
                </c:pt>
                <c:pt idx="330">
                  <c:v>35.200000000000003</c:v>
                </c:pt>
                <c:pt idx="331">
                  <c:v>35.299999999999997</c:v>
                </c:pt>
                <c:pt idx="332">
                  <c:v>35.200000000000003</c:v>
                </c:pt>
                <c:pt idx="333">
                  <c:v>35.1</c:v>
                </c:pt>
                <c:pt idx="334">
                  <c:v>35</c:v>
                </c:pt>
                <c:pt idx="335">
                  <c:v>35.1</c:v>
                </c:pt>
                <c:pt idx="336">
                  <c:v>35.1</c:v>
                </c:pt>
                <c:pt idx="337">
                  <c:v>35.1</c:v>
                </c:pt>
                <c:pt idx="338">
                  <c:v>35.1</c:v>
                </c:pt>
                <c:pt idx="339">
                  <c:v>35.1</c:v>
                </c:pt>
                <c:pt idx="340">
                  <c:v>35.1</c:v>
                </c:pt>
                <c:pt idx="341">
                  <c:v>35.1</c:v>
                </c:pt>
                <c:pt idx="342">
                  <c:v>35</c:v>
                </c:pt>
                <c:pt idx="343">
                  <c:v>35</c:v>
                </c:pt>
                <c:pt idx="344">
                  <c:v>35</c:v>
                </c:pt>
                <c:pt idx="345">
                  <c:v>35</c:v>
                </c:pt>
                <c:pt idx="346">
                  <c:v>34.9</c:v>
                </c:pt>
                <c:pt idx="347">
                  <c:v>34.9</c:v>
                </c:pt>
                <c:pt idx="348">
                  <c:v>34.9</c:v>
                </c:pt>
                <c:pt idx="349">
                  <c:v>34.799999999999997</c:v>
                </c:pt>
                <c:pt idx="350">
                  <c:v>34.9</c:v>
                </c:pt>
                <c:pt idx="351">
                  <c:v>34.9</c:v>
                </c:pt>
                <c:pt idx="352">
                  <c:v>34.799999999999997</c:v>
                </c:pt>
                <c:pt idx="353">
                  <c:v>34.9</c:v>
                </c:pt>
                <c:pt idx="354">
                  <c:v>34.9</c:v>
                </c:pt>
                <c:pt idx="355">
                  <c:v>34.9</c:v>
                </c:pt>
                <c:pt idx="356">
                  <c:v>34.9</c:v>
                </c:pt>
                <c:pt idx="357">
                  <c:v>34.9</c:v>
                </c:pt>
                <c:pt idx="358">
                  <c:v>35</c:v>
                </c:pt>
                <c:pt idx="359">
                  <c:v>35</c:v>
                </c:pt>
                <c:pt idx="360">
                  <c:v>35</c:v>
                </c:pt>
                <c:pt idx="361">
                  <c:v>34.9</c:v>
                </c:pt>
                <c:pt idx="362">
                  <c:v>34.9</c:v>
                </c:pt>
                <c:pt idx="363">
                  <c:v>35</c:v>
                </c:pt>
                <c:pt idx="364">
                  <c:v>35</c:v>
                </c:pt>
                <c:pt idx="365">
                  <c:v>35</c:v>
                </c:pt>
                <c:pt idx="366">
                  <c:v>35</c:v>
                </c:pt>
                <c:pt idx="367">
                  <c:v>35</c:v>
                </c:pt>
                <c:pt idx="368">
                  <c:v>35</c:v>
                </c:pt>
                <c:pt idx="369">
                  <c:v>35</c:v>
                </c:pt>
                <c:pt idx="370">
                  <c:v>35</c:v>
                </c:pt>
                <c:pt idx="371">
                  <c:v>35</c:v>
                </c:pt>
                <c:pt idx="372">
                  <c:v>35.1</c:v>
                </c:pt>
                <c:pt idx="373">
                  <c:v>35.1</c:v>
                </c:pt>
                <c:pt idx="374">
                  <c:v>35</c:v>
                </c:pt>
                <c:pt idx="375">
                  <c:v>35.1</c:v>
                </c:pt>
                <c:pt idx="376">
                  <c:v>35.1</c:v>
                </c:pt>
                <c:pt idx="377">
                  <c:v>34.9</c:v>
                </c:pt>
                <c:pt idx="378">
                  <c:v>34.9</c:v>
                </c:pt>
                <c:pt idx="379">
                  <c:v>34.9</c:v>
                </c:pt>
                <c:pt idx="380">
                  <c:v>35</c:v>
                </c:pt>
                <c:pt idx="381">
                  <c:v>35</c:v>
                </c:pt>
                <c:pt idx="382">
                  <c:v>35</c:v>
                </c:pt>
                <c:pt idx="383">
                  <c:v>35.1</c:v>
                </c:pt>
                <c:pt idx="384">
                  <c:v>35.1</c:v>
                </c:pt>
                <c:pt idx="385">
                  <c:v>35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331424"/>
        <c:axId val="141588128"/>
      </c:scatterChart>
      <c:valAx>
        <c:axId val="2133314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h:mm:ss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588128"/>
        <c:crosses val="autoZero"/>
        <c:crossBetween val="midCat"/>
      </c:valAx>
      <c:valAx>
        <c:axId val="141588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3314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yVal>
            <c:numRef>
              <c:f>'Plots 4'!$B$178:$AN$178</c:f>
              <c:numCache>
                <c:formatCode>General</c:formatCode>
                <c:ptCount val="39"/>
                <c:pt idx="0">
                  <c:v>8.3315187715789456</c:v>
                </c:pt>
                <c:pt idx="1">
                  <c:v>18.244220822130323</c:v>
                </c:pt>
                <c:pt idx="2">
                  <c:v>24.988472561378444</c:v>
                </c:pt>
                <c:pt idx="3">
                  <c:v>29.62600795681703</c:v>
                </c:pt>
                <c:pt idx="4">
                  <c:v>32.217006372932325</c:v>
                </c:pt>
                <c:pt idx="5">
                  <c:v>33.504756561353389</c:v>
                </c:pt>
                <c:pt idx="6">
                  <c:v>34.312471945012554</c:v>
                </c:pt>
                <c:pt idx="7">
                  <c:v>36.387575473007509</c:v>
                </c:pt>
                <c:pt idx="8">
                  <c:v>37.69015374977441</c:v>
                </c:pt>
                <c:pt idx="9">
                  <c:v>38.239703372982454</c:v>
                </c:pt>
                <c:pt idx="10">
                  <c:v>39.38692161924812</c:v>
                </c:pt>
                <c:pt idx="11">
                  <c:v>39.676141505288214</c:v>
                </c:pt>
                <c:pt idx="12">
                  <c:v>41.343347185814508</c:v>
                </c:pt>
                <c:pt idx="13">
                  <c:v>40.240263439824574</c:v>
                </c:pt>
                <c:pt idx="14">
                  <c:v>40.129433074636545</c:v>
                </c:pt>
                <c:pt idx="15">
                  <c:v>42.195232721679183</c:v>
                </c:pt>
                <c:pt idx="16">
                  <c:v>42.239758493508788</c:v>
                </c:pt>
                <c:pt idx="17">
                  <c:v>42.469389146691732</c:v>
                </c:pt>
                <c:pt idx="18">
                  <c:v>42.842693549774424</c:v>
                </c:pt>
                <c:pt idx="19">
                  <c:v>42.694570744862148</c:v>
                </c:pt>
                <c:pt idx="20">
                  <c:v>43.345153157418544</c:v>
                </c:pt>
                <c:pt idx="21">
                  <c:v>43.68131101423559</c:v>
                </c:pt>
                <c:pt idx="22">
                  <c:v>43.944674200927302</c:v>
                </c:pt>
                <c:pt idx="23">
                  <c:v>45.110214750050126</c:v>
                </c:pt>
                <c:pt idx="24">
                  <c:v>44.514596765914781</c:v>
                </c:pt>
                <c:pt idx="25">
                  <c:v>46.855323317593978</c:v>
                </c:pt>
                <c:pt idx="26">
                  <c:v>46.526892456641605</c:v>
                </c:pt>
                <c:pt idx="27">
                  <c:v>46.726238708496226</c:v>
                </c:pt>
                <c:pt idx="28">
                  <c:v>47.048069839523805</c:v>
                </c:pt>
                <c:pt idx="29">
                  <c:v>47.266865185563894</c:v>
                </c:pt>
                <c:pt idx="30">
                  <c:v>47.603153492180439</c:v>
                </c:pt>
                <c:pt idx="31">
                  <c:v>49.256741914436091</c:v>
                </c:pt>
                <c:pt idx="32">
                  <c:v>49.308243935513779</c:v>
                </c:pt>
                <c:pt idx="33">
                  <c:v>48.544108813859694</c:v>
                </c:pt>
                <c:pt idx="34">
                  <c:v>48.753546402155365</c:v>
                </c:pt>
                <c:pt idx="35">
                  <c:v>49.120392652581465</c:v>
                </c:pt>
                <c:pt idx="36">
                  <c:v>51.353090907243114</c:v>
                </c:pt>
                <c:pt idx="37">
                  <c:v>52.619310740300747</c:v>
                </c:pt>
                <c:pt idx="38">
                  <c:v>51.844587318972408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0552192"/>
        <c:axId val="340552584"/>
      </c:scatterChart>
      <c:valAx>
        <c:axId val="3405521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0552584"/>
        <c:crosses val="autoZero"/>
        <c:crossBetween val="midCat"/>
      </c:valAx>
      <c:valAx>
        <c:axId val="340552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05521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'Dif 5'!$B$241</c:f>
              <c:strCache>
                <c:ptCount val="1"/>
                <c:pt idx="0">
                  <c:v>r1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'Dif 5'!$A$242:$A$341</c:f>
              <c:numCache>
                <c:formatCode>General</c:formatCode>
                <c:ptCount val="1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</c:numCache>
            </c:numRef>
          </c:xVal>
          <c:yVal>
            <c:numRef>
              <c:f>'Dif 5'!$B$242:$B$341</c:f>
              <c:numCache>
                <c:formatCode>General</c:formatCode>
                <c:ptCount val="100"/>
                <c:pt idx="0">
                  <c:v>6.3310128596491317</c:v>
                </c:pt>
                <c:pt idx="1">
                  <c:v>8.8246434912280769</c:v>
                </c:pt>
                <c:pt idx="2">
                  <c:v>0.3462604035087703</c:v>
                </c:pt>
                <c:pt idx="3">
                  <c:v>-7.6800748596491148</c:v>
                </c:pt>
                <c:pt idx="4">
                  <c:v>11.601361289473681</c:v>
                </c:pt>
                <c:pt idx="5">
                  <c:v>7.1466419824561491</c:v>
                </c:pt>
                <c:pt idx="6">
                  <c:v>14.375402285087739</c:v>
                </c:pt>
                <c:pt idx="7">
                  <c:v>6.2418052543859588</c:v>
                </c:pt>
                <c:pt idx="8">
                  <c:v>-14.096694600877205</c:v>
                </c:pt>
                <c:pt idx="9">
                  <c:v>6.5321865350877211</c:v>
                </c:pt>
                <c:pt idx="10">
                  <c:v>3.0278673684210493</c:v>
                </c:pt>
                <c:pt idx="11">
                  <c:v>16.76233371929824</c:v>
                </c:pt>
                <c:pt idx="12">
                  <c:v>2.3994181578947331</c:v>
                </c:pt>
                <c:pt idx="13">
                  <c:v>-4.2092139605263199</c:v>
                </c:pt>
                <c:pt idx="14">
                  <c:v>5.9581184649122774</c:v>
                </c:pt>
                <c:pt idx="15">
                  <c:v>2.5088758728070117</c:v>
                </c:pt>
                <c:pt idx="16">
                  <c:v>15.271091381578955</c:v>
                </c:pt>
                <c:pt idx="17">
                  <c:v>2.6336362236842095</c:v>
                </c:pt>
                <c:pt idx="18">
                  <c:v>-2.1896882763157821</c:v>
                </c:pt>
                <c:pt idx="19">
                  <c:v>3.8508967412280652</c:v>
                </c:pt>
                <c:pt idx="20">
                  <c:v>4.0719904736842087</c:v>
                </c:pt>
                <c:pt idx="21">
                  <c:v>10.788379679824565</c:v>
                </c:pt>
                <c:pt idx="22">
                  <c:v>10.548348600877199</c:v>
                </c:pt>
                <c:pt idx="23">
                  <c:v>2.0413323728070254</c:v>
                </c:pt>
                <c:pt idx="24">
                  <c:v>4.4318159254386007</c:v>
                </c:pt>
                <c:pt idx="25">
                  <c:v>15.221492688596491</c:v>
                </c:pt>
                <c:pt idx="26">
                  <c:v>-12.932428929824567</c:v>
                </c:pt>
                <c:pt idx="27">
                  <c:v>-33.145716236842112</c:v>
                </c:pt>
                <c:pt idx="28">
                  <c:v>-28.808160473684218</c:v>
                </c:pt>
                <c:pt idx="29">
                  <c:v>25.742434855263131</c:v>
                </c:pt>
                <c:pt idx="30">
                  <c:v>20.378209192982467</c:v>
                </c:pt>
                <c:pt idx="31">
                  <c:v>-4.7476885043859642</c:v>
                </c:pt>
                <c:pt idx="32">
                  <c:v>-25.803244736842093</c:v>
                </c:pt>
                <c:pt idx="33">
                  <c:v>-26.107411986842092</c:v>
                </c:pt>
                <c:pt idx="34">
                  <c:v>16.145414008771933</c:v>
                </c:pt>
                <c:pt idx="35">
                  <c:v>19.661058048245586</c:v>
                </c:pt>
                <c:pt idx="36">
                  <c:v>-3.3382129122807012</c:v>
                </c:pt>
                <c:pt idx="37">
                  <c:v>-20.787788517543859</c:v>
                </c:pt>
                <c:pt idx="38">
                  <c:v>-17.722553666666645</c:v>
                </c:pt>
                <c:pt idx="39">
                  <c:v>12.581340736842094</c:v>
                </c:pt>
                <c:pt idx="40">
                  <c:v>18.452232600877196</c:v>
                </c:pt>
                <c:pt idx="41">
                  <c:v>0.80581014035086607</c:v>
                </c:pt>
                <c:pt idx="42">
                  <c:v>-8.5382213552631434</c:v>
                </c:pt>
                <c:pt idx="43">
                  <c:v>-11.623785087719273</c:v>
                </c:pt>
                <c:pt idx="44">
                  <c:v>5.0094388508771823</c:v>
                </c:pt>
                <c:pt idx="45">
                  <c:v>21.391039451754366</c:v>
                </c:pt>
                <c:pt idx="46">
                  <c:v>3.7228608815789412</c:v>
                </c:pt>
                <c:pt idx="47">
                  <c:v>-9.2539321359649129</c:v>
                </c:pt>
                <c:pt idx="48">
                  <c:v>-5.2692066842105287</c:v>
                </c:pt>
                <c:pt idx="49">
                  <c:v>8.0333824561403606</c:v>
                </c:pt>
                <c:pt idx="50">
                  <c:v>31.318510210526327</c:v>
                </c:pt>
                <c:pt idx="51">
                  <c:v>28.406106749999996</c:v>
                </c:pt>
                <c:pt idx="52">
                  <c:v>29.591889517543862</c:v>
                </c:pt>
                <c:pt idx="53">
                  <c:v>-25.331006903508772</c:v>
                </c:pt>
                <c:pt idx="54">
                  <c:v>8.5842802368421118</c:v>
                </c:pt>
                <c:pt idx="55">
                  <c:v>34.794608649122836</c:v>
                </c:pt>
                <c:pt idx="56">
                  <c:v>30.224562451754405</c:v>
                </c:pt>
                <c:pt idx="57">
                  <c:v>32.255786043859672</c:v>
                </c:pt>
                <c:pt idx="58">
                  <c:v>-19.290677758771924</c:v>
                </c:pt>
                <c:pt idx="59">
                  <c:v>0.92559978508772667</c:v>
                </c:pt>
                <c:pt idx="60">
                  <c:v>37.947816614035112</c:v>
                </c:pt>
                <c:pt idx="61">
                  <c:v>28.853875399122803</c:v>
                </c:pt>
                <c:pt idx="62">
                  <c:v>27.587793350877192</c:v>
                </c:pt>
                <c:pt idx="63">
                  <c:v>-26.051073789473676</c:v>
                </c:pt>
                <c:pt idx="64">
                  <c:v>3.7583179035087757</c:v>
                </c:pt>
                <c:pt idx="65">
                  <c:v>39.32981206578944</c:v>
                </c:pt>
                <c:pt idx="66">
                  <c:v>28.059040741228053</c:v>
                </c:pt>
                <c:pt idx="67">
                  <c:v>30.692355890350914</c:v>
                </c:pt>
                <c:pt idx="68">
                  <c:v>-12.286248758771951</c:v>
                </c:pt>
                <c:pt idx="69">
                  <c:v>-12.52489428947368</c:v>
                </c:pt>
                <c:pt idx="70">
                  <c:v>35.148909052631566</c:v>
                </c:pt>
                <c:pt idx="71">
                  <c:v>11.637630153508773</c:v>
                </c:pt>
                <c:pt idx="72">
                  <c:v>27.632489061403508</c:v>
                </c:pt>
                <c:pt idx="73">
                  <c:v>-23.621599429824556</c:v>
                </c:pt>
                <c:pt idx="74">
                  <c:v>1.2228077280701815</c:v>
                </c:pt>
                <c:pt idx="75">
                  <c:v>3.2324564122807011</c:v>
                </c:pt>
                <c:pt idx="76">
                  <c:v>-15.831632697368425</c:v>
                </c:pt>
                <c:pt idx="77">
                  <c:v>-22.481950991228057</c:v>
                </c:pt>
                <c:pt idx="78">
                  <c:v>-9.7680512456140374</c:v>
                </c:pt>
                <c:pt idx="79">
                  <c:v>-2.7263162719298237</c:v>
                </c:pt>
                <c:pt idx="80">
                  <c:v>1.1204771929824537</c:v>
                </c:pt>
                <c:pt idx="81">
                  <c:v>-5.6601555087719193</c:v>
                </c:pt>
                <c:pt idx="82">
                  <c:v>-14.71389770614036</c:v>
                </c:pt>
                <c:pt idx="83">
                  <c:v>-5.6297316184210464</c:v>
                </c:pt>
                <c:pt idx="84">
                  <c:v>-5.6927977236842073</c:v>
                </c:pt>
                <c:pt idx="85">
                  <c:v>2.8327884385965008</c:v>
                </c:pt>
                <c:pt idx="86">
                  <c:v>-2.4358534210526326</c:v>
                </c:pt>
                <c:pt idx="87">
                  <c:v>-12.656245837719302</c:v>
                </c:pt>
                <c:pt idx="88">
                  <c:v>1.3901121710526345</c:v>
                </c:pt>
                <c:pt idx="89">
                  <c:v>-5.9400886842105338</c:v>
                </c:pt>
                <c:pt idx="90">
                  <c:v>6.0875273464912194</c:v>
                </c:pt>
                <c:pt idx="91">
                  <c:v>-3.7580273596491378</c:v>
                </c:pt>
                <c:pt idx="92">
                  <c:v>-11.394677004385969</c:v>
                </c:pt>
                <c:pt idx="93">
                  <c:v>9.6400261798245701</c:v>
                </c:pt>
                <c:pt idx="94">
                  <c:v>-6.0088447631578896</c:v>
                </c:pt>
                <c:pt idx="95">
                  <c:v>4.8367096973684118</c:v>
                </c:pt>
                <c:pt idx="96">
                  <c:v>-8.1107530131578827</c:v>
                </c:pt>
                <c:pt idx="97">
                  <c:v>-13.097518377192987</c:v>
                </c:pt>
                <c:pt idx="98">
                  <c:v>-3.4084687105263147</c:v>
                </c:pt>
                <c:pt idx="99">
                  <c:v>1.796867763157902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'Dif 5'!$C$241</c:f>
              <c:strCache>
                <c:ptCount val="1"/>
                <c:pt idx="0">
                  <c:v>r2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'Dif 5'!$A$242:$A$341</c:f>
              <c:numCache>
                <c:formatCode>General</c:formatCode>
                <c:ptCount val="1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</c:numCache>
            </c:numRef>
          </c:xVal>
          <c:yVal>
            <c:numRef>
              <c:f>'Dif 5'!$C$242:$C$341</c:f>
              <c:numCache>
                <c:formatCode>General</c:formatCode>
                <c:ptCount val="100"/>
                <c:pt idx="0">
                  <c:v>-0.71000608333332593</c:v>
                </c:pt>
                <c:pt idx="1">
                  <c:v>3.3564959780701917</c:v>
                </c:pt>
                <c:pt idx="2">
                  <c:v>-1.1808961140350869</c:v>
                </c:pt>
                <c:pt idx="3">
                  <c:v>-33.949684429824551</c:v>
                </c:pt>
                <c:pt idx="4">
                  <c:v>17.982422679824563</c:v>
                </c:pt>
                <c:pt idx="5">
                  <c:v>0.79921545175439013</c:v>
                </c:pt>
                <c:pt idx="6">
                  <c:v>15.609804166666676</c:v>
                </c:pt>
                <c:pt idx="7">
                  <c:v>-0.34514463157894754</c:v>
                </c:pt>
                <c:pt idx="8">
                  <c:v>-32.063570276315815</c:v>
                </c:pt>
                <c:pt idx="9">
                  <c:v>22.735127789473673</c:v>
                </c:pt>
                <c:pt idx="10">
                  <c:v>-8.7403092192982541</c:v>
                </c:pt>
                <c:pt idx="11">
                  <c:v>20.578365100877171</c:v>
                </c:pt>
                <c:pt idx="12">
                  <c:v>2.9522062938596476</c:v>
                </c:pt>
                <c:pt idx="13">
                  <c:v>-30.880926951754418</c:v>
                </c:pt>
                <c:pt idx="14">
                  <c:v>17.894202622807004</c:v>
                </c:pt>
                <c:pt idx="15">
                  <c:v>-2.9162975833333422</c:v>
                </c:pt>
                <c:pt idx="16">
                  <c:v>15.164889149122788</c:v>
                </c:pt>
                <c:pt idx="17">
                  <c:v>4.2550656885964919</c:v>
                </c:pt>
                <c:pt idx="18">
                  <c:v>-27.374783684210524</c:v>
                </c:pt>
                <c:pt idx="19">
                  <c:v>18.514351219298238</c:v>
                </c:pt>
                <c:pt idx="20">
                  <c:v>-5.918939473683562E-2</c:v>
                </c:pt>
                <c:pt idx="21">
                  <c:v>15.477983565789467</c:v>
                </c:pt>
                <c:pt idx="22">
                  <c:v>7.9186847938596454</c:v>
                </c:pt>
                <c:pt idx="23">
                  <c:v>-27.260594390350875</c:v>
                </c:pt>
                <c:pt idx="24">
                  <c:v>17.354313710526306</c:v>
                </c:pt>
                <c:pt idx="25">
                  <c:v>10.570450412280701</c:v>
                </c:pt>
                <c:pt idx="26">
                  <c:v>-4.6327573947368457</c:v>
                </c:pt>
                <c:pt idx="27">
                  <c:v>-19.601091364035089</c:v>
                </c:pt>
                <c:pt idx="28">
                  <c:v>-73.926086280701753</c:v>
                </c:pt>
                <c:pt idx="29">
                  <c:v>9.864926592105256</c:v>
                </c:pt>
                <c:pt idx="30">
                  <c:v>9.6651693157894787</c:v>
                </c:pt>
                <c:pt idx="31">
                  <c:v>-0.34032260964911604</c:v>
                </c:pt>
                <c:pt idx="32">
                  <c:v>-11.064119140350854</c:v>
                </c:pt>
                <c:pt idx="33">
                  <c:v>-71.292486438596484</c:v>
                </c:pt>
                <c:pt idx="34">
                  <c:v>11.352300855263165</c:v>
                </c:pt>
                <c:pt idx="35">
                  <c:v>11.545391894736841</c:v>
                </c:pt>
                <c:pt idx="36">
                  <c:v>1.4639708903508788</c:v>
                </c:pt>
                <c:pt idx="37">
                  <c:v>-9.4311698464912315</c:v>
                </c:pt>
                <c:pt idx="38">
                  <c:v>-63.964855557017536</c:v>
                </c:pt>
                <c:pt idx="39">
                  <c:v>8.3234511447368327</c:v>
                </c:pt>
                <c:pt idx="40">
                  <c:v>8.2411519342105173</c:v>
                </c:pt>
                <c:pt idx="41">
                  <c:v>-1.2268773684210548</c:v>
                </c:pt>
                <c:pt idx="42">
                  <c:v>-3.0190965526315665</c:v>
                </c:pt>
                <c:pt idx="43">
                  <c:v>-53.993023100877195</c:v>
                </c:pt>
                <c:pt idx="44">
                  <c:v>6.7105641798245728</c:v>
                </c:pt>
                <c:pt idx="45">
                  <c:v>10.514286271929823</c:v>
                </c:pt>
                <c:pt idx="46">
                  <c:v>5.162334561403509</c:v>
                </c:pt>
                <c:pt idx="47">
                  <c:v>0.98656004824561883</c:v>
                </c:pt>
                <c:pt idx="48">
                  <c:v>-52.189002021929809</c:v>
                </c:pt>
                <c:pt idx="49">
                  <c:v>3.2399442456140615</c:v>
                </c:pt>
                <c:pt idx="50">
                  <c:v>17.728095535087707</c:v>
                </c:pt>
                <c:pt idx="51">
                  <c:v>27.796311451754388</c:v>
                </c:pt>
                <c:pt idx="52">
                  <c:v>20.518765114035077</c:v>
                </c:pt>
                <c:pt idx="53">
                  <c:v>-31.943251043859643</c:v>
                </c:pt>
                <c:pt idx="54">
                  <c:v>-5.1911243508771809</c:v>
                </c:pt>
                <c:pt idx="55">
                  <c:v>17.979195491228069</c:v>
                </c:pt>
                <c:pt idx="56">
                  <c:v>24.887477263157891</c:v>
                </c:pt>
                <c:pt idx="57">
                  <c:v>18.231273359649123</c:v>
                </c:pt>
                <c:pt idx="58">
                  <c:v>-27.245618280701759</c:v>
                </c:pt>
                <c:pt idx="59">
                  <c:v>-7.4462826359649092</c:v>
                </c:pt>
                <c:pt idx="60">
                  <c:v>19.514058004385952</c:v>
                </c:pt>
                <c:pt idx="61">
                  <c:v>26.279937912280698</c:v>
                </c:pt>
                <c:pt idx="62">
                  <c:v>17.427725100877197</c:v>
                </c:pt>
                <c:pt idx="63">
                  <c:v>-25.766679521929817</c:v>
                </c:pt>
                <c:pt idx="64">
                  <c:v>-3.1469639780701746</c:v>
                </c:pt>
                <c:pt idx="65">
                  <c:v>18.183052758771929</c:v>
                </c:pt>
                <c:pt idx="66">
                  <c:v>24.13262080701756</c:v>
                </c:pt>
                <c:pt idx="67">
                  <c:v>18.008263469298257</c:v>
                </c:pt>
                <c:pt idx="68">
                  <c:v>-19.524193807017554</c:v>
                </c:pt>
                <c:pt idx="69">
                  <c:v>-5.0300076052631582</c:v>
                </c:pt>
                <c:pt idx="70">
                  <c:v>19.331254342105254</c:v>
                </c:pt>
                <c:pt idx="71">
                  <c:v>13.979214008771907</c:v>
                </c:pt>
                <c:pt idx="72">
                  <c:v>16.821392872807039</c:v>
                </c:pt>
                <c:pt idx="73">
                  <c:v>-17.166121333333333</c:v>
                </c:pt>
                <c:pt idx="74">
                  <c:v>5.4288885263157995</c:v>
                </c:pt>
                <c:pt idx="75">
                  <c:v>5.0460572105263166</c:v>
                </c:pt>
                <c:pt idx="76">
                  <c:v>-6.962021162280708</c:v>
                </c:pt>
                <c:pt idx="77">
                  <c:v>-0.26126489912279111</c:v>
                </c:pt>
                <c:pt idx="78">
                  <c:v>4.3982475350877221</c:v>
                </c:pt>
                <c:pt idx="79">
                  <c:v>12.95645771052631</c:v>
                </c:pt>
                <c:pt idx="80">
                  <c:v>10.112844978070163</c:v>
                </c:pt>
                <c:pt idx="81">
                  <c:v>-7.7998071184210378</c:v>
                </c:pt>
                <c:pt idx="82">
                  <c:v>0.84834242543859384</c:v>
                </c:pt>
                <c:pt idx="83">
                  <c:v>0.87372532456141061</c:v>
                </c:pt>
                <c:pt idx="84">
                  <c:v>9.852162662280703</c:v>
                </c:pt>
                <c:pt idx="85">
                  <c:v>2.9652544605263129</c:v>
                </c:pt>
                <c:pt idx="86">
                  <c:v>-6.1778635482456217</c:v>
                </c:pt>
                <c:pt idx="87">
                  <c:v>-2.3243244078947365</c:v>
                </c:pt>
                <c:pt idx="88">
                  <c:v>-2.1195749999990989E-2</c:v>
                </c:pt>
                <c:pt idx="89">
                  <c:v>11.978562456140356</c:v>
                </c:pt>
                <c:pt idx="90">
                  <c:v>4.2637735307017515</c:v>
                </c:pt>
                <c:pt idx="91">
                  <c:v>-5.9833847149122894</c:v>
                </c:pt>
                <c:pt idx="92">
                  <c:v>-4.5493837105263193</c:v>
                </c:pt>
                <c:pt idx="93">
                  <c:v>14.840231605263165</c:v>
                </c:pt>
                <c:pt idx="94">
                  <c:v>14.266672662280699</c:v>
                </c:pt>
                <c:pt idx="95">
                  <c:v>5.1675916535087758</c:v>
                </c:pt>
                <c:pt idx="96">
                  <c:v>-2.8942679298245557</c:v>
                </c:pt>
                <c:pt idx="97">
                  <c:v>-7.3340096973684119</c:v>
                </c:pt>
                <c:pt idx="98">
                  <c:v>5.7385409868421009</c:v>
                </c:pt>
                <c:pt idx="99">
                  <c:v>11.753979833333341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'Dif 5'!$D$241</c:f>
              <c:strCache>
                <c:ptCount val="1"/>
                <c:pt idx="0">
                  <c:v>r3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'Dif 5'!$A$242:$A$341</c:f>
              <c:numCache>
                <c:formatCode>General</c:formatCode>
                <c:ptCount val="1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</c:numCache>
            </c:numRef>
          </c:xVal>
          <c:yVal>
            <c:numRef>
              <c:f>'Dif 5'!$D$242:$D$341</c:f>
              <c:numCache>
                <c:formatCode>General</c:formatCode>
                <c:ptCount val="100"/>
                <c:pt idx="0">
                  <c:v>0.59858577631580012</c:v>
                </c:pt>
                <c:pt idx="1">
                  <c:v>1.1195873508771963</c:v>
                </c:pt>
                <c:pt idx="2">
                  <c:v>-2.790097850877189</c:v>
                </c:pt>
                <c:pt idx="3">
                  <c:v>3.3530171359649139</c:v>
                </c:pt>
                <c:pt idx="4">
                  <c:v>1.5328788070175392</c:v>
                </c:pt>
                <c:pt idx="5">
                  <c:v>5.3331272500000093</c:v>
                </c:pt>
                <c:pt idx="6">
                  <c:v>3.0430874166666713</c:v>
                </c:pt>
                <c:pt idx="7">
                  <c:v>-1.6609414210526452</c:v>
                </c:pt>
                <c:pt idx="8">
                  <c:v>-5.0940900394736977</c:v>
                </c:pt>
                <c:pt idx="9">
                  <c:v>3.0673751535087668</c:v>
                </c:pt>
                <c:pt idx="10">
                  <c:v>-5.2395474385964871</c:v>
                </c:pt>
                <c:pt idx="11">
                  <c:v>5.4612769254386002</c:v>
                </c:pt>
                <c:pt idx="12">
                  <c:v>-2.3388708201754258</c:v>
                </c:pt>
                <c:pt idx="13">
                  <c:v>2.1625707719298224</c:v>
                </c:pt>
                <c:pt idx="14">
                  <c:v>-0.20940742105263629</c:v>
                </c:pt>
                <c:pt idx="15">
                  <c:v>2.5436587631578855</c:v>
                </c:pt>
                <c:pt idx="16">
                  <c:v>0.27037603508771407</c:v>
                </c:pt>
                <c:pt idx="17">
                  <c:v>0.77328657456140015</c:v>
                </c:pt>
                <c:pt idx="18">
                  <c:v>3.0389521622807014</c:v>
                </c:pt>
                <c:pt idx="19">
                  <c:v>3.114488030701752</c:v>
                </c:pt>
                <c:pt idx="20">
                  <c:v>0.73432898684210324</c:v>
                </c:pt>
                <c:pt idx="21">
                  <c:v>-5.0861662456140388</c:v>
                </c:pt>
                <c:pt idx="22">
                  <c:v>9.7919920570175556</c:v>
                </c:pt>
                <c:pt idx="23">
                  <c:v>3.5260149342105311</c:v>
                </c:pt>
                <c:pt idx="24">
                  <c:v>2.8811378114035033</c:v>
                </c:pt>
                <c:pt idx="25">
                  <c:v>31.551982921052616</c:v>
                </c:pt>
                <c:pt idx="26">
                  <c:v>-1.7835087982456184</c:v>
                </c:pt>
                <c:pt idx="27">
                  <c:v>-6.6649152894736741</c:v>
                </c:pt>
                <c:pt idx="28">
                  <c:v>-10.825884236842112</c:v>
                </c:pt>
                <c:pt idx="29">
                  <c:v>22.571660929824549</c:v>
                </c:pt>
                <c:pt idx="30">
                  <c:v>35.628815258771944</c:v>
                </c:pt>
                <c:pt idx="31">
                  <c:v>2.872007372807023</c:v>
                </c:pt>
                <c:pt idx="32">
                  <c:v>-4.0974859868421012</c:v>
                </c:pt>
                <c:pt idx="33">
                  <c:v>-9.2058480833333292</c:v>
                </c:pt>
                <c:pt idx="34">
                  <c:v>15.152536618421047</c:v>
                </c:pt>
                <c:pt idx="35">
                  <c:v>36.243110864035081</c:v>
                </c:pt>
                <c:pt idx="36">
                  <c:v>8.6194083114035145</c:v>
                </c:pt>
                <c:pt idx="37">
                  <c:v>0.99248208771930291</c:v>
                </c:pt>
                <c:pt idx="38">
                  <c:v>-4.1446577543859524</c:v>
                </c:pt>
                <c:pt idx="39">
                  <c:v>12.540029377192969</c:v>
                </c:pt>
                <c:pt idx="40">
                  <c:v>31.270727447368387</c:v>
                </c:pt>
                <c:pt idx="41">
                  <c:v>7.6105767192982512</c:v>
                </c:pt>
                <c:pt idx="42">
                  <c:v>6.4578720833333465</c:v>
                </c:pt>
                <c:pt idx="43">
                  <c:v>4.1344780833333363</c:v>
                </c:pt>
                <c:pt idx="44">
                  <c:v>6.62892232894737</c:v>
                </c:pt>
                <c:pt idx="45">
                  <c:v>27.305787429824573</c:v>
                </c:pt>
                <c:pt idx="46">
                  <c:v>9.4367659692982535</c:v>
                </c:pt>
                <c:pt idx="47">
                  <c:v>8.0958654868421043</c:v>
                </c:pt>
                <c:pt idx="48">
                  <c:v>7.5945650657894745</c:v>
                </c:pt>
                <c:pt idx="49">
                  <c:v>6.2081014956140548</c:v>
                </c:pt>
                <c:pt idx="50">
                  <c:v>31.279580622807043</c:v>
                </c:pt>
                <c:pt idx="51">
                  <c:v>18.037907162280693</c:v>
                </c:pt>
                <c:pt idx="52">
                  <c:v>19.494758548245603</c:v>
                </c:pt>
                <c:pt idx="53">
                  <c:v>-6.2730622763157902</c:v>
                </c:pt>
                <c:pt idx="54">
                  <c:v>19.298499587719309</c:v>
                </c:pt>
                <c:pt idx="55">
                  <c:v>34.164289855263149</c:v>
                </c:pt>
                <c:pt idx="56">
                  <c:v>25.222059614035075</c:v>
                </c:pt>
                <c:pt idx="57">
                  <c:v>26.140555065789471</c:v>
                </c:pt>
                <c:pt idx="58">
                  <c:v>5.1897568421052584</c:v>
                </c:pt>
                <c:pt idx="59">
                  <c:v>18.915028149122808</c:v>
                </c:pt>
                <c:pt idx="60">
                  <c:v>36.705280600877188</c:v>
                </c:pt>
                <c:pt idx="61">
                  <c:v>26.853260749999997</c:v>
                </c:pt>
                <c:pt idx="62">
                  <c:v>22.101201350877197</c:v>
                </c:pt>
                <c:pt idx="63">
                  <c:v>6.1518732850877251</c:v>
                </c:pt>
                <c:pt idx="64">
                  <c:v>19.302979828947372</c:v>
                </c:pt>
                <c:pt idx="65">
                  <c:v>39.584592868421041</c:v>
                </c:pt>
                <c:pt idx="66">
                  <c:v>27.047532864035059</c:v>
                </c:pt>
                <c:pt idx="67">
                  <c:v>28.20049433333336</c:v>
                </c:pt>
                <c:pt idx="68">
                  <c:v>23.512749903508741</c:v>
                </c:pt>
                <c:pt idx="69">
                  <c:v>-2.473074951754386</c:v>
                </c:pt>
                <c:pt idx="70">
                  <c:v>29.562295951754383</c:v>
                </c:pt>
                <c:pt idx="71">
                  <c:v>9.9230477236842027</c:v>
                </c:pt>
                <c:pt idx="72">
                  <c:v>28.607893934210548</c:v>
                </c:pt>
                <c:pt idx="73">
                  <c:v>16.452741557017529</c:v>
                </c:pt>
                <c:pt idx="74">
                  <c:v>16.515978254385985</c:v>
                </c:pt>
                <c:pt idx="75">
                  <c:v>-11.836311596491234</c:v>
                </c:pt>
                <c:pt idx="76">
                  <c:v>-14.658298570175436</c:v>
                </c:pt>
                <c:pt idx="77">
                  <c:v>-25.584177504385959</c:v>
                </c:pt>
                <c:pt idx="78">
                  <c:v>-4.6577134166666685</c:v>
                </c:pt>
                <c:pt idx="79">
                  <c:v>-33.736508114035082</c:v>
                </c:pt>
                <c:pt idx="80">
                  <c:v>-8.5609183421052677</c:v>
                </c:pt>
                <c:pt idx="81">
                  <c:v>-10.032683074561392</c:v>
                </c:pt>
                <c:pt idx="82">
                  <c:v>-28.702545333333344</c:v>
                </c:pt>
                <c:pt idx="83">
                  <c:v>-1.0691743508771874</c:v>
                </c:pt>
                <c:pt idx="84">
                  <c:v>-38.412278026315775</c:v>
                </c:pt>
                <c:pt idx="85">
                  <c:v>-6.8232839385964832</c:v>
                </c:pt>
                <c:pt idx="86">
                  <c:v>-7.5984296184210605</c:v>
                </c:pt>
                <c:pt idx="87">
                  <c:v>-25.349896285087713</c:v>
                </c:pt>
                <c:pt idx="88">
                  <c:v>-7.1649667587719286</c:v>
                </c:pt>
                <c:pt idx="89">
                  <c:v>-44.214185425438586</c:v>
                </c:pt>
                <c:pt idx="90">
                  <c:v>-3.8060420350877289</c:v>
                </c:pt>
                <c:pt idx="91">
                  <c:v>-8.2195321491228164</c:v>
                </c:pt>
                <c:pt idx="92">
                  <c:v>-24.140812684210516</c:v>
                </c:pt>
                <c:pt idx="93">
                  <c:v>2.278411092105276</c:v>
                </c:pt>
                <c:pt idx="94">
                  <c:v>-51.411961565789468</c:v>
                </c:pt>
                <c:pt idx="95">
                  <c:v>2.1206600087719218</c:v>
                </c:pt>
                <c:pt idx="96">
                  <c:v>-9.528438706140351</c:v>
                </c:pt>
                <c:pt idx="97">
                  <c:v>-27.250982030701756</c:v>
                </c:pt>
                <c:pt idx="98">
                  <c:v>-8.5366236578947454</c:v>
                </c:pt>
                <c:pt idx="99">
                  <c:v>-51.813247092105271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'Dif 5'!$E$241</c:f>
              <c:strCache>
                <c:ptCount val="1"/>
                <c:pt idx="0">
                  <c:v>r4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'Dif 5'!$A$242:$A$341</c:f>
              <c:numCache>
                <c:formatCode>General</c:formatCode>
                <c:ptCount val="1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</c:numCache>
            </c:numRef>
          </c:xVal>
          <c:yVal>
            <c:numRef>
              <c:f>'Dif 5'!$E$242:$E$341</c:f>
              <c:numCache>
                <c:formatCode>General</c:formatCode>
                <c:ptCount val="100"/>
                <c:pt idx="0">
                  <c:v>-1.0424930175438565</c:v>
                </c:pt>
                <c:pt idx="1">
                  <c:v>9.5903258245614147</c:v>
                </c:pt>
                <c:pt idx="2">
                  <c:v>-7.1908523596491234</c:v>
                </c:pt>
                <c:pt idx="3">
                  <c:v>-33.324612149122814</c:v>
                </c:pt>
                <c:pt idx="4">
                  <c:v>18.384598328947373</c:v>
                </c:pt>
                <c:pt idx="5">
                  <c:v>-0.52117350438596322</c:v>
                </c:pt>
                <c:pt idx="6">
                  <c:v>16.369512605263161</c:v>
                </c:pt>
                <c:pt idx="7">
                  <c:v>-8.82196236842106</c:v>
                </c:pt>
                <c:pt idx="8">
                  <c:v>-32.631277552631595</c:v>
                </c:pt>
                <c:pt idx="9">
                  <c:v>25.95046923245614</c:v>
                </c:pt>
                <c:pt idx="10">
                  <c:v>-0.46339293421052635</c:v>
                </c:pt>
                <c:pt idx="11">
                  <c:v>19.879477732456131</c:v>
                </c:pt>
                <c:pt idx="12">
                  <c:v>-8.0997941798245598</c:v>
                </c:pt>
                <c:pt idx="13">
                  <c:v>-25.95199241228071</c:v>
                </c:pt>
                <c:pt idx="14">
                  <c:v>23.823022434210536</c:v>
                </c:pt>
                <c:pt idx="15">
                  <c:v>-2.3299323552631597</c:v>
                </c:pt>
                <c:pt idx="16">
                  <c:v>19.086692552631568</c:v>
                </c:pt>
                <c:pt idx="17">
                  <c:v>-5.7274090745613995</c:v>
                </c:pt>
                <c:pt idx="18">
                  <c:v>-21.921568267543869</c:v>
                </c:pt>
                <c:pt idx="19">
                  <c:v>23.84892378508771</c:v>
                </c:pt>
                <c:pt idx="20">
                  <c:v>0.52924296052631359</c:v>
                </c:pt>
                <c:pt idx="21">
                  <c:v>18.153148855263179</c:v>
                </c:pt>
                <c:pt idx="22">
                  <c:v>2.4563001798245758</c:v>
                </c:pt>
                <c:pt idx="23">
                  <c:v>-22.579128723684217</c:v>
                </c:pt>
                <c:pt idx="24">
                  <c:v>24.945893223684223</c:v>
                </c:pt>
                <c:pt idx="25">
                  <c:v>7.4479633815789503</c:v>
                </c:pt>
                <c:pt idx="26">
                  <c:v>-11.584295245614037</c:v>
                </c:pt>
                <c:pt idx="27">
                  <c:v>-57.631070355263155</c:v>
                </c:pt>
                <c:pt idx="28">
                  <c:v>-66.682491210526351</c:v>
                </c:pt>
                <c:pt idx="29">
                  <c:v>32.908491324561396</c:v>
                </c:pt>
                <c:pt idx="30">
                  <c:v>6.8474931271929762</c:v>
                </c:pt>
                <c:pt idx="31">
                  <c:v>-8.0089940263157917</c:v>
                </c:pt>
                <c:pt idx="32">
                  <c:v>-45.137534377192971</c:v>
                </c:pt>
                <c:pt idx="33">
                  <c:v>-54.84786183333334</c:v>
                </c:pt>
                <c:pt idx="34">
                  <c:v>35.510256350877185</c:v>
                </c:pt>
                <c:pt idx="35">
                  <c:v>8.9915563377192971</c:v>
                </c:pt>
                <c:pt idx="36">
                  <c:v>-0.95299057017543753</c:v>
                </c:pt>
                <c:pt idx="37">
                  <c:v>-38.16722664035089</c:v>
                </c:pt>
                <c:pt idx="38">
                  <c:v>-42.085344903508748</c:v>
                </c:pt>
                <c:pt idx="39">
                  <c:v>34.29956419298243</c:v>
                </c:pt>
                <c:pt idx="40">
                  <c:v>4.6703692280701707</c:v>
                </c:pt>
                <c:pt idx="41">
                  <c:v>-3.5627136973684173</c:v>
                </c:pt>
                <c:pt idx="42">
                  <c:v>-32.938967039473667</c:v>
                </c:pt>
                <c:pt idx="43">
                  <c:v>-27.783955114035091</c:v>
                </c:pt>
                <c:pt idx="44">
                  <c:v>36.96941961403509</c:v>
                </c:pt>
                <c:pt idx="45">
                  <c:v>7.4451261315789354</c:v>
                </c:pt>
                <c:pt idx="46">
                  <c:v>3.5580813070175394</c:v>
                </c:pt>
                <c:pt idx="47">
                  <c:v>-20.787048811403512</c:v>
                </c:pt>
                <c:pt idx="48">
                  <c:v>-19.863062872807035</c:v>
                </c:pt>
                <c:pt idx="49">
                  <c:v>37.879874491228072</c:v>
                </c:pt>
                <c:pt idx="50">
                  <c:v>3.0480897236842095</c:v>
                </c:pt>
                <c:pt idx="51">
                  <c:v>6.0275766228070147</c:v>
                </c:pt>
                <c:pt idx="52">
                  <c:v>16.837986013157867</c:v>
                </c:pt>
                <c:pt idx="53">
                  <c:v>-7.621307131578944</c:v>
                </c:pt>
                <c:pt idx="54">
                  <c:v>22.019774679824575</c:v>
                </c:pt>
                <c:pt idx="55">
                  <c:v>5.8318484254385954</c:v>
                </c:pt>
                <c:pt idx="56">
                  <c:v>9.0716956228070238</c:v>
                </c:pt>
                <c:pt idx="57">
                  <c:v>13.886770723684224</c:v>
                </c:pt>
                <c:pt idx="58">
                  <c:v>-4.6880971491228101</c:v>
                </c:pt>
                <c:pt idx="59">
                  <c:v>17.356690394736852</c:v>
                </c:pt>
                <c:pt idx="60">
                  <c:v>8.6927423947368521</c:v>
                </c:pt>
                <c:pt idx="61">
                  <c:v>13.015625627192971</c:v>
                </c:pt>
                <c:pt idx="62">
                  <c:v>9.6433281666666577</c:v>
                </c:pt>
                <c:pt idx="63">
                  <c:v>-9.6776293640350897</c:v>
                </c:pt>
                <c:pt idx="64">
                  <c:v>18.852226162280704</c:v>
                </c:pt>
                <c:pt idx="65">
                  <c:v>11.317187649122809</c:v>
                </c:pt>
                <c:pt idx="66">
                  <c:v>8.6461975087719196</c:v>
                </c:pt>
                <c:pt idx="67">
                  <c:v>9.0629120307017601</c:v>
                </c:pt>
                <c:pt idx="68">
                  <c:v>-1.227761276315811</c:v>
                </c:pt>
                <c:pt idx="69">
                  <c:v>9.7060341447368401</c:v>
                </c:pt>
                <c:pt idx="70">
                  <c:v>20.295545942982457</c:v>
                </c:pt>
                <c:pt idx="71">
                  <c:v>2.0991617719298166</c:v>
                </c:pt>
                <c:pt idx="72">
                  <c:v>5.3096971535087798</c:v>
                </c:pt>
                <c:pt idx="73">
                  <c:v>-8.9726210000000037</c:v>
                </c:pt>
                <c:pt idx="74">
                  <c:v>19.184338078947377</c:v>
                </c:pt>
                <c:pt idx="75">
                  <c:v>5.5053294517543856</c:v>
                </c:pt>
                <c:pt idx="76">
                  <c:v>-27.682167850877203</c:v>
                </c:pt>
                <c:pt idx="77">
                  <c:v>-32.146342723684214</c:v>
                </c:pt>
                <c:pt idx="78">
                  <c:v>-25.634470767543874</c:v>
                </c:pt>
                <c:pt idx="79">
                  <c:v>-39.811524574561382</c:v>
                </c:pt>
                <c:pt idx="80">
                  <c:v>6.5267945307017463</c:v>
                </c:pt>
                <c:pt idx="81">
                  <c:v>-16.23314063596489</c:v>
                </c:pt>
                <c:pt idx="82">
                  <c:v>-39.139523276315778</c:v>
                </c:pt>
                <c:pt idx="83">
                  <c:v>-24.42062315350876</c:v>
                </c:pt>
                <c:pt idx="84">
                  <c:v>-39.624849706140331</c:v>
                </c:pt>
                <c:pt idx="85">
                  <c:v>11.283749438596487</c:v>
                </c:pt>
                <c:pt idx="86">
                  <c:v>-12.888460482456143</c:v>
                </c:pt>
                <c:pt idx="87">
                  <c:v>-37.402378767543858</c:v>
                </c:pt>
                <c:pt idx="88">
                  <c:v>-23.797151833333334</c:v>
                </c:pt>
                <c:pt idx="89">
                  <c:v>-43.052135096491227</c:v>
                </c:pt>
                <c:pt idx="90">
                  <c:v>17.507285210526305</c:v>
                </c:pt>
                <c:pt idx="91">
                  <c:v>-13.003625390350882</c:v>
                </c:pt>
                <c:pt idx="92">
                  <c:v>-43.794485478070186</c:v>
                </c:pt>
                <c:pt idx="93">
                  <c:v>-17.381131017543861</c:v>
                </c:pt>
                <c:pt idx="94">
                  <c:v>-43.219948504385982</c:v>
                </c:pt>
                <c:pt idx="95">
                  <c:v>18.541467249999968</c:v>
                </c:pt>
                <c:pt idx="96">
                  <c:v>-17.992376293859664</c:v>
                </c:pt>
                <c:pt idx="97">
                  <c:v>-43.510739228070186</c:v>
                </c:pt>
                <c:pt idx="98">
                  <c:v>-31.271643714912287</c:v>
                </c:pt>
                <c:pt idx="99">
                  <c:v>-42.992920236842082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331816"/>
        <c:axId val="213332208"/>
      </c:scatterChart>
      <c:valAx>
        <c:axId val="2133318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332208"/>
        <c:crosses val="autoZero"/>
        <c:crossBetween val="midCat"/>
      </c:valAx>
      <c:valAx>
        <c:axId val="213332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3318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053E-4DA8-4D04-9479-373D03D2D097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0486E-DAB1-4F09-A915-982FA8F8C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053E-4DA8-4D04-9479-373D03D2D097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0486E-DAB1-4F09-A915-982FA8F8C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483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053E-4DA8-4D04-9479-373D03D2D097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0486E-DAB1-4F09-A915-982FA8F8C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447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053E-4DA8-4D04-9479-373D03D2D097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0486E-DAB1-4F09-A915-982FA8F8C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46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053E-4DA8-4D04-9479-373D03D2D097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0486E-DAB1-4F09-A915-982FA8F8C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913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053E-4DA8-4D04-9479-373D03D2D097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0486E-DAB1-4F09-A915-982FA8F8C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192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053E-4DA8-4D04-9479-373D03D2D097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0486E-DAB1-4F09-A915-982FA8F8C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954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053E-4DA8-4D04-9479-373D03D2D097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0486E-DAB1-4F09-A915-982FA8F8C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053E-4DA8-4D04-9479-373D03D2D097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0486E-DAB1-4F09-A915-982FA8F8C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088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053E-4DA8-4D04-9479-373D03D2D097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0486E-DAB1-4F09-A915-982FA8F8C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48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053E-4DA8-4D04-9479-373D03D2D097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0486E-DAB1-4F09-A915-982FA8F8C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901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6053E-4DA8-4D04-9479-373D03D2D097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0486E-DAB1-4F09-A915-982FA8F8C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189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Stave QA: Weekly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376731"/>
          </a:xfrm>
        </p:spPr>
        <p:txBody>
          <a:bodyPr>
            <a:normAutofit/>
          </a:bodyPr>
          <a:lstStyle/>
          <a:p>
            <a:r>
              <a:rPr lang="en-US" dirty="0" smtClean="0"/>
              <a:t>Carlos </a:t>
            </a:r>
            <a:r>
              <a:rPr lang="en-US" dirty="0" err="1" smtClean="0"/>
              <a:t>Vergel</a:t>
            </a:r>
            <a:r>
              <a:rPr lang="en-US" dirty="0" smtClean="0"/>
              <a:t> </a:t>
            </a:r>
            <a:r>
              <a:rPr lang="en-US" dirty="0" err="1" smtClean="0"/>
              <a:t>Infante</a:t>
            </a:r>
            <a:r>
              <a:rPr lang="en-US" dirty="0" smtClean="0"/>
              <a:t> / </a:t>
            </a:r>
            <a:r>
              <a:rPr lang="en-US" dirty="0" err="1" smtClean="0"/>
              <a:t>Boping</a:t>
            </a:r>
            <a:r>
              <a:rPr lang="en-US" dirty="0" smtClean="0"/>
              <a:t> Chen</a:t>
            </a:r>
          </a:p>
          <a:p>
            <a:r>
              <a:rPr lang="en-US" dirty="0" smtClean="0"/>
              <a:t>Nov 2 – 2016</a:t>
            </a:r>
          </a:p>
          <a:p>
            <a:r>
              <a:rPr lang="en-US" sz="6500" dirty="0" smtClean="0">
                <a:solidFill>
                  <a:srgbClr val="FF0000"/>
                </a:solidFill>
              </a:rPr>
              <a:t>GO CUBS!</a:t>
            </a:r>
            <a:endParaRPr lang="en-US" sz="6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709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Early this morning….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6291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I changed the move from 1/64 to 1/8 in the cart, and noticed two things.</a:t>
            </a:r>
          </a:p>
          <a:p>
            <a:pPr marL="514350" indent="-514350">
              <a:buAutoNum type="arabicParenR"/>
            </a:pPr>
            <a:r>
              <a:rPr lang="en-US" sz="2000" dirty="0" smtClean="0"/>
              <a:t>The process was much, much faster. About 40 sec to scan an area of 10 cm and return to its original position.</a:t>
            </a:r>
          </a:p>
          <a:p>
            <a:pPr marL="514350" indent="-514350">
              <a:buAutoNum type="arabicParenR"/>
            </a:pPr>
            <a:r>
              <a:rPr lang="en-US" sz="2000" dirty="0" smtClean="0"/>
              <a:t>After 5 measurements, the problem was </a:t>
            </a:r>
            <a:r>
              <a:rPr lang="en-US" sz="2000" smtClean="0"/>
              <a:t>not observed. </a:t>
            </a:r>
            <a:r>
              <a:rPr lang="en-US" sz="2000" dirty="0" smtClean="0"/>
              <a:t>This might be caused because the experiment was faster than the heat to affect the setup.</a:t>
            </a:r>
            <a:endParaRPr lang="en-US" sz="2000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7950895"/>
              </p:ext>
            </p:extLst>
          </p:nvPr>
        </p:nvGraphicFramePr>
        <p:xfrm>
          <a:off x="211015" y="3165231"/>
          <a:ext cx="11739379" cy="35872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42391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week…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68425"/>
            <a:ext cx="10515600" cy="4351338"/>
          </a:xfrm>
        </p:spPr>
        <p:txBody>
          <a:bodyPr/>
          <a:lstStyle/>
          <a:p>
            <a:r>
              <a:rPr lang="en-US" dirty="0" smtClean="0"/>
              <a:t>We found something was going on wrong about moving the cart.</a:t>
            </a:r>
          </a:p>
          <a:p>
            <a:endParaRPr lang="en-US" dirty="0"/>
          </a:p>
          <a:p>
            <a:r>
              <a:rPr lang="en-US" dirty="0" smtClean="0"/>
              <a:t>We found out that the motor of the linear stave gets hot, very hot (almost 70C).</a:t>
            </a:r>
          </a:p>
          <a:p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3565860"/>
              </p:ext>
            </p:extLst>
          </p:nvPr>
        </p:nvGraphicFramePr>
        <p:xfrm>
          <a:off x="625902" y="3765550"/>
          <a:ext cx="9463087" cy="2957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3317631" y="3118338"/>
            <a:ext cx="1946031" cy="10550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2149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temperature across the plate?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4115306"/>
              </p:ext>
            </p:extLst>
          </p:nvPr>
        </p:nvGraphicFramePr>
        <p:xfrm>
          <a:off x="0" y="1960319"/>
          <a:ext cx="1225867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17077" y="5528618"/>
            <a:ext cx="8124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So we moved the cart away from the motor (not ideal solution).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38518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remember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0246" y="152399"/>
            <a:ext cx="7083986" cy="42635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5139" y="1914866"/>
            <a:ext cx="38451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 previous experiment, the max value was over 200 um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114800" y="832338"/>
            <a:ext cx="4560277" cy="12895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6869085"/>
              </p:ext>
            </p:extLst>
          </p:nvPr>
        </p:nvGraphicFramePr>
        <p:xfrm>
          <a:off x="117231" y="4255476"/>
          <a:ext cx="8710246" cy="2602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827477" y="5002280"/>
            <a:ext cx="28838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the new position of the stave, the thermocouples do not change in temperature.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855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the mean still changing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7669821"/>
              </p:ext>
            </p:extLst>
          </p:nvPr>
        </p:nvGraphicFramePr>
        <p:xfrm>
          <a:off x="1441022" y="1491395"/>
          <a:ext cx="9309956" cy="3385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41022" y="5633737"/>
            <a:ext cx="8761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problem stills there, but the maximum value is smaller than before, it is around 120 um.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8510954" y="2708031"/>
            <a:ext cx="1078523" cy="28604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498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Height (mean) as a function of motor’s temperature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52801" y="61311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Motor’s temperature (c)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641866" y="333225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Height (um)</a:t>
            </a:r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3929667"/>
              </p:ext>
            </p:extLst>
          </p:nvPr>
        </p:nvGraphicFramePr>
        <p:xfrm>
          <a:off x="973015" y="1690687"/>
          <a:ext cx="7010400" cy="4217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698523" y="2942492"/>
            <a:ext cx="29776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relation is not linear, but we also have to take into account the time for the heat to go from the motor to the stave (distance ~ 1 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968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Using vent for cool down the motor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5226286"/>
              </p:ext>
            </p:extLst>
          </p:nvPr>
        </p:nvGraphicFramePr>
        <p:xfrm>
          <a:off x="4982308" y="1441938"/>
          <a:ext cx="7209692" cy="4296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0646" y="2954216"/>
            <a:ext cx="43375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maximum value of the motor is 35 C, a reduction of almost half of our previous results.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677508" y="2403231"/>
            <a:ext cx="2965938" cy="7385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654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Then, after scanning 17.5 cm x 12 cm we get 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3633750"/>
              </p:ext>
            </p:extLst>
          </p:nvPr>
        </p:nvGraphicFramePr>
        <p:xfrm>
          <a:off x="949569" y="1515757"/>
          <a:ext cx="10969136" cy="37947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77815" y="5838092"/>
            <a:ext cx="10187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reduction again of the maximum value of the mean, now is somewhere at 50 um. However, still increasing even a little bit.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8768862" y="2649415"/>
            <a:ext cx="23446" cy="32238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5601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know the problem is related to the motor’s temperature.</a:t>
            </a:r>
          </a:p>
          <a:p>
            <a:endParaRPr lang="en-US" dirty="0"/>
          </a:p>
          <a:p>
            <a:r>
              <a:rPr lang="en-US" dirty="0" smtClean="0"/>
              <a:t>We need to look into the motor more carefully (input voltage, other models, cooling system).</a:t>
            </a:r>
          </a:p>
          <a:p>
            <a:endParaRPr lang="en-US" dirty="0"/>
          </a:p>
          <a:p>
            <a:r>
              <a:rPr lang="en-US" dirty="0" smtClean="0"/>
              <a:t>Measure the increase in height of the rail close to the motor. Roy gave us a meter for the height which we will use this week.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400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406</Words>
  <Application>Microsoft Office PowerPoint</Application>
  <PresentationFormat>Widescreen</PresentationFormat>
  <Paragraphs>43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Stave QA: Weekly Update</vt:lpstr>
      <vt:lpstr>Last week…</vt:lpstr>
      <vt:lpstr>What about temperature across the plate?</vt:lpstr>
      <vt:lpstr>Let’s remember</vt:lpstr>
      <vt:lpstr>But the mean still changing</vt:lpstr>
      <vt:lpstr>Height (mean) as a function of motor’s temperature</vt:lpstr>
      <vt:lpstr>Using vent for cool down the motor</vt:lpstr>
      <vt:lpstr>Then, after scanning 17.5 cm x 12 cm we get </vt:lpstr>
      <vt:lpstr>Summary</vt:lpstr>
      <vt:lpstr>Early this morning….</vt:lpstr>
    </vt:vector>
  </TitlesOfParts>
  <Company>Iowa State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Stave QA: Weekly Update</dc:title>
  <dc:creator>HEP-B</dc:creator>
  <cp:lastModifiedBy>HEP-B</cp:lastModifiedBy>
  <cp:revision>3</cp:revision>
  <dcterms:created xsi:type="dcterms:W3CDTF">2016-11-02T13:45:25Z</dcterms:created>
  <dcterms:modified xsi:type="dcterms:W3CDTF">2016-11-02T14:00:19Z</dcterms:modified>
</cp:coreProperties>
</file>