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3"/>
  </p:notesMasterIdLst>
  <p:sldIdLst>
    <p:sldId id="258" r:id="rId3"/>
    <p:sldId id="297" r:id="rId4"/>
    <p:sldId id="268" r:id="rId5"/>
    <p:sldId id="296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84" r:id="rId14"/>
    <p:sldId id="276" r:id="rId15"/>
    <p:sldId id="277" r:id="rId16"/>
    <p:sldId id="278" r:id="rId17"/>
    <p:sldId id="279" r:id="rId18"/>
    <p:sldId id="280" r:id="rId19"/>
    <p:sldId id="281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6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92" d="100"/>
          <a:sy n="92" d="100"/>
        </p:scale>
        <p:origin x="3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A7FEC-6C13-45A2-940C-E724477DB853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84285-8F24-4661-A7DD-53F5BB1266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972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84285-8F24-4661-A7DD-53F5BB12660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723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9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95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91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6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9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8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4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3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2401958" y="10886"/>
            <a:ext cx="1853340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Edit the text with your own short phrase.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animation is already done for you; just copy and paste the slide into your existing presentation. </a:t>
            </a:r>
          </a:p>
        </p:txBody>
      </p:sp>
    </p:spTree>
    <p:extLst>
      <p:ext uri="{BB962C8B-B14F-4D97-AF65-F5344CB8AC3E}">
        <p14:creationId xmlns:p14="http://schemas.microsoft.com/office/powerpoint/2010/main" val="3002443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6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5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CCD51-08F6-458E-8407-0BC67DF5DC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06575"/>
            <a:ext cx="12192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rgbClr val="0070C0"/>
                </a:solidFill>
              </a:rPr>
              <a:t>ProtoDUNE</a:t>
            </a:r>
            <a:endParaRPr lang="en-US" sz="54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Cryostat </a:t>
            </a:r>
            <a:r>
              <a:rPr lang="en-US" sz="4400" dirty="0">
                <a:solidFill>
                  <a:srgbClr val="0070C0"/>
                </a:solidFill>
              </a:rPr>
              <a:t>Assembly : Plans &amp; </a:t>
            </a:r>
            <a:r>
              <a:rPr lang="en-US" sz="4400" dirty="0" smtClean="0">
                <a:solidFill>
                  <a:srgbClr val="0070C0"/>
                </a:solidFill>
              </a:rPr>
              <a:t>Constraints</a:t>
            </a:r>
          </a:p>
          <a:p>
            <a:pPr algn="ctr"/>
            <a:endParaRPr lang="en-US" sz="4400" dirty="0">
              <a:solidFill>
                <a:srgbClr val="0070C0"/>
              </a:solidFill>
            </a:endParaRPr>
          </a:p>
          <a:p>
            <a:pPr algn="ctr"/>
            <a:endParaRPr lang="en-US" sz="4400" dirty="0" smtClean="0">
              <a:solidFill>
                <a:srgbClr val="0070C0"/>
              </a:solidFill>
            </a:endParaRPr>
          </a:p>
          <a:p>
            <a:pPr algn="ctr"/>
            <a:endParaRPr lang="en-US" sz="4400" dirty="0">
              <a:solidFill>
                <a:srgbClr val="0070C0"/>
              </a:solidFill>
            </a:endParaRPr>
          </a:p>
          <a:p>
            <a:pPr algn="ctr"/>
            <a:endParaRPr lang="en-US" sz="2000" dirty="0" smtClean="0">
              <a:solidFill>
                <a:srgbClr val="0070C0"/>
              </a:solidFill>
            </a:endParaRPr>
          </a:p>
          <a:p>
            <a:pPr algn="ctr"/>
            <a:r>
              <a:rPr lang="en-US" sz="2000" dirty="0" smtClean="0">
                <a:solidFill>
                  <a:srgbClr val="0070C0"/>
                </a:solidFill>
              </a:rPr>
              <a:t>Joint </a:t>
            </a:r>
            <a:r>
              <a:rPr lang="en-US" sz="2000" dirty="0" err="1">
                <a:solidFill>
                  <a:srgbClr val="0070C0"/>
                </a:solidFill>
              </a:rPr>
              <a:t>ProtoDUNE</a:t>
            </a:r>
            <a:r>
              <a:rPr lang="en-US" sz="2000" dirty="0">
                <a:solidFill>
                  <a:srgbClr val="0070C0"/>
                </a:solidFill>
              </a:rPr>
              <a:t> / Neutrino Platform </a:t>
            </a:r>
            <a:r>
              <a:rPr lang="en-US" sz="2000" dirty="0" smtClean="0">
                <a:solidFill>
                  <a:srgbClr val="0070C0"/>
                </a:solidFill>
              </a:rPr>
              <a:t>Meeting</a:t>
            </a:r>
            <a:endParaRPr lang="bg-BG" sz="2000" dirty="0" smtClean="0">
              <a:solidFill>
                <a:srgbClr val="0070C0"/>
              </a:solidFill>
            </a:endParaRPr>
          </a:p>
          <a:p>
            <a:pPr algn="ctr"/>
            <a:r>
              <a:rPr lang="en-US" sz="2000" dirty="0" smtClean="0">
                <a:solidFill>
                  <a:srgbClr val="0070C0"/>
                </a:solidFill>
              </a:rPr>
              <a:t>CERN</a:t>
            </a:r>
            <a:r>
              <a:rPr lang="bg-BG" sz="2000" dirty="0" smtClean="0">
                <a:solidFill>
                  <a:srgbClr val="0070C0"/>
                </a:solidFill>
              </a:rPr>
              <a:t> – </a:t>
            </a:r>
            <a:r>
              <a:rPr lang="en-US" sz="2000" dirty="0" smtClean="0">
                <a:solidFill>
                  <a:srgbClr val="0070C0"/>
                </a:solidFill>
              </a:rPr>
              <a:t>Geneva - Switzerland</a:t>
            </a:r>
            <a:endParaRPr lang="en-US" sz="2000" dirty="0">
              <a:solidFill>
                <a:srgbClr val="0070C0"/>
              </a:solidFill>
            </a:endParaRPr>
          </a:p>
          <a:p>
            <a:pPr algn="ctr"/>
            <a:r>
              <a:rPr lang="en-US" sz="2000" dirty="0" smtClean="0">
                <a:solidFill>
                  <a:srgbClr val="0070C0"/>
                </a:solidFill>
              </a:rPr>
              <a:t>23</a:t>
            </a:r>
            <a:r>
              <a:rPr lang="en-US" sz="2000" baseline="30000" dirty="0" smtClean="0">
                <a:solidFill>
                  <a:srgbClr val="0070C0"/>
                </a:solidFill>
              </a:rPr>
              <a:t>rd</a:t>
            </a:r>
            <a:r>
              <a:rPr lang="en-US" sz="2000" dirty="0" smtClean="0">
                <a:solidFill>
                  <a:srgbClr val="0070C0"/>
                </a:solidFill>
              </a:rPr>
              <a:t> of February 2016</a:t>
            </a:r>
            <a:endParaRPr lang="en-GB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9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47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57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33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1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43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82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62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9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64" b="5455"/>
          <a:stretch/>
        </p:blipFill>
        <p:spPr>
          <a:xfrm>
            <a:off x="182042" y="1194955"/>
            <a:ext cx="8474871" cy="55360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414422"/>
            <a:ext cx="636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Design &amp; Fabrication Status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83867" y="1331835"/>
            <a:ext cx="5008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Cryostat redesigned for 800mm </a:t>
            </a:r>
            <a:r>
              <a:rPr lang="en-US" sz="2000" dirty="0" smtClean="0">
                <a:solidFill>
                  <a:srgbClr val="0070C0"/>
                </a:solidFill>
              </a:rPr>
              <a:t>insulation</a:t>
            </a:r>
            <a:endParaRPr lang="en-US" sz="2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1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59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9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75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04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37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49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1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72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09" y="2470217"/>
            <a:ext cx="6107545" cy="4260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20675" y="0"/>
            <a:ext cx="636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0070C0"/>
                </a:solidFill>
              </a:rPr>
              <a:t>Manufacturing Drawings Status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821" y="859080"/>
            <a:ext cx="3877387" cy="28089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3848" y="3919359"/>
            <a:ext cx="3877387" cy="28116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609" y="719557"/>
            <a:ext cx="50081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Manufacturing </a:t>
            </a:r>
            <a:r>
              <a:rPr lang="en-US" sz="2000" dirty="0" smtClean="0">
                <a:solidFill>
                  <a:srgbClr val="0070C0"/>
                </a:solidFill>
              </a:rPr>
              <a:t>drawings redone and ready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Price enquiry is sent to the companies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Results expected in weeks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Manufacturing starting in April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First pieces arriving in June/July</a:t>
            </a:r>
          </a:p>
        </p:txBody>
      </p:sp>
    </p:spTree>
    <p:extLst>
      <p:ext uri="{BB962C8B-B14F-4D97-AF65-F5344CB8AC3E}">
        <p14:creationId xmlns:p14="http://schemas.microsoft.com/office/powerpoint/2010/main" val="325492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9400" y="2070100"/>
            <a:ext cx="10147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Thank you!</a:t>
            </a:r>
            <a:endParaRPr lang="en-GB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69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883" y="181809"/>
            <a:ext cx="4729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Cryostat Assembly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1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89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7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07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57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00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xtRebound_16x9.potx" id="{E8F64A12-3692-4CB9-8185-513A378374BD}" vid="{C4A2EC0B-33C6-43F5-B0B3-E71AC6D0FF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AA0691D-760F-4965-B412-1EAF61D5EA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Animation slide Rebounding text (widescreen)</Template>
  <TotalTime>0</TotalTime>
  <Words>65</Words>
  <Application>Microsoft Office PowerPoint</Application>
  <PresentationFormat>Widescreen</PresentationFormat>
  <Paragraphs>20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2016-02-11T12:39:33Z</dcterms:created>
  <dcterms:modified xsi:type="dcterms:W3CDTF">2016-02-23T08:14:28Z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TC040144279991</vt:lpwstr>
  </property>
</Properties>
</file>