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BE-ABP Information meeting – </a:t>
            </a:r>
            <a:r>
              <a:rPr lang="en-GB" dirty="0" smtClean="0"/>
              <a:t>25/02/2016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1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Agenda for Today</a:t>
            </a:r>
            <a:endParaRPr lang="en-GB" cap="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793" y="1599228"/>
            <a:ext cx="91059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4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New Arrivals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4212" y="2049137"/>
            <a:ext cx="10541976" cy="3977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Foteini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ASVESTA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		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			HSI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Edoardo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BONANNO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			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HSC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Felix CARLIER		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				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LAT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Salim OGUR						HSS</a:t>
            </a: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Next Meetings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4212" y="16638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6612" y="18162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ABP Information Meetings:</a:t>
            </a: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March: 31/03/2016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8771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282</TotalTime>
  <Words>21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Slice</vt:lpstr>
      <vt:lpstr>BE-ABP Information meeting – 25/02/2016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BE-ABP Information meeting – 22/01/2015</dc:title>
  <dc:creator>Richard Scrivens</dc:creator>
  <cp:lastModifiedBy>Richard Scrivens</cp:lastModifiedBy>
  <cp:revision>24</cp:revision>
  <dcterms:created xsi:type="dcterms:W3CDTF">2015-01-20T15:27:12Z</dcterms:created>
  <dcterms:modified xsi:type="dcterms:W3CDTF">2016-02-25T08:42:32Z</dcterms:modified>
</cp:coreProperties>
</file>