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DD72-022C-4770-9F09-B3251316667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15C-E463-49DD-AE05-5ABDA0C608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DD72-022C-4770-9F09-B3251316667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15C-E463-49DD-AE05-5ABDA0C608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DD72-022C-4770-9F09-B3251316667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15C-E463-49DD-AE05-5ABDA0C608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DD72-022C-4770-9F09-B3251316667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15C-E463-49DD-AE05-5ABDA0C608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DD72-022C-4770-9F09-B3251316667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15C-E463-49DD-AE05-5ABDA0C608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DD72-022C-4770-9F09-B3251316667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15C-E463-49DD-AE05-5ABDA0C608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DD72-022C-4770-9F09-B3251316667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15C-E463-49DD-AE05-5ABDA0C608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DD72-022C-4770-9F09-B3251316667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15C-E463-49DD-AE05-5ABDA0C608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DD72-022C-4770-9F09-B3251316667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15C-E463-49DD-AE05-5ABDA0C608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DD72-022C-4770-9F09-B3251316667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15C-E463-49DD-AE05-5ABDA0C608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DD72-022C-4770-9F09-B3251316667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15C-E463-49DD-AE05-5ABDA0C608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5DD72-022C-4770-9F09-B3251316667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9015C-E463-49DD-AE05-5ABDA0C608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SPS - MKDV kickers </a:t>
            </a:r>
            <a:r>
              <a:rPr lang="fr-FR" dirty="0" err="1" smtClean="0"/>
              <a:t>failure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en-US" sz="3600" b="1" dirty="0" smtClean="0"/>
              <a:t>Wednesday </a:t>
            </a:r>
            <a:r>
              <a:rPr lang="en-US" sz="3600" b="1" dirty="0" smtClean="0"/>
              <a:t>02</a:t>
            </a:r>
            <a:r>
              <a:rPr lang="en-US" sz="3600" b="1" dirty="0" smtClean="0"/>
              <a:t>-&gt; Friday 04-Nov-2011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MKDV location in LSS1</a:t>
            </a:r>
            <a:endParaRPr lang="en-US" dirty="0"/>
          </a:p>
        </p:txBody>
      </p:sp>
      <p:pic>
        <p:nvPicPr>
          <p:cNvPr id="5" name="Picture 4" descr="11MKDV2E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7269645" cy="5373216"/>
          </a:xfrm>
          <a:prstGeom prst="rect">
            <a:avLst/>
          </a:prstGeom>
        </p:spPr>
      </p:pic>
      <p:pic>
        <p:nvPicPr>
          <p:cNvPr id="6" name="Picture 5" descr="SDC10093.JPG"/>
          <p:cNvPicPr>
            <a:picLocks noChangeAspect="1"/>
          </p:cNvPicPr>
          <p:nvPr/>
        </p:nvPicPr>
        <p:blipFill>
          <a:blip r:embed="rId3" cstate="print"/>
          <a:srcRect t="11150" r="15350"/>
          <a:stretch>
            <a:fillRect/>
          </a:stretch>
        </p:blipFill>
        <p:spPr>
          <a:xfrm>
            <a:off x="3979214" y="3212976"/>
            <a:ext cx="5164786" cy="364502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4355976" y="1772816"/>
            <a:ext cx="4202754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dirty="0" smtClean="0"/>
              <a:t>Fault diagnosed on MKDV2 TMR</a:t>
            </a:r>
            <a:endParaRPr lang="en-US" sz="2400" dirty="0"/>
          </a:p>
        </p:txBody>
      </p:sp>
      <p:sp>
        <p:nvSpPr>
          <p:cNvPr id="9" name="Left Arrow 8"/>
          <p:cNvSpPr/>
          <p:nvPr/>
        </p:nvSpPr>
        <p:spPr>
          <a:xfrm>
            <a:off x="1475656" y="6021288"/>
            <a:ext cx="1584176" cy="64807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Failure on magnet </a:t>
            </a:r>
            <a:r>
              <a:rPr lang="en-US" dirty="0" err="1" smtClean="0"/>
              <a:t>feedthrough</a:t>
            </a:r>
            <a:endParaRPr lang="en-US" dirty="0"/>
          </a:p>
        </p:txBody>
      </p:sp>
      <p:pic>
        <p:nvPicPr>
          <p:cNvPr id="4" name="Picture 3" descr="Magnet_MKDV.JPG"/>
          <p:cNvPicPr>
            <a:picLocks noChangeAspect="1"/>
          </p:cNvPicPr>
          <p:nvPr/>
        </p:nvPicPr>
        <p:blipFill>
          <a:blip r:embed="rId2" cstate="print"/>
          <a:srcRect l="4427"/>
          <a:stretch>
            <a:fillRect/>
          </a:stretch>
        </p:blipFill>
        <p:spPr>
          <a:xfrm>
            <a:off x="0" y="1354880"/>
            <a:ext cx="6984776" cy="5503120"/>
          </a:xfrm>
          <a:prstGeom prst="rect">
            <a:avLst/>
          </a:prstGeom>
        </p:spPr>
      </p:pic>
      <p:pic>
        <p:nvPicPr>
          <p:cNvPr id="3" name="Picture 2" descr="TMR_MKDV.JPG"/>
          <p:cNvPicPr>
            <a:picLocks noChangeAspect="1"/>
          </p:cNvPicPr>
          <p:nvPr/>
        </p:nvPicPr>
        <p:blipFill>
          <a:blip r:embed="rId3" cstate="print"/>
          <a:srcRect l="25432" r="8279"/>
          <a:stretch>
            <a:fillRect/>
          </a:stretch>
        </p:blipFill>
        <p:spPr>
          <a:xfrm>
            <a:off x="4247456" y="1340768"/>
            <a:ext cx="4896544" cy="55172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71800" y="5517232"/>
            <a:ext cx="6102424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 Extra damage found on magnet feed-through</a:t>
            </a:r>
          </a:p>
          <a:p>
            <a:pPr>
              <a:buFontTx/>
              <a:buChar char="-"/>
            </a:pPr>
            <a:r>
              <a:rPr lang="en-US" sz="2000" dirty="0" smtClean="0"/>
              <a:t> MKDV sector vented and </a:t>
            </a:r>
            <a:r>
              <a:rPr lang="en-US" sz="2000" dirty="0" err="1" smtClean="0"/>
              <a:t>feedthrough</a:t>
            </a:r>
            <a:r>
              <a:rPr lang="en-US" sz="2000" dirty="0" smtClean="0"/>
              <a:t> changed in-situ</a:t>
            </a:r>
            <a:endParaRPr lang="en-US" sz="2000" dirty="0" smtClean="0"/>
          </a:p>
        </p:txBody>
      </p:sp>
      <p:sp>
        <p:nvSpPr>
          <p:cNvPr id="6" name="Right Arrow 5"/>
          <p:cNvSpPr/>
          <p:nvPr/>
        </p:nvSpPr>
        <p:spPr>
          <a:xfrm>
            <a:off x="395536" y="4005064"/>
            <a:ext cx="1008112" cy="6480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Vacuum </a:t>
            </a:r>
            <a:r>
              <a:rPr lang="fr-FR" dirty="0" err="1" smtClean="0"/>
              <a:t>recovery</a:t>
            </a:r>
            <a:r>
              <a:rPr lang="fr-FR" dirty="0" smtClean="0"/>
              <a:t> and </a:t>
            </a:r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conditionning</a:t>
            </a:r>
            <a:endParaRPr lang="en-US" dirty="0"/>
          </a:p>
        </p:txBody>
      </p:sp>
      <p:pic>
        <p:nvPicPr>
          <p:cNvPr id="1026" name="Picture 2" descr="http://elogbook/eLogbook/attach_reader?attach_id=12118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517" y="1052736"/>
            <a:ext cx="8148289" cy="580526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907704" y="4293096"/>
            <a:ext cx="6984776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Vacuum recovery were long because MKDH sector had to be vented to connect primary pumping group.</a:t>
            </a:r>
          </a:p>
          <a:p>
            <a:pPr>
              <a:buFontTx/>
              <a:buChar char="-"/>
            </a:pPr>
            <a:r>
              <a:rPr lang="en-US" dirty="0" smtClean="0"/>
              <a:t> Conditioning slowed down by vacuum level and a magnet spark.</a:t>
            </a:r>
          </a:p>
          <a:p>
            <a:pPr>
              <a:buFontTx/>
              <a:buChar char="-"/>
            </a:pPr>
            <a:r>
              <a:rPr lang="en-US" dirty="0" smtClean="0"/>
              <a:t> Decision was taken to operate MKDV with reduced voltage.</a:t>
            </a:r>
            <a:endParaRPr lang="en-US" dirty="0" smtClean="0"/>
          </a:p>
        </p:txBody>
      </p:sp>
      <p:sp>
        <p:nvSpPr>
          <p:cNvPr id="5" name="Down Arrow 4"/>
          <p:cNvSpPr/>
          <p:nvPr/>
        </p:nvSpPr>
        <p:spPr>
          <a:xfrm>
            <a:off x="2771800" y="3356992"/>
            <a:ext cx="144016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508104" y="3645024"/>
            <a:ext cx="360040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future plans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700808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More conditioning  during the end of year Christmas Stop.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Decided to accelerate the test and conditioning of the MKDV1 spare (however, this one has a smaller aperture).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MKDV2 magnet to be refurbished during LS1.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Vacuum equipment in tunnel to be consolidated to pump directly on the MKDV.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6A2D77DD378F4B86C8278FF8048E92" ma:contentTypeVersion="0" ma:contentTypeDescription="Create a new document." ma:contentTypeScope="" ma:versionID="1c4e39a55124d02209c2972f831de7b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2B30D27-97C4-4CDC-BAF4-5467F2C752C8}"/>
</file>

<file path=customXml/itemProps2.xml><?xml version="1.0" encoding="utf-8"?>
<ds:datastoreItem xmlns:ds="http://schemas.openxmlformats.org/officeDocument/2006/customXml" ds:itemID="{D467EB3A-7C52-4D83-9F5F-585D25589FD3}"/>
</file>

<file path=customXml/itemProps3.xml><?xml version="1.0" encoding="utf-8"?>
<ds:datastoreItem xmlns:ds="http://schemas.openxmlformats.org/officeDocument/2006/customXml" ds:itemID="{40DD6774-8990-4B39-9928-99E60C3C931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1002</TotalTime>
  <Words>138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SPS - MKDV kickers failure Wednesday 02-&gt; Friday 04-Nov-2011  </vt:lpstr>
      <vt:lpstr>MKDV location in LSS1</vt:lpstr>
      <vt:lpstr>Failure on magnet feedthrough</vt:lpstr>
      <vt:lpstr>Vacuum recovery and magnet conditionning</vt:lpstr>
      <vt:lpstr>future plans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- MKDV kickers failure Wednesday 02-&gt; Friday 04-Nov-2011  </dc:title>
  <dc:creator>ducimeti</dc:creator>
  <cp:lastModifiedBy>ducimeti</cp:lastModifiedBy>
  <cp:revision>8</cp:revision>
  <dcterms:created xsi:type="dcterms:W3CDTF">2011-11-07T15:56:00Z</dcterms:created>
  <dcterms:modified xsi:type="dcterms:W3CDTF">2011-11-08T08:38:02Z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0x010100466A2D77DD378F4B86C8278FF8048E92</vt:lpwstr>
  </property>
</Properties>
</file>