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E6508-1E78-43D8-9D68-E4C0BF97AFB0}" type="datetimeFigureOut">
              <a:rPr lang="en-GB" smtClean="0"/>
              <a:t>26/10/2010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986DD-F5D8-4E24-BF23-99499F732BD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2011 Q1/Q2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260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88240"/>
            <a:ext cx="9144000" cy="276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2011 Q3/Q4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1295400"/>
            <a:ext cx="9115425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decision regarding 2 week extension of technical stop still pending</a:t>
            </a:r>
          </a:p>
          <a:p>
            <a:r>
              <a:rPr lang="en-US" dirty="0" smtClean="0"/>
              <a:t>4 day technical stops every 6 weeks</a:t>
            </a:r>
          </a:p>
          <a:p>
            <a:r>
              <a:rPr lang="en-US" dirty="0" smtClean="0"/>
              <a:t>5 week ion run (including setup time) </a:t>
            </a:r>
          </a:p>
          <a:p>
            <a:pPr lvl="1"/>
            <a:r>
              <a:rPr lang="en-US" dirty="0" smtClean="0"/>
              <a:t>will get squeezed</a:t>
            </a:r>
          </a:p>
          <a:p>
            <a:r>
              <a:rPr lang="en-US" dirty="0" smtClean="0"/>
              <a:t>Late stop (12</a:t>
            </a:r>
            <a:r>
              <a:rPr lang="en-US" baseline="30000" dirty="0" smtClean="0"/>
              <a:t>th</a:t>
            </a:r>
            <a:r>
              <a:rPr lang="en-US" dirty="0" smtClean="0"/>
              <a:t> December) anticipates 2012 shutdown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INJECTORS 2011 Q1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912556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INJECTORS 2011 Q2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199"/>
            <a:ext cx="8991600" cy="2836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90800" y="51816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 longer technical stops – to be confirmed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INJECTORS 2011 Q3/Q4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8686800" cy="524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Provisional summary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8875713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657600"/>
            <a:ext cx="49434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867400"/>
            <a:ext cx="32956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5486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plus</a:t>
            </a:r>
            <a:endParaRPr lang="en-GB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3657600"/>
            <a:ext cx="32861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D136383408F148BF9251BF3534085B" ma:contentTypeVersion="0" ma:contentTypeDescription="Create a new document." ma:contentTypeScope="" ma:versionID="527539a67a15db469bf18b38d76d2d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7A45B1-95BC-48E9-9D77-62BDE60E0FB0}"/>
</file>

<file path=customXml/itemProps2.xml><?xml version="1.0" encoding="utf-8"?>
<ds:datastoreItem xmlns:ds="http://schemas.openxmlformats.org/officeDocument/2006/customXml" ds:itemID="{9F70E948-50AC-457A-9E66-A9D632C1E39C}"/>
</file>

<file path=customXml/itemProps3.xml><?xml version="1.0" encoding="utf-8"?>
<ds:datastoreItem xmlns:ds="http://schemas.openxmlformats.org/officeDocument/2006/customXml" ds:itemID="{5646C858-D6D8-4C96-B4D1-09FC721B9EEB}"/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66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LHC 2011 Q1/Q2</vt:lpstr>
      <vt:lpstr>LHC 2011 Q3/Q4</vt:lpstr>
      <vt:lpstr>Note</vt:lpstr>
      <vt:lpstr>INJECTORS 2011 Q1</vt:lpstr>
      <vt:lpstr>INJECTORS 2011 Q2</vt:lpstr>
      <vt:lpstr>INJECTORS 2011 Q3/Q4</vt:lpstr>
      <vt:lpstr>Provisional 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2011 Q1/Q2</dc:title>
  <dc:creator>Lamont</dc:creator>
  <cp:lastModifiedBy>Lamont</cp:lastModifiedBy>
  <cp:revision>3</cp:revision>
  <dcterms:created xsi:type="dcterms:W3CDTF">2010-10-26T07:30:56Z</dcterms:created>
  <dcterms:modified xsi:type="dcterms:W3CDTF">2010-10-26T07:52:11Z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0x0101009ED136383408F148BF9251BF3534085B</vt:lpwstr>
  </property>
</Properties>
</file>