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2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9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8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24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7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9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1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31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8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0D616-837E-184C-8DF8-5E9543CC7496}" type="datetimeFigureOut">
              <a:rPr lang="en-US" smtClean="0"/>
              <a:t>02/03/16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94E9-701F-4A4F-8261-F70109023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0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Cryogenics Tender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45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48"/>
            <a:ext cx="8229600" cy="6592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Sequence of operations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33525"/>
            <a:ext cx="85700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3 March 2016 :  Discussion on the 4 P&amp;IDs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8 April 2016 : Technical specification document delivered to the </a:t>
            </a:r>
            <a:r>
              <a:rPr lang="en-US" smtClean="0"/>
              <a:t>spec committee.</a:t>
            </a:r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14 April 2016  :  Review (=CERN spec committee) of the final tender technical 					        specifications: 	1 person per detector + CERN ATS experts + CERN HSE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22 April 2016 : Tender sent to the selected firms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22 April – 17 June 2016 : Firms prepare and send the answers to the CERN tender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20 June 2016  : </a:t>
            </a:r>
            <a:r>
              <a:rPr lang="en-US" dirty="0"/>
              <a:t>T</a:t>
            </a:r>
            <a:r>
              <a:rPr lang="en-US" dirty="0" smtClean="0"/>
              <a:t>ender opening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24 June 2016  : Tender result delivery to CERN TE department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13 July 2016    : Documents ready for the CERN FC peer reviewers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19 July 2016    : Procurement documents delivered to CERN management for approval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14 September 2016 : CERN FC approval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19 September 2016 : LOI letter sent to the firm gaining the contract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30 September 2016 : Contract out</a:t>
            </a:r>
          </a:p>
          <a:p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44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46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Cryogenics Tender Schedule</vt:lpstr>
      <vt:lpstr>Sequence of operations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Nessi</dc:creator>
  <cp:lastModifiedBy>Nessi</cp:lastModifiedBy>
  <cp:revision>5</cp:revision>
  <dcterms:created xsi:type="dcterms:W3CDTF">2016-03-02T15:04:48Z</dcterms:created>
  <dcterms:modified xsi:type="dcterms:W3CDTF">2016-03-03T14:43:03Z</dcterms:modified>
</cp:coreProperties>
</file>