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58" r:id="rId5"/>
    <p:sldId id="259" r:id="rId6"/>
    <p:sldId id="27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6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58" autoAdjust="0"/>
    <p:restoredTop sz="94660"/>
  </p:normalViewPr>
  <p:slideViewPr>
    <p:cSldViewPr snapToGrid="0">
      <p:cViewPr varScale="1">
        <p:scale>
          <a:sx n="75" d="100"/>
          <a:sy n="75" d="100"/>
        </p:scale>
        <p:origin x="-96" y="-9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D449CA-2B04-4495-B453-4E9C66600CA7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BF524F2-E764-42D5-9C61-2C549C47510D}">
      <dgm:prSet phldrT="[Text]"/>
      <dgm:spPr/>
      <dgm:t>
        <a:bodyPr/>
        <a:lstStyle/>
        <a:p>
          <a:r>
            <a:rPr lang="en-GB" b="1" dirty="0" smtClean="0"/>
            <a:t>Unavoidable</a:t>
          </a:r>
          <a:endParaRPr lang="en-GB" b="1" dirty="0"/>
        </a:p>
      </dgm:t>
    </dgm:pt>
    <dgm:pt modelId="{B1DF0AD5-5112-4E08-B42F-C86466814CC9}" type="parTrans" cxnId="{D4DD221C-9FFC-4E22-9CD5-2A8BD8D3F4FC}">
      <dgm:prSet/>
      <dgm:spPr/>
      <dgm:t>
        <a:bodyPr/>
        <a:lstStyle/>
        <a:p>
          <a:endParaRPr lang="en-GB"/>
        </a:p>
      </dgm:t>
    </dgm:pt>
    <dgm:pt modelId="{AB9AF0A0-94CC-4127-9444-AA2A99DD6E9B}" type="sibTrans" cxnId="{D4DD221C-9FFC-4E22-9CD5-2A8BD8D3F4FC}">
      <dgm:prSet/>
      <dgm:spPr/>
      <dgm:t>
        <a:bodyPr/>
        <a:lstStyle/>
        <a:p>
          <a:endParaRPr lang="en-GB"/>
        </a:p>
      </dgm:t>
    </dgm:pt>
    <dgm:pt modelId="{A239E1CE-5B30-47B3-AA10-7B0081C4257E}">
      <dgm:prSet phldrT="[Text]" custT="1"/>
      <dgm:spPr/>
      <dgm:t>
        <a:bodyPr/>
        <a:lstStyle/>
        <a:p>
          <a:r>
            <a:rPr lang="en-GB" sz="1600" dirty="0" smtClean="0"/>
            <a:t>Beam Setup at injectors</a:t>
          </a:r>
          <a:endParaRPr lang="en-GB" sz="1600" dirty="0"/>
        </a:p>
      </dgm:t>
    </dgm:pt>
    <dgm:pt modelId="{7BAFA4E7-5E2E-40A5-BBFA-F6FC6F67E0F4}" type="parTrans" cxnId="{A34215A2-5B87-449F-A13B-672DAF8532A2}">
      <dgm:prSet/>
      <dgm:spPr/>
      <dgm:t>
        <a:bodyPr/>
        <a:lstStyle/>
        <a:p>
          <a:endParaRPr lang="en-GB"/>
        </a:p>
      </dgm:t>
    </dgm:pt>
    <dgm:pt modelId="{8917E3BB-B2F2-4568-9332-A9CBB11042F4}" type="sibTrans" cxnId="{A34215A2-5B87-449F-A13B-672DAF8532A2}">
      <dgm:prSet/>
      <dgm:spPr/>
      <dgm:t>
        <a:bodyPr/>
        <a:lstStyle/>
        <a:p>
          <a:endParaRPr lang="en-GB"/>
        </a:p>
      </dgm:t>
    </dgm:pt>
    <dgm:pt modelId="{3C1B7F6C-08B7-4E90-B9A0-5A7712F96C55}">
      <dgm:prSet phldrT="[Text]" custT="1"/>
      <dgm:spPr/>
      <dgm:t>
        <a:bodyPr/>
        <a:lstStyle/>
        <a:p>
          <a:r>
            <a:rPr lang="en-GB" sz="1600" dirty="0" smtClean="0"/>
            <a:t>Transfer Line steering</a:t>
          </a:r>
          <a:endParaRPr lang="en-GB" sz="1600" dirty="0"/>
        </a:p>
      </dgm:t>
    </dgm:pt>
    <dgm:pt modelId="{68C78497-F583-4C06-8C52-3A9F1596209D}" type="parTrans" cxnId="{B11F7583-9D69-4E2A-A2CF-D5A4A23CB720}">
      <dgm:prSet/>
      <dgm:spPr/>
      <dgm:t>
        <a:bodyPr/>
        <a:lstStyle/>
        <a:p>
          <a:endParaRPr lang="en-GB"/>
        </a:p>
      </dgm:t>
    </dgm:pt>
    <dgm:pt modelId="{FB023F34-40DC-4285-8720-BC820F2CD13B}" type="sibTrans" cxnId="{B11F7583-9D69-4E2A-A2CF-D5A4A23CB720}">
      <dgm:prSet/>
      <dgm:spPr/>
      <dgm:t>
        <a:bodyPr/>
        <a:lstStyle/>
        <a:p>
          <a:endParaRPr lang="en-GB"/>
        </a:p>
      </dgm:t>
    </dgm:pt>
    <dgm:pt modelId="{58C0F230-4EEC-4690-9B3F-0B2F34D1A3E5}">
      <dgm:prSet phldrT="[Text]"/>
      <dgm:spPr/>
      <dgm:t>
        <a:bodyPr/>
        <a:lstStyle/>
        <a:p>
          <a:r>
            <a:rPr lang="en-GB" b="1" dirty="0" smtClean="0"/>
            <a:t>Software issues</a:t>
          </a:r>
          <a:endParaRPr lang="en-GB" b="1" dirty="0"/>
        </a:p>
      </dgm:t>
    </dgm:pt>
    <dgm:pt modelId="{3BF6E97C-9883-4562-913B-E9430BAD354F}" type="parTrans" cxnId="{677E41B1-9C01-46EF-91FD-729EB35AA616}">
      <dgm:prSet/>
      <dgm:spPr/>
      <dgm:t>
        <a:bodyPr/>
        <a:lstStyle/>
        <a:p>
          <a:endParaRPr lang="en-GB"/>
        </a:p>
      </dgm:t>
    </dgm:pt>
    <dgm:pt modelId="{E84E9EBC-6B11-4C4A-809D-8D69F83B254F}" type="sibTrans" cxnId="{677E41B1-9C01-46EF-91FD-729EB35AA616}">
      <dgm:prSet/>
      <dgm:spPr/>
      <dgm:t>
        <a:bodyPr/>
        <a:lstStyle/>
        <a:p>
          <a:endParaRPr lang="en-GB"/>
        </a:p>
      </dgm:t>
    </dgm:pt>
    <dgm:pt modelId="{CD9937D0-D308-46CE-B50E-9161A46AED22}">
      <dgm:prSet phldrT="[Text]" custT="1"/>
      <dgm:spPr/>
      <dgm:t>
        <a:bodyPr/>
        <a:lstStyle/>
        <a:p>
          <a:r>
            <a:rPr lang="en-GB" sz="1600" dirty="0" smtClean="0"/>
            <a:t>Timing system latency</a:t>
          </a:r>
          <a:endParaRPr lang="en-GB" sz="1600" dirty="0"/>
        </a:p>
      </dgm:t>
    </dgm:pt>
    <dgm:pt modelId="{A38EDF34-4A3E-4F2B-A3B9-BB65BA0130BA}" type="parTrans" cxnId="{6A8D2276-9DBF-4EFE-A0E4-64CFDEE92671}">
      <dgm:prSet/>
      <dgm:spPr/>
      <dgm:t>
        <a:bodyPr/>
        <a:lstStyle/>
        <a:p>
          <a:endParaRPr lang="en-GB"/>
        </a:p>
      </dgm:t>
    </dgm:pt>
    <dgm:pt modelId="{4F3A03F0-37A8-4590-9F55-93EB70F42261}" type="sibTrans" cxnId="{6A8D2276-9DBF-4EFE-A0E4-64CFDEE92671}">
      <dgm:prSet/>
      <dgm:spPr/>
      <dgm:t>
        <a:bodyPr/>
        <a:lstStyle/>
        <a:p>
          <a:endParaRPr lang="en-GB"/>
        </a:p>
      </dgm:t>
    </dgm:pt>
    <dgm:pt modelId="{531C5BE8-0E9A-4E07-9570-60126C39B751}">
      <dgm:prSet phldrT="[Text]" custT="1"/>
      <dgm:spPr/>
      <dgm:t>
        <a:bodyPr/>
        <a:lstStyle/>
        <a:p>
          <a:r>
            <a:rPr lang="en-GB" sz="1600" dirty="0" smtClean="0"/>
            <a:t>IQC latency</a:t>
          </a:r>
        </a:p>
      </dgm:t>
    </dgm:pt>
    <dgm:pt modelId="{8B92D3E4-F59B-4021-8BDF-F754AB022F7F}" type="parTrans" cxnId="{BFA64FEF-9B02-46A2-AC95-96A75DE184DA}">
      <dgm:prSet/>
      <dgm:spPr/>
      <dgm:t>
        <a:bodyPr/>
        <a:lstStyle/>
        <a:p>
          <a:endParaRPr lang="en-GB"/>
        </a:p>
      </dgm:t>
    </dgm:pt>
    <dgm:pt modelId="{9B817E1F-C384-42B3-A30E-9B4866856767}" type="sibTrans" cxnId="{BFA64FEF-9B02-46A2-AC95-96A75DE184DA}">
      <dgm:prSet/>
      <dgm:spPr/>
      <dgm:t>
        <a:bodyPr/>
        <a:lstStyle/>
        <a:p>
          <a:endParaRPr lang="en-GB"/>
        </a:p>
      </dgm:t>
    </dgm:pt>
    <dgm:pt modelId="{689D1C88-ADDA-4FD3-BF9E-A422439CCF73}">
      <dgm:prSet phldrT="[Text]"/>
      <dgm:spPr/>
      <dgm:t>
        <a:bodyPr/>
        <a:lstStyle/>
        <a:p>
          <a:r>
            <a:rPr lang="en-GB" b="1" dirty="0" smtClean="0"/>
            <a:t>Beam Quality issues</a:t>
          </a:r>
          <a:endParaRPr lang="en-GB" b="1" dirty="0"/>
        </a:p>
      </dgm:t>
    </dgm:pt>
    <dgm:pt modelId="{7CB289E4-C1F5-4333-8011-9AFF6BFFDE9E}" type="parTrans" cxnId="{87B9B7FE-0481-4F11-98D2-22181E3B8D66}">
      <dgm:prSet/>
      <dgm:spPr/>
      <dgm:t>
        <a:bodyPr/>
        <a:lstStyle/>
        <a:p>
          <a:endParaRPr lang="en-GB"/>
        </a:p>
      </dgm:t>
    </dgm:pt>
    <dgm:pt modelId="{2D61B0A3-CDB7-4FA2-A435-65D8DE6A68C6}" type="sibTrans" cxnId="{87B9B7FE-0481-4F11-98D2-22181E3B8D66}">
      <dgm:prSet/>
      <dgm:spPr/>
      <dgm:t>
        <a:bodyPr/>
        <a:lstStyle/>
        <a:p>
          <a:endParaRPr lang="en-GB"/>
        </a:p>
      </dgm:t>
    </dgm:pt>
    <dgm:pt modelId="{412475C6-041C-4D36-8EE3-7018428D8DAC}">
      <dgm:prSet phldrT="[Text]" custT="1"/>
      <dgm:spPr/>
      <dgm:t>
        <a:bodyPr/>
        <a:lstStyle/>
        <a:p>
          <a:r>
            <a:rPr lang="en-GB" sz="1600" dirty="0" smtClean="0"/>
            <a:t>BQM rejected 20% of the injection request</a:t>
          </a:r>
          <a:endParaRPr lang="en-GB" sz="1600" dirty="0"/>
        </a:p>
      </dgm:t>
    </dgm:pt>
    <dgm:pt modelId="{3295E893-9ADA-45D6-9B26-26969837EFDF}" type="parTrans" cxnId="{CD57AB13-C399-487A-8BE5-9B8831555743}">
      <dgm:prSet/>
      <dgm:spPr/>
      <dgm:t>
        <a:bodyPr/>
        <a:lstStyle/>
        <a:p>
          <a:endParaRPr lang="en-GB"/>
        </a:p>
      </dgm:t>
    </dgm:pt>
    <dgm:pt modelId="{940CCAE9-2C95-4963-8DEA-87D115277D20}" type="sibTrans" cxnId="{CD57AB13-C399-487A-8BE5-9B8831555743}">
      <dgm:prSet/>
      <dgm:spPr/>
      <dgm:t>
        <a:bodyPr/>
        <a:lstStyle/>
        <a:p>
          <a:endParaRPr lang="en-GB"/>
        </a:p>
      </dgm:t>
    </dgm:pt>
    <dgm:pt modelId="{091FB126-7AF5-4F04-A6BC-82CCA160B461}">
      <dgm:prSet phldrT="[Text]"/>
      <dgm:spPr/>
      <dgm:t>
        <a:bodyPr/>
        <a:lstStyle/>
        <a:p>
          <a:r>
            <a:rPr lang="en-GB" b="1" dirty="0" smtClean="0"/>
            <a:t>SPS SC</a:t>
          </a:r>
          <a:endParaRPr lang="en-GB" b="1" dirty="0"/>
        </a:p>
      </dgm:t>
    </dgm:pt>
    <dgm:pt modelId="{E722D1D7-9F32-4629-AAA6-B56F20FB51D7}" type="parTrans" cxnId="{D400C648-7A62-4150-8092-E403632E1BB3}">
      <dgm:prSet/>
      <dgm:spPr/>
      <dgm:t>
        <a:bodyPr/>
        <a:lstStyle/>
        <a:p>
          <a:endParaRPr lang="en-GB"/>
        </a:p>
      </dgm:t>
    </dgm:pt>
    <dgm:pt modelId="{EC28C91E-AC8E-4F9C-BB48-54053E267EEB}" type="sibTrans" cxnId="{D400C648-7A62-4150-8092-E403632E1BB3}">
      <dgm:prSet/>
      <dgm:spPr/>
      <dgm:t>
        <a:bodyPr/>
        <a:lstStyle/>
        <a:p>
          <a:endParaRPr lang="en-GB"/>
        </a:p>
      </dgm:t>
    </dgm:pt>
    <dgm:pt modelId="{BFDBE5E9-EC6A-4413-B13B-C2DB7BCE00BA}">
      <dgm:prSet phldrT="[Text]" custT="1"/>
      <dgm:spPr/>
      <dgm:t>
        <a:bodyPr/>
        <a:lstStyle/>
        <a:p>
          <a:r>
            <a:rPr lang="en-GB" sz="1400" dirty="0" smtClean="0"/>
            <a:t>Beam measurements/</a:t>
          </a:r>
        </a:p>
        <a:p>
          <a:r>
            <a:rPr lang="en-GB" sz="1400" dirty="0" smtClean="0"/>
            <a:t>correction</a:t>
          </a:r>
          <a:endParaRPr lang="en-GB" sz="1400" dirty="0"/>
        </a:p>
      </dgm:t>
    </dgm:pt>
    <dgm:pt modelId="{896EA1D4-6697-4644-B1EB-EFFDF1B1FC8E}" type="parTrans" cxnId="{52F0F81F-49FD-42F7-AC9E-8A4266BDBE90}">
      <dgm:prSet/>
      <dgm:spPr/>
      <dgm:t>
        <a:bodyPr/>
        <a:lstStyle/>
        <a:p>
          <a:endParaRPr lang="en-GB"/>
        </a:p>
      </dgm:t>
    </dgm:pt>
    <dgm:pt modelId="{8D69DC74-EDE9-4184-9C0B-43BB4493B450}" type="sibTrans" cxnId="{52F0F81F-49FD-42F7-AC9E-8A4266BDBE90}">
      <dgm:prSet/>
      <dgm:spPr/>
      <dgm:t>
        <a:bodyPr/>
        <a:lstStyle/>
        <a:p>
          <a:endParaRPr lang="en-GB"/>
        </a:p>
      </dgm:t>
    </dgm:pt>
    <dgm:pt modelId="{55BF710C-E415-400F-8977-AB940A284DCF}">
      <dgm:prSet phldrT="[Text]" custT="1"/>
      <dgm:spPr/>
      <dgm:t>
        <a:bodyPr/>
        <a:lstStyle/>
        <a:p>
          <a:r>
            <a:rPr lang="en-GB" sz="1600" dirty="0" smtClean="0"/>
            <a:t>IQC unreliability</a:t>
          </a:r>
        </a:p>
      </dgm:t>
    </dgm:pt>
    <dgm:pt modelId="{A17FCF80-DDC9-4564-B986-A7899C1B264B}" type="parTrans" cxnId="{A3A35C19-D0CF-48C6-A4D1-7EBD4AE3B688}">
      <dgm:prSet/>
      <dgm:spPr/>
      <dgm:t>
        <a:bodyPr/>
        <a:lstStyle/>
        <a:p>
          <a:endParaRPr lang="en-GB"/>
        </a:p>
      </dgm:t>
    </dgm:pt>
    <dgm:pt modelId="{281C9E4A-F757-461A-8F29-782DDAF35250}" type="sibTrans" cxnId="{A3A35C19-D0CF-48C6-A4D1-7EBD4AE3B688}">
      <dgm:prSet/>
      <dgm:spPr/>
      <dgm:t>
        <a:bodyPr/>
        <a:lstStyle/>
        <a:p>
          <a:endParaRPr lang="en-GB"/>
        </a:p>
      </dgm:t>
    </dgm:pt>
    <dgm:pt modelId="{E67ABB6A-AE74-4418-86F7-59F59C3C4E49}">
      <dgm:prSet phldrT="[Text]" custT="1"/>
      <dgm:spPr/>
      <dgm:t>
        <a:bodyPr/>
        <a:lstStyle/>
        <a:p>
          <a:r>
            <a:rPr lang="en-GB" sz="1600" dirty="0" smtClean="0"/>
            <a:t>Many clients</a:t>
          </a:r>
          <a:endParaRPr lang="en-GB" sz="1600" dirty="0"/>
        </a:p>
      </dgm:t>
    </dgm:pt>
    <dgm:pt modelId="{80623344-9CAE-4BBE-8C41-B236A8AEDD6F}" type="parTrans" cxnId="{F79F5E1A-28EF-44A1-AC99-52369CFA2565}">
      <dgm:prSet/>
      <dgm:spPr/>
      <dgm:t>
        <a:bodyPr/>
        <a:lstStyle/>
        <a:p>
          <a:endParaRPr lang="en-GB"/>
        </a:p>
      </dgm:t>
    </dgm:pt>
    <dgm:pt modelId="{0FF315FC-26C1-46CA-BA0B-75D58056C16F}" type="sibTrans" cxnId="{F79F5E1A-28EF-44A1-AC99-52369CFA2565}">
      <dgm:prSet/>
      <dgm:spPr/>
      <dgm:t>
        <a:bodyPr/>
        <a:lstStyle/>
        <a:p>
          <a:endParaRPr lang="en-GB"/>
        </a:p>
      </dgm:t>
    </dgm:pt>
    <dgm:pt modelId="{409AA992-BDA4-4636-BAD1-D8F625E044E3}">
      <dgm:prSet phldrT="[Text]" custT="1"/>
      <dgm:spPr/>
      <dgm:t>
        <a:bodyPr/>
        <a:lstStyle/>
        <a:p>
          <a:r>
            <a:rPr lang="en-GB" sz="1600" dirty="0" smtClean="0"/>
            <a:t>Different SC needed for physics fill</a:t>
          </a:r>
          <a:endParaRPr lang="en-GB" sz="1600" dirty="0"/>
        </a:p>
      </dgm:t>
    </dgm:pt>
    <dgm:pt modelId="{A7AAF694-096D-4D42-A2AB-141AF1344975}" type="parTrans" cxnId="{13B4F711-E648-4DEF-92DE-3128F1E09142}">
      <dgm:prSet/>
      <dgm:spPr/>
      <dgm:t>
        <a:bodyPr/>
        <a:lstStyle/>
        <a:p>
          <a:endParaRPr lang="en-GB"/>
        </a:p>
      </dgm:t>
    </dgm:pt>
    <dgm:pt modelId="{B3922113-38E8-41C7-80B1-1C3BA97BCCE8}" type="sibTrans" cxnId="{13B4F711-E648-4DEF-92DE-3128F1E09142}">
      <dgm:prSet/>
      <dgm:spPr/>
      <dgm:t>
        <a:bodyPr/>
        <a:lstStyle/>
        <a:p>
          <a:endParaRPr lang="en-GB"/>
        </a:p>
      </dgm:t>
    </dgm:pt>
    <dgm:pt modelId="{158EF0DC-E394-42ED-BBBA-D593F520410E}">
      <dgm:prSet phldrT="[Text]"/>
      <dgm:spPr/>
      <dgm:t>
        <a:bodyPr/>
        <a:lstStyle/>
        <a:p>
          <a:r>
            <a:rPr lang="en-GB" b="1" dirty="0" smtClean="0"/>
            <a:t>Hardware limitations</a:t>
          </a:r>
          <a:endParaRPr lang="en-GB" b="1" dirty="0"/>
        </a:p>
      </dgm:t>
    </dgm:pt>
    <dgm:pt modelId="{EF402C68-135F-43CF-A1E6-D94A4DDB8114}" type="parTrans" cxnId="{5F5658BE-D7DC-43EA-BD02-7860C1FCEF28}">
      <dgm:prSet/>
      <dgm:spPr/>
      <dgm:t>
        <a:bodyPr/>
        <a:lstStyle/>
        <a:p>
          <a:endParaRPr lang="en-GB"/>
        </a:p>
      </dgm:t>
    </dgm:pt>
    <dgm:pt modelId="{D163C366-FA05-411E-A5F7-B4921CE703FE}" type="sibTrans" cxnId="{5F5658BE-D7DC-43EA-BD02-7860C1FCEF28}">
      <dgm:prSet/>
      <dgm:spPr/>
      <dgm:t>
        <a:bodyPr/>
        <a:lstStyle/>
        <a:p>
          <a:endParaRPr lang="en-GB"/>
        </a:p>
      </dgm:t>
    </dgm:pt>
    <dgm:pt modelId="{372B39FC-E72A-4F25-BCB7-FEF764946B95}">
      <dgm:prSet phldrT="[Text]" custT="1"/>
      <dgm:spPr/>
      <dgm:t>
        <a:bodyPr/>
        <a:lstStyle/>
        <a:p>
          <a:r>
            <a:rPr lang="en-GB" sz="1600" dirty="0" smtClean="0"/>
            <a:t>Cryogenics heat load</a:t>
          </a:r>
          <a:endParaRPr lang="en-GB" sz="1600" dirty="0"/>
        </a:p>
      </dgm:t>
    </dgm:pt>
    <dgm:pt modelId="{3BFCC0BB-30B8-4BF4-9B19-C37524B2AFEB}" type="parTrans" cxnId="{185B7457-437C-4549-99CE-4F7EB9F43E6C}">
      <dgm:prSet/>
      <dgm:spPr/>
      <dgm:t>
        <a:bodyPr/>
        <a:lstStyle/>
        <a:p>
          <a:endParaRPr lang="en-GB"/>
        </a:p>
      </dgm:t>
    </dgm:pt>
    <dgm:pt modelId="{12DAE766-354F-4690-9078-A61B9A99F6E0}" type="sibTrans" cxnId="{185B7457-437C-4549-99CE-4F7EB9F43E6C}">
      <dgm:prSet/>
      <dgm:spPr/>
      <dgm:t>
        <a:bodyPr/>
        <a:lstStyle/>
        <a:p>
          <a:endParaRPr lang="en-GB"/>
        </a:p>
      </dgm:t>
    </dgm:pt>
    <dgm:pt modelId="{788E6D15-F461-4C62-9F19-61C54EBF4EBB}">
      <dgm:prSet phldrT="[Text]" custT="1"/>
      <dgm:spPr/>
      <dgm:t>
        <a:bodyPr/>
        <a:lstStyle/>
        <a:p>
          <a:r>
            <a:rPr lang="en-GB" sz="1600" dirty="0" smtClean="0"/>
            <a:t>TDI.B2 vacuum</a:t>
          </a:r>
          <a:endParaRPr lang="en-GB" sz="1600" dirty="0"/>
        </a:p>
      </dgm:t>
    </dgm:pt>
    <dgm:pt modelId="{6B67ADAB-25AD-4F06-817F-A10836BF6EB1}" type="parTrans" cxnId="{AB9325B4-3E72-4E55-8B8A-FDF21EBC9F53}">
      <dgm:prSet/>
      <dgm:spPr/>
      <dgm:t>
        <a:bodyPr/>
        <a:lstStyle/>
        <a:p>
          <a:endParaRPr lang="en-GB"/>
        </a:p>
      </dgm:t>
    </dgm:pt>
    <dgm:pt modelId="{27B5C508-206F-40D6-85B0-C9CB97F7C643}" type="sibTrans" cxnId="{AB9325B4-3E72-4E55-8B8A-FDF21EBC9F53}">
      <dgm:prSet/>
      <dgm:spPr/>
      <dgm:t>
        <a:bodyPr/>
        <a:lstStyle/>
        <a:p>
          <a:endParaRPr lang="en-GB"/>
        </a:p>
      </dgm:t>
    </dgm:pt>
    <dgm:pt modelId="{DDB4238E-9316-4878-8784-E61FC622A1BD}">
      <dgm:prSet phldrT="[Text]"/>
      <dgm:spPr/>
      <dgm:t>
        <a:bodyPr/>
        <a:lstStyle/>
        <a:p>
          <a:r>
            <a:rPr lang="en-GB" b="1" dirty="0" smtClean="0"/>
            <a:t>Beam </a:t>
          </a:r>
          <a:r>
            <a:rPr lang="en-GB" b="0" dirty="0" smtClean="0"/>
            <a:t>dynamics</a:t>
          </a:r>
          <a:endParaRPr lang="en-GB" b="0" dirty="0"/>
        </a:p>
      </dgm:t>
    </dgm:pt>
    <dgm:pt modelId="{611BB556-CD10-406D-81DD-123EEA29DC66}" type="parTrans" cxnId="{BC6B88F8-620D-4724-A0D8-7D2C56C7BA03}">
      <dgm:prSet/>
      <dgm:spPr/>
      <dgm:t>
        <a:bodyPr/>
        <a:lstStyle/>
        <a:p>
          <a:endParaRPr lang="en-GB"/>
        </a:p>
      </dgm:t>
    </dgm:pt>
    <dgm:pt modelId="{61FE92C3-D615-40D6-8596-030748B9667C}" type="sibTrans" cxnId="{BC6B88F8-620D-4724-A0D8-7D2C56C7BA03}">
      <dgm:prSet/>
      <dgm:spPr/>
      <dgm:t>
        <a:bodyPr/>
        <a:lstStyle/>
        <a:p>
          <a:endParaRPr lang="en-GB"/>
        </a:p>
      </dgm:t>
    </dgm:pt>
    <dgm:pt modelId="{08A1F296-FDE4-490A-883A-0B0157243C51}">
      <dgm:prSet phldrT="[Text]" custT="1"/>
      <dgm:spPr/>
      <dgm:t>
        <a:bodyPr/>
        <a:lstStyle/>
        <a:p>
          <a:r>
            <a:rPr lang="en-GB" sz="1600" dirty="0" smtClean="0"/>
            <a:t>Beam instabilities</a:t>
          </a:r>
          <a:endParaRPr lang="en-GB" sz="1600" dirty="0"/>
        </a:p>
      </dgm:t>
    </dgm:pt>
    <dgm:pt modelId="{126536CA-F0F9-464F-AF0D-98CB6685C29A}" type="parTrans" cxnId="{516ACA70-3CB9-4541-9123-03BAE0EE3315}">
      <dgm:prSet/>
      <dgm:spPr/>
      <dgm:t>
        <a:bodyPr/>
        <a:lstStyle/>
        <a:p>
          <a:endParaRPr lang="en-GB"/>
        </a:p>
      </dgm:t>
    </dgm:pt>
    <dgm:pt modelId="{4B0E05ED-86A8-4022-9C99-E8FF2FFD9D4E}" type="sibTrans" cxnId="{516ACA70-3CB9-4541-9123-03BAE0EE3315}">
      <dgm:prSet/>
      <dgm:spPr/>
      <dgm:t>
        <a:bodyPr/>
        <a:lstStyle/>
        <a:p>
          <a:endParaRPr lang="en-GB"/>
        </a:p>
      </dgm:t>
    </dgm:pt>
    <dgm:pt modelId="{D5FA34E3-D21C-475C-A844-002574EDF287}">
      <dgm:prSet phldrT="[Text]" custT="1"/>
      <dgm:spPr/>
      <dgm:t>
        <a:bodyPr/>
        <a:lstStyle/>
        <a:p>
          <a:r>
            <a:rPr lang="en-GB" sz="1600" dirty="0" smtClean="0"/>
            <a:t>Losses &amp; blow up</a:t>
          </a:r>
          <a:endParaRPr lang="en-GB" sz="1600" dirty="0"/>
        </a:p>
      </dgm:t>
    </dgm:pt>
    <dgm:pt modelId="{D54D35EB-94EB-42E5-AE50-9525AA48184A}" type="parTrans" cxnId="{0C38BDA0-2F1B-4E0B-AFED-A00E1D34E329}">
      <dgm:prSet/>
      <dgm:spPr/>
      <dgm:t>
        <a:bodyPr/>
        <a:lstStyle/>
        <a:p>
          <a:endParaRPr lang="en-GB"/>
        </a:p>
      </dgm:t>
    </dgm:pt>
    <dgm:pt modelId="{9BD57E97-FCAF-4BC9-90EC-E5416C00386C}" type="sibTrans" cxnId="{0C38BDA0-2F1B-4E0B-AFED-A00E1D34E329}">
      <dgm:prSet/>
      <dgm:spPr/>
      <dgm:t>
        <a:bodyPr/>
        <a:lstStyle/>
        <a:p>
          <a:endParaRPr lang="en-GB"/>
        </a:p>
      </dgm:t>
    </dgm:pt>
    <dgm:pt modelId="{D1AC98B2-BB4B-4FB9-A615-13868B35A5A4}" type="pres">
      <dgm:prSet presAssocID="{B2D449CA-2B04-4495-B453-4E9C66600CA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BAAC05E-0FD6-4517-AEEA-FA72485F5522}" type="pres">
      <dgm:prSet presAssocID="{BBF524F2-E764-42D5-9C61-2C549C47510D}" presName="compNode" presStyleCnt="0"/>
      <dgm:spPr/>
    </dgm:pt>
    <dgm:pt modelId="{35DDC58F-5ECB-4877-98B7-3498F463D500}" type="pres">
      <dgm:prSet presAssocID="{BBF524F2-E764-42D5-9C61-2C549C47510D}" presName="aNode" presStyleLbl="bgShp" presStyleIdx="0" presStyleCnt="6"/>
      <dgm:spPr/>
      <dgm:t>
        <a:bodyPr/>
        <a:lstStyle/>
        <a:p>
          <a:endParaRPr lang="en-GB"/>
        </a:p>
      </dgm:t>
    </dgm:pt>
    <dgm:pt modelId="{4B01D493-DB23-4661-84AF-02000B47E24F}" type="pres">
      <dgm:prSet presAssocID="{BBF524F2-E764-42D5-9C61-2C549C47510D}" presName="textNode" presStyleLbl="bgShp" presStyleIdx="0" presStyleCnt="6"/>
      <dgm:spPr/>
      <dgm:t>
        <a:bodyPr/>
        <a:lstStyle/>
        <a:p>
          <a:endParaRPr lang="en-GB"/>
        </a:p>
      </dgm:t>
    </dgm:pt>
    <dgm:pt modelId="{4602BE41-D5EB-4C34-9F19-A9FDF2A5B236}" type="pres">
      <dgm:prSet presAssocID="{BBF524F2-E764-42D5-9C61-2C549C47510D}" presName="compChildNode" presStyleCnt="0"/>
      <dgm:spPr/>
    </dgm:pt>
    <dgm:pt modelId="{3D8184F7-5CC2-414B-B2FB-6B5A4080DDAF}" type="pres">
      <dgm:prSet presAssocID="{BBF524F2-E764-42D5-9C61-2C549C47510D}" presName="theInnerList" presStyleCnt="0"/>
      <dgm:spPr/>
    </dgm:pt>
    <dgm:pt modelId="{3875F5DA-7B41-4AD1-80D8-406EFF5F00E6}" type="pres">
      <dgm:prSet presAssocID="{A239E1CE-5B30-47B3-AA10-7B0081C4257E}" presName="childNode" presStyleLbl="node1" presStyleIdx="0" presStyleCnt="13" custScaleY="2000000" custLinFactY="-415581" custLinFactNeighborY="-5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F4B5BD-900A-4098-9DF6-05BFBDAB646F}" type="pres">
      <dgm:prSet presAssocID="{A239E1CE-5B30-47B3-AA10-7B0081C4257E}" presName="aSpace2" presStyleCnt="0"/>
      <dgm:spPr/>
    </dgm:pt>
    <dgm:pt modelId="{28B164DE-BBB9-496F-8066-8B14E98942A0}" type="pres">
      <dgm:prSet presAssocID="{3C1B7F6C-08B7-4E90-B9A0-5A7712F96C55}" presName="childNode" presStyleLbl="node1" presStyleIdx="1" presStyleCnt="13" custScaleY="2000000" custLinFactY="-183968" custLinFactNeighborY="-2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42B077-DCBC-4EF7-A5C3-0688C7CC6895}" type="pres">
      <dgm:prSet presAssocID="{3C1B7F6C-08B7-4E90-B9A0-5A7712F96C55}" presName="aSpace2" presStyleCnt="0"/>
      <dgm:spPr/>
    </dgm:pt>
    <dgm:pt modelId="{BDE25B7D-D43B-4022-BCB5-3F8B60B46F8F}" type="pres">
      <dgm:prSet presAssocID="{BFDBE5E9-EC6A-4413-B13B-C2DB7BCE00BA}" presName="childNode" presStyleLbl="node1" presStyleIdx="2" presStyleCnt="13" custScaleY="20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C0A2B3-6814-4660-BBD0-220A9F7656FD}" type="pres">
      <dgm:prSet presAssocID="{BBF524F2-E764-42D5-9C61-2C549C47510D}" presName="aSpace" presStyleCnt="0"/>
      <dgm:spPr/>
    </dgm:pt>
    <dgm:pt modelId="{BF0B44B8-D82E-4E23-8CFC-D94893F7FDF7}" type="pres">
      <dgm:prSet presAssocID="{58C0F230-4EEC-4690-9B3F-0B2F34D1A3E5}" presName="compNode" presStyleCnt="0"/>
      <dgm:spPr/>
    </dgm:pt>
    <dgm:pt modelId="{363E0A65-409A-4512-B48B-23EEF97ACB2E}" type="pres">
      <dgm:prSet presAssocID="{58C0F230-4EEC-4690-9B3F-0B2F34D1A3E5}" presName="aNode" presStyleLbl="bgShp" presStyleIdx="1" presStyleCnt="6"/>
      <dgm:spPr/>
      <dgm:t>
        <a:bodyPr/>
        <a:lstStyle/>
        <a:p>
          <a:endParaRPr lang="en-GB"/>
        </a:p>
      </dgm:t>
    </dgm:pt>
    <dgm:pt modelId="{9F63C1B7-F924-437D-8779-8EB597BB7A96}" type="pres">
      <dgm:prSet presAssocID="{58C0F230-4EEC-4690-9B3F-0B2F34D1A3E5}" presName="textNode" presStyleLbl="bgShp" presStyleIdx="1" presStyleCnt="6"/>
      <dgm:spPr/>
      <dgm:t>
        <a:bodyPr/>
        <a:lstStyle/>
        <a:p>
          <a:endParaRPr lang="en-GB"/>
        </a:p>
      </dgm:t>
    </dgm:pt>
    <dgm:pt modelId="{3AD90485-60D3-434E-A37E-20DAD087CA78}" type="pres">
      <dgm:prSet presAssocID="{58C0F230-4EEC-4690-9B3F-0B2F34D1A3E5}" presName="compChildNode" presStyleCnt="0"/>
      <dgm:spPr/>
    </dgm:pt>
    <dgm:pt modelId="{4119CD6A-F6F7-48E5-A254-0C803DB55F19}" type="pres">
      <dgm:prSet presAssocID="{58C0F230-4EEC-4690-9B3F-0B2F34D1A3E5}" presName="theInnerList" presStyleCnt="0"/>
      <dgm:spPr/>
    </dgm:pt>
    <dgm:pt modelId="{DBE38A91-8ADA-4100-9869-1A68D0D0EFB4}" type="pres">
      <dgm:prSet presAssocID="{CD9937D0-D308-46CE-B50E-9161A46AED22}" presName="childNode" presStyleLbl="node1" presStyleIdx="3" presStyleCnt="13" custScaleY="2000000" custLinFactY="-400000" custLinFactNeighborY="-48607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0AA81C-68C5-46F5-8A3B-757EBB8BE910}" type="pres">
      <dgm:prSet presAssocID="{CD9937D0-D308-46CE-B50E-9161A46AED22}" presName="aSpace2" presStyleCnt="0"/>
      <dgm:spPr/>
    </dgm:pt>
    <dgm:pt modelId="{143A5702-9F63-4637-86F9-11D907570E1B}" type="pres">
      <dgm:prSet presAssocID="{531C5BE8-0E9A-4E07-9570-60126C39B751}" presName="childNode" presStyleLbl="node1" presStyleIdx="4" presStyleCnt="13" custScaleY="2000000" custLinFactY="-154432" custLinFactNeighborY="-2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2C068D-CF59-4908-BC60-7DEC25B5FD2C}" type="pres">
      <dgm:prSet presAssocID="{531C5BE8-0E9A-4E07-9570-60126C39B751}" presName="aSpace2" presStyleCnt="0"/>
      <dgm:spPr/>
    </dgm:pt>
    <dgm:pt modelId="{D2A38D4F-02F4-41BB-905A-7874FDD514FC}" type="pres">
      <dgm:prSet presAssocID="{55BF710C-E415-400F-8977-AB940A284DCF}" presName="childNode" presStyleLbl="node1" presStyleIdx="5" presStyleCnt="13" custScaleY="20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6DB640-EB35-4C6D-8A12-8690513D249E}" type="pres">
      <dgm:prSet presAssocID="{58C0F230-4EEC-4690-9B3F-0B2F34D1A3E5}" presName="aSpace" presStyleCnt="0"/>
      <dgm:spPr/>
    </dgm:pt>
    <dgm:pt modelId="{30C673D1-2264-4994-861A-5730508F6968}" type="pres">
      <dgm:prSet presAssocID="{689D1C88-ADDA-4FD3-BF9E-A422439CCF73}" presName="compNode" presStyleCnt="0"/>
      <dgm:spPr/>
    </dgm:pt>
    <dgm:pt modelId="{873B451C-C7C3-482D-92C2-81843357BE8E}" type="pres">
      <dgm:prSet presAssocID="{689D1C88-ADDA-4FD3-BF9E-A422439CCF73}" presName="aNode" presStyleLbl="bgShp" presStyleIdx="2" presStyleCnt="6"/>
      <dgm:spPr/>
      <dgm:t>
        <a:bodyPr/>
        <a:lstStyle/>
        <a:p>
          <a:endParaRPr lang="en-GB"/>
        </a:p>
      </dgm:t>
    </dgm:pt>
    <dgm:pt modelId="{7039325C-8C0D-419A-AEC9-3D49D7FB8841}" type="pres">
      <dgm:prSet presAssocID="{689D1C88-ADDA-4FD3-BF9E-A422439CCF73}" presName="textNode" presStyleLbl="bgShp" presStyleIdx="2" presStyleCnt="6"/>
      <dgm:spPr/>
      <dgm:t>
        <a:bodyPr/>
        <a:lstStyle/>
        <a:p>
          <a:endParaRPr lang="en-GB"/>
        </a:p>
      </dgm:t>
    </dgm:pt>
    <dgm:pt modelId="{148B857A-AD44-41A4-A73E-11792AA540F9}" type="pres">
      <dgm:prSet presAssocID="{689D1C88-ADDA-4FD3-BF9E-A422439CCF73}" presName="compChildNode" presStyleCnt="0"/>
      <dgm:spPr/>
    </dgm:pt>
    <dgm:pt modelId="{A3F4E5B7-ED08-4370-AF1D-0B45E99A54CC}" type="pres">
      <dgm:prSet presAssocID="{689D1C88-ADDA-4FD3-BF9E-A422439CCF73}" presName="theInnerList" presStyleCnt="0"/>
      <dgm:spPr/>
    </dgm:pt>
    <dgm:pt modelId="{EB76D8B3-69F8-4974-A2E8-BF6C109EEDE0}" type="pres">
      <dgm:prSet presAssocID="{412475C6-041C-4D36-8EE3-7018428D8DAC}" presName="childNode" presStyleLbl="node1" presStyleIdx="6" presStyleCnt="13" custScaleY="55916" custLinFactNeighborX="1043" custLinFactNeighborY="-330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B8B958-5A38-4B9C-BE85-BDB1CD6EAD58}" type="pres">
      <dgm:prSet presAssocID="{689D1C88-ADDA-4FD3-BF9E-A422439CCF73}" presName="aSpace" presStyleCnt="0"/>
      <dgm:spPr/>
    </dgm:pt>
    <dgm:pt modelId="{0D529B76-459C-4C10-B0CF-1D16606F9E44}" type="pres">
      <dgm:prSet presAssocID="{091FB126-7AF5-4F04-A6BC-82CCA160B461}" presName="compNode" presStyleCnt="0"/>
      <dgm:spPr/>
    </dgm:pt>
    <dgm:pt modelId="{BD97BA50-5F6C-4338-9D8C-CD84754DB2AB}" type="pres">
      <dgm:prSet presAssocID="{091FB126-7AF5-4F04-A6BC-82CCA160B461}" presName="aNode" presStyleLbl="bgShp" presStyleIdx="3" presStyleCnt="6"/>
      <dgm:spPr/>
      <dgm:t>
        <a:bodyPr/>
        <a:lstStyle/>
        <a:p>
          <a:endParaRPr lang="en-GB"/>
        </a:p>
      </dgm:t>
    </dgm:pt>
    <dgm:pt modelId="{6B2A1FD2-DC8D-4E18-B071-8C1FFA5B103A}" type="pres">
      <dgm:prSet presAssocID="{091FB126-7AF5-4F04-A6BC-82CCA160B461}" presName="textNode" presStyleLbl="bgShp" presStyleIdx="3" presStyleCnt="6"/>
      <dgm:spPr/>
      <dgm:t>
        <a:bodyPr/>
        <a:lstStyle/>
        <a:p>
          <a:endParaRPr lang="en-GB"/>
        </a:p>
      </dgm:t>
    </dgm:pt>
    <dgm:pt modelId="{9E0B8CC8-3A1F-4F8D-9276-C0C79153338D}" type="pres">
      <dgm:prSet presAssocID="{091FB126-7AF5-4F04-A6BC-82CCA160B461}" presName="compChildNode" presStyleCnt="0"/>
      <dgm:spPr/>
    </dgm:pt>
    <dgm:pt modelId="{C0AFBA7A-8A3B-4833-885C-DBB2A5CB1CA7}" type="pres">
      <dgm:prSet presAssocID="{091FB126-7AF5-4F04-A6BC-82CCA160B461}" presName="theInnerList" presStyleCnt="0"/>
      <dgm:spPr/>
    </dgm:pt>
    <dgm:pt modelId="{FD630308-401C-4AEB-B2E0-09A9EC1C5D91}" type="pres">
      <dgm:prSet presAssocID="{E67ABB6A-AE74-4418-86F7-59F59C3C4E49}" presName="childNode" presStyleLbl="node1" presStyleIdx="7" presStyleCnt="13" custScaleY="79695" custLinFactNeighborY="-2017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92F9C5-14AF-4707-BC9E-5A8A0C1C89B6}" type="pres">
      <dgm:prSet presAssocID="{E67ABB6A-AE74-4418-86F7-59F59C3C4E49}" presName="aSpace2" presStyleCnt="0"/>
      <dgm:spPr/>
    </dgm:pt>
    <dgm:pt modelId="{B3613081-7A8D-4D18-B924-31BCBCA87A98}" type="pres">
      <dgm:prSet presAssocID="{409AA992-BDA4-4636-BAD1-D8F625E044E3}" presName="childNode" presStyleLbl="node1" presStyleIdx="8" presStyleCnt="13" custScaleY="85792" custLinFactNeighborY="-120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CDFC89-8F12-402A-B5C2-013209F45777}" type="pres">
      <dgm:prSet presAssocID="{091FB126-7AF5-4F04-A6BC-82CCA160B461}" presName="aSpace" presStyleCnt="0"/>
      <dgm:spPr/>
    </dgm:pt>
    <dgm:pt modelId="{DE652B4D-ACA4-4039-9EB9-8835315FC0F8}" type="pres">
      <dgm:prSet presAssocID="{158EF0DC-E394-42ED-BBBA-D593F520410E}" presName="compNode" presStyleCnt="0"/>
      <dgm:spPr/>
    </dgm:pt>
    <dgm:pt modelId="{DA1F9F64-7C91-4B04-BEE9-FDA7C098C093}" type="pres">
      <dgm:prSet presAssocID="{158EF0DC-E394-42ED-BBBA-D593F520410E}" presName="aNode" presStyleLbl="bgShp" presStyleIdx="4" presStyleCnt="6"/>
      <dgm:spPr/>
      <dgm:t>
        <a:bodyPr/>
        <a:lstStyle/>
        <a:p>
          <a:endParaRPr lang="en-GB"/>
        </a:p>
      </dgm:t>
    </dgm:pt>
    <dgm:pt modelId="{AD362772-161B-4B56-AA56-1D6D326EBDF7}" type="pres">
      <dgm:prSet presAssocID="{158EF0DC-E394-42ED-BBBA-D593F520410E}" presName="textNode" presStyleLbl="bgShp" presStyleIdx="4" presStyleCnt="6"/>
      <dgm:spPr/>
      <dgm:t>
        <a:bodyPr/>
        <a:lstStyle/>
        <a:p>
          <a:endParaRPr lang="en-GB"/>
        </a:p>
      </dgm:t>
    </dgm:pt>
    <dgm:pt modelId="{5CBA8483-9ABF-4BBC-B78C-FC3CF9E9EE01}" type="pres">
      <dgm:prSet presAssocID="{158EF0DC-E394-42ED-BBBA-D593F520410E}" presName="compChildNode" presStyleCnt="0"/>
      <dgm:spPr/>
    </dgm:pt>
    <dgm:pt modelId="{00AE6FD0-F702-4F17-B5C5-6A513055453E}" type="pres">
      <dgm:prSet presAssocID="{158EF0DC-E394-42ED-BBBA-D593F520410E}" presName="theInnerList" presStyleCnt="0"/>
      <dgm:spPr/>
    </dgm:pt>
    <dgm:pt modelId="{A2A034F0-D9A9-4468-B5B5-84812420F4BE}" type="pres">
      <dgm:prSet presAssocID="{372B39FC-E72A-4F25-BCB7-FEF764946B95}" presName="childNode" presStyleLbl="node1" presStyleIdx="9" presStyleCnt="13" custScaleY="2000000" custLinFactY="-474653" custLinFactNeighborX="2411" custLinFactNeighborY="-5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4F4E07-4559-4824-87A0-08A137B5AE69}" type="pres">
      <dgm:prSet presAssocID="{372B39FC-E72A-4F25-BCB7-FEF764946B95}" presName="aSpace2" presStyleCnt="0"/>
      <dgm:spPr/>
    </dgm:pt>
    <dgm:pt modelId="{0F5BCC5D-BDBB-4559-8BE9-74D1D1E9AD1C}" type="pres">
      <dgm:prSet presAssocID="{788E6D15-F461-4C62-9F19-61C54EBF4EBB}" presName="childNode" presStyleLbl="node1" presStyleIdx="10" presStyleCnt="13" custScaleY="2000000" custLinFactY="-183953" custLinFactNeighborX="2411" custLinFactNeighborY="-2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83DA24-0414-4094-966D-E4C26A691C96}" type="pres">
      <dgm:prSet presAssocID="{158EF0DC-E394-42ED-BBBA-D593F520410E}" presName="aSpace" presStyleCnt="0"/>
      <dgm:spPr/>
    </dgm:pt>
    <dgm:pt modelId="{078751EE-5A6F-48CC-BCF5-FEBA47CD1936}" type="pres">
      <dgm:prSet presAssocID="{DDB4238E-9316-4878-8784-E61FC622A1BD}" presName="compNode" presStyleCnt="0"/>
      <dgm:spPr/>
    </dgm:pt>
    <dgm:pt modelId="{0D518A90-8D4E-49E8-B8AF-3D7530C5CBFB}" type="pres">
      <dgm:prSet presAssocID="{DDB4238E-9316-4878-8784-E61FC622A1BD}" presName="aNode" presStyleLbl="bgShp" presStyleIdx="5" presStyleCnt="6"/>
      <dgm:spPr/>
      <dgm:t>
        <a:bodyPr/>
        <a:lstStyle/>
        <a:p>
          <a:endParaRPr lang="en-GB"/>
        </a:p>
      </dgm:t>
    </dgm:pt>
    <dgm:pt modelId="{67F6E345-E810-402C-9FD8-2A4D09725E09}" type="pres">
      <dgm:prSet presAssocID="{DDB4238E-9316-4878-8784-E61FC622A1BD}" presName="textNode" presStyleLbl="bgShp" presStyleIdx="5" presStyleCnt="6"/>
      <dgm:spPr/>
      <dgm:t>
        <a:bodyPr/>
        <a:lstStyle/>
        <a:p>
          <a:endParaRPr lang="en-GB"/>
        </a:p>
      </dgm:t>
    </dgm:pt>
    <dgm:pt modelId="{C243D840-F916-4BAF-AEEB-F060C79A6B7B}" type="pres">
      <dgm:prSet presAssocID="{DDB4238E-9316-4878-8784-E61FC622A1BD}" presName="compChildNode" presStyleCnt="0"/>
      <dgm:spPr/>
    </dgm:pt>
    <dgm:pt modelId="{EF073C9B-3114-4CA2-BF45-9B10BC86B49F}" type="pres">
      <dgm:prSet presAssocID="{DDB4238E-9316-4878-8784-E61FC622A1BD}" presName="theInnerList" presStyleCnt="0"/>
      <dgm:spPr/>
    </dgm:pt>
    <dgm:pt modelId="{A380A622-5644-4EC6-9A0A-66ACEA4EC55C}" type="pres">
      <dgm:prSet presAssocID="{08A1F296-FDE4-490A-883A-0B0157243C51}" presName="childNode" presStyleLbl="node1" presStyleIdx="11" presStyleCnt="13" custScaleY="2000000" custLinFactY="-500000" custLinFactNeighborX="279" custLinFactNeighborY="-5337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5C09FD-FF6E-42B9-A5A4-87D5135439EF}" type="pres">
      <dgm:prSet presAssocID="{08A1F296-FDE4-490A-883A-0B0157243C51}" presName="aSpace2" presStyleCnt="0"/>
      <dgm:spPr/>
    </dgm:pt>
    <dgm:pt modelId="{45AF4450-4278-4CF1-A419-DB6AD4F16D71}" type="pres">
      <dgm:prSet presAssocID="{D5FA34E3-D21C-475C-A844-002574EDF287}" presName="childNode" presStyleLbl="node1" presStyleIdx="12" presStyleCnt="13" custScaleY="2000000" custLinFactY="-154419" custLinFactNeighborX="1721" custLinFactNeighborY="-2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34215A2-5B87-449F-A13B-672DAF8532A2}" srcId="{BBF524F2-E764-42D5-9C61-2C549C47510D}" destId="{A239E1CE-5B30-47B3-AA10-7B0081C4257E}" srcOrd="0" destOrd="0" parTransId="{7BAFA4E7-5E2E-40A5-BBFA-F6FC6F67E0F4}" sibTransId="{8917E3BB-B2F2-4568-9332-A9CBB11042F4}"/>
    <dgm:cxn modelId="{A5404F6E-E36C-46A9-81B7-A07A92C08169}" type="presOf" srcId="{B2D449CA-2B04-4495-B453-4E9C66600CA7}" destId="{D1AC98B2-BB4B-4FB9-A615-13868B35A5A4}" srcOrd="0" destOrd="0" presId="urn:microsoft.com/office/officeart/2005/8/layout/lProcess2"/>
    <dgm:cxn modelId="{A521A888-E682-48CF-88C8-3F0B5B080B80}" type="presOf" srcId="{531C5BE8-0E9A-4E07-9570-60126C39B751}" destId="{143A5702-9F63-4637-86F9-11D907570E1B}" srcOrd="0" destOrd="0" presId="urn:microsoft.com/office/officeart/2005/8/layout/lProcess2"/>
    <dgm:cxn modelId="{BEB8A89D-E8E3-474E-98A7-0249B692062A}" type="presOf" srcId="{E67ABB6A-AE74-4418-86F7-59F59C3C4E49}" destId="{FD630308-401C-4AEB-B2E0-09A9EC1C5D91}" srcOrd="0" destOrd="0" presId="urn:microsoft.com/office/officeart/2005/8/layout/lProcess2"/>
    <dgm:cxn modelId="{9FFF5DDA-FAAD-4F68-BC19-A157BCF37FDC}" type="presOf" srcId="{BFDBE5E9-EC6A-4413-B13B-C2DB7BCE00BA}" destId="{BDE25B7D-D43B-4022-BCB5-3F8B60B46F8F}" srcOrd="0" destOrd="0" presId="urn:microsoft.com/office/officeart/2005/8/layout/lProcess2"/>
    <dgm:cxn modelId="{185B7457-437C-4549-99CE-4F7EB9F43E6C}" srcId="{158EF0DC-E394-42ED-BBBA-D593F520410E}" destId="{372B39FC-E72A-4F25-BCB7-FEF764946B95}" srcOrd="0" destOrd="0" parTransId="{3BFCC0BB-30B8-4BF4-9B19-C37524B2AFEB}" sibTransId="{12DAE766-354F-4690-9078-A61B9A99F6E0}"/>
    <dgm:cxn modelId="{52F0F81F-49FD-42F7-AC9E-8A4266BDBE90}" srcId="{BBF524F2-E764-42D5-9C61-2C549C47510D}" destId="{BFDBE5E9-EC6A-4413-B13B-C2DB7BCE00BA}" srcOrd="2" destOrd="0" parTransId="{896EA1D4-6697-4644-B1EB-EFFDF1B1FC8E}" sibTransId="{8D69DC74-EDE9-4184-9C0B-43BB4493B450}"/>
    <dgm:cxn modelId="{45817FC5-B1D7-40B4-BB84-6BBEB2C646F2}" type="presOf" srcId="{412475C6-041C-4D36-8EE3-7018428D8DAC}" destId="{EB76D8B3-69F8-4974-A2E8-BF6C109EEDE0}" srcOrd="0" destOrd="0" presId="urn:microsoft.com/office/officeart/2005/8/layout/lProcess2"/>
    <dgm:cxn modelId="{7D886987-4757-4465-B6EC-E93205FE17FD}" type="presOf" srcId="{409AA992-BDA4-4636-BAD1-D8F625E044E3}" destId="{B3613081-7A8D-4D18-B924-31BCBCA87A98}" srcOrd="0" destOrd="0" presId="urn:microsoft.com/office/officeart/2005/8/layout/lProcess2"/>
    <dgm:cxn modelId="{6D19BB18-5151-470E-A188-7144D9F9FCFA}" type="presOf" srcId="{372B39FC-E72A-4F25-BCB7-FEF764946B95}" destId="{A2A034F0-D9A9-4468-B5B5-84812420F4BE}" srcOrd="0" destOrd="0" presId="urn:microsoft.com/office/officeart/2005/8/layout/lProcess2"/>
    <dgm:cxn modelId="{BC6B88F8-620D-4724-A0D8-7D2C56C7BA03}" srcId="{B2D449CA-2B04-4495-B453-4E9C66600CA7}" destId="{DDB4238E-9316-4878-8784-E61FC622A1BD}" srcOrd="5" destOrd="0" parTransId="{611BB556-CD10-406D-81DD-123EEA29DC66}" sibTransId="{61FE92C3-D615-40D6-8596-030748B9667C}"/>
    <dgm:cxn modelId="{B11F7583-9D69-4E2A-A2CF-D5A4A23CB720}" srcId="{BBF524F2-E764-42D5-9C61-2C549C47510D}" destId="{3C1B7F6C-08B7-4E90-B9A0-5A7712F96C55}" srcOrd="1" destOrd="0" parTransId="{68C78497-F583-4C06-8C52-3A9F1596209D}" sibTransId="{FB023F34-40DC-4285-8720-BC820F2CD13B}"/>
    <dgm:cxn modelId="{756582EB-550A-46AC-BA06-3D350631B6F6}" type="presOf" srcId="{BBF524F2-E764-42D5-9C61-2C549C47510D}" destId="{35DDC58F-5ECB-4877-98B7-3498F463D500}" srcOrd="0" destOrd="0" presId="urn:microsoft.com/office/officeart/2005/8/layout/lProcess2"/>
    <dgm:cxn modelId="{CCFB376C-1D49-4C1D-84B5-2B1BB60238E6}" type="presOf" srcId="{158EF0DC-E394-42ED-BBBA-D593F520410E}" destId="{DA1F9F64-7C91-4B04-BEE9-FDA7C098C093}" srcOrd="0" destOrd="0" presId="urn:microsoft.com/office/officeart/2005/8/layout/lProcess2"/>
    <dgm:cxn modelId="{020D8534-1152-4702-B374-BCF8815007BA}" type="presOf" srcId="{158EF0DC-E394-42ED-BBBA-D593F520410E}" destId="{AD362772-161B-4B56-AA56-1D6D326EBDF7}" srcOrd="1" destOrd="0" presId="urn:microsoft.com/office/officeart/2005/8/layout/lProcess2"/>
    <dgm:cxn modelId="{13B4F711-E648-4DEF-92DE-3128F1E09142}" srcId="{091FB126-7AF5-4F04-A6BC-82CCA160B461}" destId="{409AA992-BDA4-4636-BAD1-D8F625E044E3}" srcOrd="1" destOrd="0" parTransId="{A7AAF694-096D-4D42-A2AB-141AF1344975}" sibTransId="{B3922113-38E8-41C7-80B1-1C3BA97BCCE8}"/>
    <dgm:cxn modelId="{BFA64FEF-9B02-46A2-AC95-96A75DE184DA}" srcId="{58C0F230-4EEC-4690-9B3F-0B2F34D1A3E5}" destId="{531C5BE8-0E9A-4E07-9570-60126C39B751}" srcOrd="1" destOrd="0" parTransId="{8B92D3E4-F59B-4021-8BDF-F754AB022F7F}" sibTransId="{9B817E1F-C384-42B3-A30E-9B4866856767}"/>
    <dgm:cxn modelId="{5A9A12D0-8321-4BE4-B416-8F52BFAAD336}" type="presOf" srcId="{CD9937D0-D308-46CE-B50E-9161A46AED22}" destId="{DBE38A91-8ADA-4100-9869-1A68D0D0EFB4}" srcOrd="0" destOrd="0" presId="urn:microsoft.com/office/officeart/2005/8/layout/lProcess2"/>
    <dgm:cxn modelId="{9C315787-62CF-4EDB-8CF4-A208EC7E01BD}" type="presOf" srcId="{DDB4238E-9316-4878-8784-E61FC622A1BD}" destId="{0D518A90-8D4E-49E8-B8AF-3D7530C5CBFB}" srcOrd="0" destOrd="0" presId="urn:microsoft.com/office/officeart/2005/8/layout/lProcess2"/>
    <dgm:cxn modelId="{6A8D2276-9DBF-4EFE-A0E4-64CFDEE92671}" srcId="{58C0F230-4EEC-4690-9B3F-0B2F34D1A3E5}" destId="{CD9937D0-D308-46CE-B50E-9161A46AED22}" srcOrd="0" destOrd="0" parTransId="{A38EDF34-4A3E-4F2B-A3B9-BB65BA0130BA}" sibTransId="{4F3A03F0-37A8-4590-9F55-93EB70F42261}"/>
    <dgm:cxn modelId="{87B9B7FE-0481-4F11-98D2-22181E3B8D66}" srcId="{B2D449CA-2B04-4495-B453-4E9C66600CA7}" destId="{689D1C88-ADDA-4FD3-BF9E-A422439CCF73}" srcOrd="2" destOrd="0" parTransId="{7CB289E4-C1F5-4333-8011-9AFF6BFFDE9E}" sibTransId="{2D61B0A3-CDB7-4FA2-A435-65D8DE6A68C6}"/>
    <dgm:cxn modelId="{677E41B1-9C01-46EF-91FD-729EB35AA616}" srcId="{B2D449CA-2B04-4495-B453-4E9C66600CA7}" destId="{58C0F230-4EEC-4690-9B3F-0B2F34D1A3E5}" srcOrd="1" destOrd="0" parTransId="{3BF6E97C-9883-4562-913B-E9430BAD354F}" sibTransId="{E84E9EBC-6B11-4C4A-809D-8D69F83B254F}"/>
    <dgm:cxn modelId="{516ACA70-3CB9-4541-9123-03BAE0EE3315}" srcId="{DDB4238E-9316-4878-8784-E61FC622A1BD}" destId="{08A1F296-FDE4-490A-883A-0B0157243C51}" srcOrd="0" destOrd="0" parTransId="{126536CA-F0F9-464F-AF0D-98CB6685C29A}" sibTransId="{4B0E05ED-86A8-4022-9C99-E8FF2FFD9D4E}"/>
    <dgm:cxn modelId="{6661F822-7D0D-4A72-A2CD-1E08E66A7273}" type="presOf" srcId="{689D1C88-ADDA-4FD3-BF9E-A422439CCF73}" destId="{7039325C-8C0D-419A-AEC9-3D49D7FB8841}" srcOrd="1" destOrd="0" presId="urn:microsoft.com/office/officeart/2005/8/layout/lProcess2"/>
    <dgm:cxn modelId="{919FBA4A-72CD-4E6A-83F7-5D0D64DC255A}" type="presOf" srcId="{A239E1CE-5B30-47B3-AA10-7B0081C4257E}" destId="{3875F5DA-7B41-4AD1-80D8-406EFF5F00E6}" srcOrd="0" destOrd="0" presId="urn:microsoft.com/office/officeart/2005/8/layout/lProcess2"/>
    <dgm:cxn modelId="{797B8F17-5963-470E-880F-556D926678AD}" type="presOf" srcId="{689D1C88-ADDA-4FD3-BF9E-A422439CCF73}" destId="{873B451C-C7C3-482D-92C2-81843357BE8E}" srcOrd="0" destOrd="0" presId="urn:microsoft.com/office/officeart/2005/8/layout/lProcess2"/>
    <dgm:cxn modelId="{A3A35C19-D0CF-48C6-A4D1-7EBD4AE3B688}" srcId="{58C0F230-4EEC-4690-9B3F-0B2F34D1A3E5}" destId="{55BF710C-E415-400F-8977-AB940A284DCF}" srcOrd="2" destOrd="0" parTransId="{A17FCF80-DDC9-4564-B986-A7899C1B264B}" sibTransId="{281C9E4A-F757-461A-8F29-782DDAF35250}"/>
    <dgm:cxn modelId="{CD57AB13-C399-487A-8BE5-9B8831555743}" srcId="{689D1C88-ADDA-4FD3-BF9E-A422439CCF73}" destId="{412475C6-041C-4D36-8EE3-7018428D8DAC}" srcOrd="0" destOrd="0" parTransId="{3295E893-9ADA-45D6-9B26-26969837EFDF}" sibTransId="{940CCAE9-2C95-4963-8DEA-87D115277D20}"/>
    <dgm:cxn modelId="{CC6D4B2B-0B3E-4A9D-B499-DE684CA10047}" type="presOf" srcId="{788E6D15-F461-4C62-9F19-61C54EBF4EBB}" destId="{0F5BCC5D-BDBB-4559-8BE9-74D1D1E9AD1C}" srcOrd="0" destOrd="0" presId="urn:microsoft.com/office/officeart/2005/8/layout/lProcess2"/>
    <dgm:cxn modelId="{5F5658BE-D7DC-43EA-BD02-7860C1FCEF28}" srcId="{B2D449CA-2B04-4495-B453-4E9C66600CA7}" destId="{158EF0DC-E394-42ED-BBBA-D593F520410E}" srcOrd="4" destOrd="0" parTransId="{EF402C68-135F-43CF-A1E6-D94A4DDB8114}" sibTransId="{D163C366-FA05-411E-A5F7-B4921CE703FE}"/>
    <dgm:cxn modelId="{D4DD221C-9FFC-4E22-9CD5-2A8BD8D3F4FC}" srcId="{B2D449CA-2B04-4495-B453-4E9C66600CA7}" destId="{BBF524F2-E764-42D5-9C61-2C549C47510D}" srcOrd="0" destOrd="0" parTransId="{B1DF0AD5-5112-4E08-B42F-C86466814CC9}" sibTransId="{AB9AF0A0-94CC-4127-9444-AA2A99DD6E9B}"/>
    <dgm:cxn modelId="{9F145954-AE5D-48E7-B252-3AFB1CDFC2C7}" type="presOf" srcId="{091FB126-7AF5-4F04-A6BC-82CCA160B461}" destId="{6B2A1FD2-DC8D-4E18-B071-8C1FFA5B103A}" srcOrd="1" destOrd="0" presId="urn:microsoft.com/office/officeart/2005/8/layout/lProcess2"/>
    <dgm:cxn modelId="{DBE0F6B2-5BD4-4E30-A2B2-EAC839E73A01}" type="presOf" srcId="{08A1F296-FDE4-490A-883A-0B0157243C51}" destId="{A380A622-5644-4EC6-9A0A-66ACEA4EC55C}" srcOrd="0" destOrd="0" presId="urn:microsoft.com/office/officeart/2005/8/layout/lProcess2"/>
    <dgm:cxn modelId="{0C38BDA0-2F1B-4E0B-AFED-A00E1D34E329}" srcId="{DDB4238E-9316-4878-8784-E61FC622A1BD}" destId="{D5FA34E3-D21C-475C-A844-002574EDF287}" srcOrd="1" destOrd="0" parTransId="{D54D35EB-94EB-42E5-AE50-9525AA48184A}" sibTransId="{9BD57E97-FCAF-4BC9-90EC-E5416C00386C}"/>
    <dgm:cxn modelId="{539945EF-F509-414F-8B49-F1F9AACAAABD}" type="presOf" srcId="{3C1B7F6C-08B7-4E90-B9A0-5A7712F96C55}" destId="{28B164DE-BBB9-496F-8066-8B14E98942A0}" srcOrd="0" destOrd="0" presId="urn:microsoft.com/office/officeart/2005/8/layout/lProcess2"/>
    <dgm:cxn modelId="{F79F5E1A-28EF-44A1-AC99-52369CFA2565}" srcId="{091FB126-7AF5-4F04-A6BC-82CCA160B461}" destId="{E67ABB6A-AE74-4418-86F7-59F59C3C4E49}" srcOrd="0" destOrd="0" parTransId="{80623344-9CAE-4BBE-8C41-B236A8AEDD6F}" sibTransId="{0FF315FC-26C1-46CA-BA0B-75D58056C16F}"/>
    <dgm:cxn modelId="{6AA4EEC2-9F5B-4C94-A337-DB4986DE780D}" type="presOf" srcId="{58C0F230-4EEC-4690-9B3F-0B2F34D1A3E5}" destId="{9F63C1B7-F924-437D-8779-8EB597BB7A96}" srcOrd="1" destOrd="0" presId="urn:microsoft.com/office/officeart/2005/8/layout/lProcess2"/>
    <dgm:cxn modelId="{F2B81D2F-B1EB-48DF-8D83-0B85901C3529}" type="presOf" srcId="{BBF524F2-E764-42D5-9C61-2C549C47510D}" destId="{4B01D493-DB23-4661-84AF-02000B47E24F}" srcOrd="1" destOrd="0" presId="urn:microsoft.com/office/officeart/2005/8/layout/lProcess2"/>
    <dgm:cxn modelId="{9C7822A9-D91A-4BED-90C0-7EC71012EF99}" type="presOf" srcId="{091FB126-7AF5-4F04-A6BC-82CCA160B461}" destId="{BD97BA50-5F6C-4338-9D8C-CD84754DB2AB}" srcOrd="0" destOrd="0" presId="urn:microsoft.com/office/officeart/2005/8/layout/lProcess2"/>
    <dgm:cxn modelId="{AB9325B4-3E72-4E55-8B8A-FDF21EBC9F53}" srcId="{158EF0DC-E394-42ED-BBBA-D593F520410E}" destId="{788E6D15-F461-4C62-9F19-61C54EBF4EBB}" srcOrd="1" destOrd="0" parTransId="{6B67ADAB-25AD-4F06-817F-A10836BF6EB1}" sibTransId="{27B5C508-206F-40D6-85B0-C9CB97F7C643}"/>
    <dgm:cxn modelId="{43AFEA3D-2B00-429C-8AE8-55AA7D16FF8B}" type="presOf" srcId="{58C0F230-4EEC-4690-9B3F-0B2F34D1A3E5}" destId="{363E0A65-409A-4512-B48B-23EEF97ACB2E}" srcOrd="0" destOrd="0" presId="urn:microsoft.com/office/officeart/2005/8/layout/lProcess2"/>
    <dgm:cxn modelId="{C06C5160-3587-4D3B-8782-4F7D286720E0}" type="presOf" srcId="{55BF710C-E415-400F-8977-AB940A284DCF}" destId="{D2A38D4F-02F4-41BB-905A-7874FDD514FC}" srcOrd="0" destOrd="0" presId="urn:microsoft.com/office/officeart/2005/8/layout/lProcess2"/>
    <dgm:cxn modelId="{29EBD6F0-259D-482E-B894-E885E2861315}" type="presOf" srcId="{D5FA34E3-D21C-475C-A844-002574EDF287}" destId="{45AF4450-4278-4CF1-A419-DB6AD4F16D71}" srcOrd="0" destOrd="0" presId="urn:microsoft.com/office/officeart/2005/8/layout/lProcess2"/>
    <dgm:cxn modelId="{95890A72-E597-4663-A562-DD3DDA31EA63}" type="presOf" srcId="{DDB4238E-9316-4878-8784-E61FC622A1BD}" destId="{67F6E345-E810-402C-9FD8-2A4D09725E09}" srcOrd="1" destOrd="0" presId="urn:microsoft.com/office/officeart/2005/8/layout/lProcess2"/>
    <dgm:cxn modelId="{D400C648-7A62-4150-8092-E403632E1BB3}" srcId="{B2D449CA-2B04-4495-B453-4E9C66600CA7}" destId="{091FB126-7AF5-4F04-A6BC-82CCA160B461}" srcOrd="3" destOrd="0" parTransId="{E722D1D7-9F32-4629-AAA6-B56F20FB51D7}" sibTransId="{EC28C91E-AC8E-4F9C-BB48-54053E267EEB}"/>
    <dgm:cxn modelId="{4969B9C7-F67F-4A2E-9D4A-8C67CB99E2B0}" type="presParOf" srcId="{D1AC98B2-BB4B-4FB9-A615-13868B35A5A4}" destId="{DBAAC05E-0FD6-4517-AEEA-FA72485F5522}" srcOrd="0" destOrd="0" presId="urn:microsoft.com/office/officeart/2005/8/layout/lProcess2"/>
    <dgm:cxn modelId="{EF3F97AD-4AB6-492F-9E18-5C6E3C714EC9}" type="presParOf" srcId="{DBAAC05E-0FD6-4517-AEEA-FA72485F5522}" destId="{35DDC58F-5ECB-4877-98B7-3498F463D500}" srcOrd="0" destOrd="0" presId="urn:microsoft.com/office/officeart/2005/8/layout/lProcess2"/>
    <dgm:cxn modelId="{4BE79133-E167-4944-AC8C-B60EB9D077E2}" type="presParOf" srcId="{DBAAC05E-0FD6-4517-AEEA-FA72485F5522}" destId="{4B01D493-DB23-4661-84AF-02000B47E24F}" srcOrd="1" destOrd="0" presId="urn:microsoft.com/office/officeart/2005/8/layout/lProcess2"/>
    <dgm:cxn modelId="{9357039A-B264-4BEE-A95E-35150140CDC6}" type="presParOf" srcId="{DBAAC05E-0FD6-4517-AEEA-FA72485F5522}" destId="{4602BE41-D5EB-4C34-9F19-A9FDF2A5B236}" srcOrd="2" destOrd="0" presId="urn:microsoft.com/office/officeart/2005/8/layout/lProcess2"/>
    <dgm:cxn modelId="{CFCB32E6-7BE4-43CB-9836-7EA562AB5E2A}" type="presParOf" srcId="{4602BE41-D5EB-4C34-9F19-A9FDF2A5B236}" destId="{3D8184F7-5CC2-414B-B2FB-6B5A4080DDAF}" srcOrd="0" destOrd="0" presId="urn:microsoft.com/office/officeart/2005/8/layout/lProcess2"/>
    <dgm:cxn modelId="{85C802B2-BBA9-4F7E-99BF-A1BCEBFBA26D}" type="presParOf" srcId="{3D8184F7-5CC2-414B-B2FB-6B5A4080DDAF}" destId="{3875F5DA-7B41-4AD1-80D8-406EFF5F00E6}" srcOrd="0" destOrd="0" presId="urn:microsoft.com/office/officeart/2005/8/layout/lProcess2"/>
    <dgm:cxn modelId="{DABA6AAD-4DEF-421A-8760-AD645449CB17}" type="presParOf" srcId="{3D8184F7-5CC2-414B-B2FB-6B5A4080DDAF}" destId="{F9F4B5BD-900A-4098-9DF6-05BFBDAB646F}" srcOrd="1" destOrd="0" presId="urn:microsoft.com/office/officeart/2005/8/layout/lProcess2"/>
    <dgm:cxn modelId="{FDE9B8B3-D4F4-459B-8056-F348D9597860}" type="presParOf" srcId="{3D8184F7-5CC2-414B-B2FB-6B5A4080DDAF}" destId="{28B164DE-BBB9-496F-8066-8B14E98942A0}" srcOrd="2" destOrd="0" presId="urn:microsoft.com/office/officeart/2005/8/layout/lProcess2"/>
    <dgm:cxn modelId="{C4F02BA8-C3D8-4DED-8CA7-BAB791DB636B}" type="presParOf" srcId="{3D8184F7-5CC2-414B-B2FB-6B5A4080DDAF}" destId="{9B42B077-DCBC-4EF7-A5C3-0688C7CC6895}" srcOrd="3" destOrd="0" presId="urn:microsoft.com/office/officeart/2005/8/layout/lProcess2"/>
    <dgm:cxn modelId="{D2292FC5-14AF-400E-81BF-87729903AEE9}" type="presParOf" srcId="{3D8184F7-5CC2-414B-B2FB-6B5A4080DDAF}" destId="{BDE25B7D-D43B-4022-BCB5-3F8B60B46F8F}" srcOrd="4" destOrd="0" presId="urn:microsoft.com/office/officeart/2005/8/layout/lProcess2"/>
    <dgm:cxn modelId="{0295E483-7A58-4603-8B7C-6028D1DD1C27}" type="presParOf" srcId="{D1AC98B2-BB4B-4FB9-A615-13868B35A5A4}" destId="{EAC0A2B3-6814-4660-BBD0-220A9F7656FD}" srcOrd="1" destOrd="0" presId="urn:microsoft.com/office/officeart/2005/8/layout/lProcess2"/>
    <dgm:cxn modelId="{1D0E1BBD-C235-4018-B620-98347B357CBA}" type="presParOf" srcId="{D1AC98B2-BB4B-4FB9-A615-13868B35A5A4}" destId="{BF0B44B8-D82E-4E23-8CFC-D94893F7FDF7}" srcOrd="2" destOrd="0" presId="urn:microsoft.com/office/officeart/2005/8/layout/lProcess2"/>
    <dgm:cxn modelId="{A8952981-B6CA-4F32-B817-B0A001D7CCB5}" type="presParOf" srcId="{BF0B44B8-D82E-4E23-8CFC-D94893F7FDF7}" destId="{363E0A65-409A-4512-B48B-23EEF97ACB2E}" srcOrd="0" destOrd="0" presId="urn:microsoft.com/office/officeart/2005/8/layout/lProcess2"/>
    <dgm:cxn modelId="{E8826237-9C60-4EBA-B50E-959839F26485}" type="presParOf" srcId="{BF0B44B8-D82E-4E23-8CFC-D94893F7FDF7}" destId="{9F63C1B7-F924-437D-8779-8EB597BB7A96}" srcOrd="1" destOrd="0" presId="urn:microsoft.com/office/officeart/2005/8/layout/lProcess2"/>
    <dgm:cxn modelId="{89116AD9-C844-4003-9E42-A72ED34C3943}" type="presParOf" srcId="{BF0B44B8-D82E-4E23-8CFC-D94893F7FDF7}" destId="{3AD90485-60D3-434E-A37E-20DAD087CA78}" srcOrd="2" destOrd="0" presId="urn:microsoft.com/office/officeart/2005/8/layout/lProcess2"/>
    <dgm:cxn modelId="{F9E1BF25-368F-4949-B47B-47A04E0EC8DD}" type="presParOf" srcId="{3AD90485-60D3-434E-A37E-20DAD087CA78}" destId="{4119CD6A-F6F7-48E5-A254-0C803DB55F19}" srcOrd="0" destOrd="0" presId="urn:microsoft.com/office/officeart/2005/8/layout/lProcess2"/>
    <dgm:cxn modelId="{72B23751-E077-4924-AE47-61FE53FD69A7}" type="presParOf" srcId="{4119CD6A-F6F7-48E5-A254-0C803DB55F19}" destId="{DBE38A91-8ADA-4100-9869-1A68D0D0EFB4}" srcOrd="0" destOrd="0" presId="urn:microsoft.com/office/officeart/2005/8/layout/lProcess2"/>
    <dgm:cxn modelId="{C7E51A63-CC48-46DF-A0C3-A687D5A8DEEE}" type="presParOf" srcId="{4119CD6A-F6F7-48E5-A254-0C803DB55F19}" destId="{780AA81C-68C5-46F5-8A3B-757EBB8BE910}" srcOrd="1" destOrd="0" presId="urn:microsoft.com/office/officeart/2005/8/layout/lProcess2"/>
    <dgm:cxn modelId="{76E8BB5C-E1FF-41E7-B445-CD756056D634}" type="presParOf" srcId="{4119CD6A-F6F7-48E5-A254-0C803DB55F19}" destId="{143A5702-9F63-4637-86F9-11D907570E1B}" srcOrd="2" destOrd="0" presId="urn:microsoft.com/office/officeart/2005/8/layout/lProcess2"/>
    <dgm:cxn modelId="{2AB36C22-E324-4E42-98FC-2397844A24BC}" type="presParOf" srcId="{4119CD6A-F6F7-48E5-A254-0C803DB55F19}" destId="{662C068D-CF59-4908-BC60-7DEC25B5FD2C}" srcOrd="3" destOrd="0" presId="urn:microsoft.com/office/officeart/2005/8/layout/lProcess2"/>
    <dgm:cxn modelId="{89F9B6B4-E984-480B-89FD-DE5D021FD08B}" type="presParOf" srcId="{4119CD6A-F6F7-48E5-A254-0C803DB55F19}" destId="{D2A38D4F-02F4-41BB-905A-7874FDD514FC}" srcOrd="4" destOrd="0" presId="urn:microsoft.com/office/officeart/2005/8/layout/lProcess2"/>
    <dgm:cxn modelId="{2F889F48-45ED-4B66-9B51-C69A8986F519}" type="presParOf" srcId="{D1AC98B2-BB4B-4FB9-A615-13868B35A5A4}" destId="{3F6DB640-EB35-4C6D-8A12-8690513D249E}" srcOrd="3" destOrd="0" presId="urn:microsoft.com/office/officeart/2005/8/layout/lProcess2"/>
    <dgm:cxn modelId="{0984158B-956C-4A8F-AB93-8DA8F23D10E9}" type="presParOf" srcId="{D1AC98B2-BB4B-4FB9-A615-13868B35A5A4}" destId="{30C673D1-2264-4994-861A-5730508F6968}" srcOrd="4" destOrd="0" presId="urn:microsoft.com/office/officeart/2005/8/layout/lProcess2"/>
    <dgm:cxn modelId="{B40E5168-0804-405E-AF20-36A68DE1F406}" type="presParOf" srcId="{30C673D1-2264-4994-861A-5730508F6968}" destId="{873B451C-C7C3-482D-92C2-81843357BE8E}" srcOrd="0" destOrd="0" presId="urn:microsoft.com/office/officeart/2005/8/layout/lProcess2"/>
    <dgm:cxn modelId="{20716575-E975-4215-8E1C-5CBFF4E24438}" type="presParOf" srcId="{30C673D1-2264-4994-861A-5730508F6968}" destId="{7039325C-8C0D-419A-AEC9-3D49D7FB8841}" srcOrd="1" destOrd="0" presId="urn:microsoft.com/office/officeart/2005/8/layout/lProcess2"/>
    <dgm:cxn modelId="{08B6F9BA-DB61-4F41-8A95-62C239CD9942}" type="presParOf" srcId="{30C673D1-2264-4994-861A-5730508F6968}" destId="{148B857A-AD44-41A4-A73E-11792AA540F9}" srcOrd="2" destOrd="0" presId="urn:microsoft.com/office/officeart/2005/8/layout/lProcess2"/>
    <dgm:cxn modelId="{7AE9A4AD-0FD7-4CA9-828E-2F43D3E14EA4}" type="presParOf" srcId="{148B857A-AD44-41A4-A73E-11792AA540F9}" destId="{A3F4E5B7-ED08-4370-AF1D-0B45E99A54CC}" srcOrd="0" destOrd="0" presId="urn:microsoft.com/office/officeart/2005/8/layout/lProcess2"/>
    <dgm:cxn modelId="{3FF52420-B6E1-4321-9DC5-DD3F0CF2FE34}" type="presParOf" srcId="{A3F4E5B7-ED08-4370-AF1D-0B45E99A54CC}" destId="{EB76D8B3-69F8-4974-A2E8-BF6C109EEDE0}" srcOrd="0" destOrd="0" presId="urn:microsoft.com/office/officeart/2005/8/layout/lProcess2"/>
    <dgm:cxn modelId="{5361A0EE-1D27-4B37-AF6D-E8EBBF804A8A}" type="presParOf" srcId="{D1AC98B2-BB4B-4FB9-A615-13868B35A5A4}" destId="{20B8B958-5A38-4B9C-BE85-BDB1CD6EAD58}" srcOrd="5" destOrd="0" presId="urn:microsoft.com/office/officeart/2005/8/layout/lProcess2"/>
    <dgm:cxn modelId="{46097E30-612C-4DBC-A71C-E7E9BE71ECDD}" type="presParOf" srcId="{D1AC98B2-BB4B-4FB9-A615-13868B35A5A4}" destId="{0D529B76-459C-4C10-B0CF-1D16606F9E44}" srcOrd="6" destOrd="0" presId="urn:microsoft.com/office/officeart/2005/8/layout/lProcess2"/>
    <dgm:cxn modelId="{77F325AB-B3E5-4539-9297-B58B3FFA7585}" type="presParOf" srcId="{0D529B76-459C-4C10-B0CF-1D16606F9E44}" destId="{BD97BA50-5F6C-4338-9D8C-CD84754DB2AB}" srcOrd="0" destOrd="0" presId="urn:microsoft.com/office/officeart/2005/8/layout/lProcess2"/>
    <dgm:cxn modelId="{E0A5E226-8F9F-449A-9A72-C5B1B00146B3}" type="presParOf" srcId="{0D529B76-459C-4C10-B0CF-1D16606F9E44}" destId="{6B2A1FD2-DC8D-4E18-B071-8C1FFA5B103A}" srcOrd="1" destOrd="0" presId="urn:microsoft.com/office/officeart/2005/8/layout/lProcess2"/>
    <dgm:cxn modelId="{906072E9-CEA4-4E6D-A3F1-8269F3AE0F27}" type="presParOf" srcId="{0D529B76-459C-4C10-B0CF-1D16606F9E44}" destId="{9E0B8CC8-3A1F-4F8D-9276-C0C79153338D}" srcOrd="2" destOrd="0" presId="urn:microsoft.com/office/officeart/2005/8/layout/lProcess2"/>
    <dgm:cxn modelId="{B0A2DADF-DBC4-4135-A708-D3252BCDD9EB}" type="presParOf" srcId="{9E0B8CC8-3A1F-4F8D-9276-C0C79153338D}" destId="{C0AFBA7A-8A3B-4833-885C-DBB2A5CB1CA7}" srcOrd="0" destOrd="0" presId="urn:microsoft.com/office/officeart/2005/8/layout/lProcess2"/>
    <dgm:cxn modelId="{FC2F4D22-49DC-4BEE-ABDD-4F48D038B816}" type="presParOf" srcId="{C0AFBA7A-8A3B-4833-885C-DBB2A5CB1CA7}" destId="{FD630308-401C-4AEB-B2E0-09A9EC1C5D91}" srcOrd="0" destOrd="0" presId="urn:microsoft.com/office/officeart/2005/8/layout/lProcess2"/>
    <dgm:cxn modelId="{65BA235B-DD95-41C5-8BE3-5F1E9DD04F58}" type="presParOf" srcId="{C0AFBA7A-8A3B-4833-885C-DBB2A5CB1CA7}" destId="{DE92F9C5-14AF-4707-BC9E-5A8A0C1C89B6}" srcOrd="1" destOrd="0" presId="urn:microsoft.com/office/officeart/2005/8/layout/lProcess2"/>
    <dgm:cxn modelId="{5B1615FD-BBE7-4990-B4DD-7C54F38E1926}" type="presParOf" srcId="{C0AFBA7A-8A3B-4833-885C-DBB2A5CB1CA7}" destId="{B3613081-7A8D-4D18-B924-31BCBCA87A98}" srcOrd="2" destOrd="0" presId="urn:microsoft.com/office/officeart/2005/8/layout/lProcess2"/>
    <dgm:cxn modelId="{F8C1E06F-D785-4259-BF25-FA8A4ED6B059}" type="presParOf" srcId="{D1AC98B2-BB4B-4FB9-A615-13868B35A5A4}" destId="{D2CDFC89-8F12-402A-B5C2-013209F45777}" srcOrd="7" destOrd="0" presId="urn:microsoft.com/office/officeart/2005/8/layout/lProcess2"/>
    <dgm:cxn modelId="{BF260687-28EE-4C66-B6AF-4B9AE6796F73}" type="presParOf" srcId="{D1AC98B2-BB4B-4FB9-A615-13868B35A5A4}" destId="{DE652B4D-ACA4-4039-9EB9-8835315FC0F8}" srcOrd="8" destOrd="0" presId="urn:microsoft.com/office/officeart/2005/8/layout/lProcess2"/>
    <dgm:cxn modelId="{D19EE08A-3CB2-4A6A-81AE-28C40441C0F9}" type="presParOf" srcId="{DE652B4D-ACA4-4039-9EB9-8835315FC0F8}" destId="{DA1F9F64-7C91-4B04-BEE9-FDA7C098C093}" srcOrd="0" destOrd="0" presId="urn:microsoft.com/office/officeart/2005/8/layout/lProcess2"/>
    <dgm:cxn modelId="{4AA4FEB2-C172-4F8D-A319-6E13678D4FC2}" type="presParOf" srcId="{DE652B4D-ACA4-4039-9EB9-8835315FC0F8}" destId="{AD362772-161B-4B56-AA56-1D6D326EBDF7}" srcOrd="1" destOrd="0" presId="urn:microsoft.com/office/officeart/2005/8/layout/lProcess2"/>
    <dgm:cxn modelId="{5F0AF965-67EC-4AA1-B539-64D52F5B0CF9}" type="presParOf" srcId="{DE652B4D-ACA4-4039-9EB9-8835315FC0F8}" destId="{5CBA8483-9ABF-4BBC-B78C-FC3CF9E9EE01}" srcOrd="2" destOrd="0" presId="urn:microsoft.com/office/officeart/2005/8/layout/lProcess2"/>
    <dgm:cxn modelId="{972679A1-9936-4436-A45B-195E4B0F3938}" type="presParOf" srcId="{5CBA8483-9ABF-4BBC-B78C-FC3CF9E9EE01}" destId="{00AE6FD0-F702-4F17-B5C5-6A513055453E}" srcOrd="0" destOrd="0" presId="urn:microsoft.com/office/officeart/2005/8/layout/lProcess2"/>
    <dgm:cxn modelId="{E5FF5B2A-EF70-4023-B31B-68BA65BA6887}" type="presParOf" srcId="{00AE6FD0-F702-4F17-B5C5-6A513055453E}" destId="{A2A034F0-D9A9-4468-B5B5-84812420F4BE}" srcOrd="0" destOrd="0" presId="urn:microsoft.com/office/officeart/2005/8/layout/lProcess2"/>
    <dgm:cxn modelId="{5857AB68-55C4-40EA-BE35-F20CF4EF5385}" type="presParOf" srcId="{00AE6FD0-F702-4F17-B5C5-6A513055453E}" destId="{954F4E07-4559-4824-87A0-08A137B5AE69}" srcOrd="1" destOrd="0" presId="urn:microsoft.com/office/officeart/2005/8/layout/lProcess2"/>
    <dgm:cxn modelId="{6BEC236A-5673-420E-9465-C4590D134E44}" type="presParOf" srcId="{00AE6FD0-F702-4F17-B5C5-6A513055453E}" destId="{0F5BCC5D-BDBB-4559-8BE9-74D1D1E9AD1C}" srcOrd="2" destOrd="0" presId="urn:microsoft.com/office/officeart/2005/8/layout/lProcess2"/>
    <dgm:cxn modelId="{6946358D-9C2F-4AAD-B859-C83A1EEFEEB8}" type="presParOf" srcId="{D1AC98B2-BB4B-4FB9-A615-13868B35A5A4}" destId="{7A83DA24-0414-4094-966D-E4C26A691C96}" srcOrd="9" destOrd="0" presId="urn:microsoft.com/office/officeart/2005/8/layout/lProcess2"/>
    <dgm:cxn modelId="{55ABDD05-7164-43AB-A15C-CE6D2751FFA9}" type="presParOf" srcId="{D1AC98B2-BB4B-4FB9-A615-13868B35A5A4}" destId="{078751EE-5A6F-48CC-BCF5-FEBA47CD1936}" srcOrd="10" destOrd="0" presId="urn:microsoft.com/office/officeart/2005/8/layout/lProcess2"/>
    <dgm:cxn modelId="{462E8A4D-ED3A-458D-8EEF-96F15CEC67C0}" type="presParOf" srcId="{078751EE-5A6F-48CC-BCF5-FEBA47CD1936}" destId="{0D518A90-8D4E-49E8-B8AF-3D7530C5CBFB}" srcOrd="0" destOrd="0" presId="urn:microsoft.com/office/officeart/2005/8/layout/lProcess2"/>
    <dgm:cxn modelId="{A789CE1C-ACD4-4C77-B67C-C01D54FD7C53}" type="presParOf" srcId="{078751EE-5A6F-48CC-BCF5-FEBA47CD1936}" destId="{67F6E345-E810-402C-9FD8-2A4D09725E09}" srcOrd="1" destOrd="0" presId="urn:microsoft.com/office/officeart/2005/8/layout/lProcess2"/>
    <dgm:cxn modelId="{7710E148-1C2F-45AF-8D05-4AA4C3A5BEB0}" type="presParOf" srcId="{078751EE-5A6F-48CC-BCF5-FEBA47CD1936}" destId="{C243D840-F916-4BAF-AEEB-F060C79A6B7B}" srcOrd="2" destOrd="0" presId="urn:microsoft.com/office/officeart/2005/8/layout/lProcess2"/>
    <dgm:cxn modelId="{5E83F099-198B-44F1-9077-B8DCC1EC2E41}" type="presParOf" srcId="{C243D840-F916-4BAF-AEEB-F060C79A6B7B}" destId="{EF073C9B-3114-4CA2-BF45-9B10BC86B49F}" srcOrd="0" destOrd="0" presId="urn:microsoft.com/office/officeart/2005/8/layout/lProcess2"/>
    <dgm:cxn modelId="{FEA29E5E-56ED-4E00-BEB6-1E92DD567A1A}" type="presParOf" srcId="{EF073C9B-3114-4CA2-BF45-9B10BC86B49F}" destId="{A380A622-5644-4EC6-9A0A-66ACEA4EC55C}" srcOrd="0" destOrd="0" presId="urn:microsoft.com/office/officeart/2005/8/layout/lProcess2"/>
    <dgm:cxn modelId="{E9638DA1-9597-4043-A839-70351A8BB25A}" type="presParOf" srcId="{EF073C9B-3114-4CA2-BF45-9B10BC86B49F}" destId="{375C09FD-FF6E-42B9-A5A4-87D5135439EF}" srcOrd="1" destOrd="0" presId="urn:microsoft.com/office/officeart/2005/8/layout/lProcess2"/>
    <dgm:cxn modelId="{52CABFD6-7345-4C0B-94F0-DC013AEE9FE6}" type="presParOf" srcId="{EF073C9B-3114-4CA2-BF45-9B10BC86B49F}" destId="{45AF4450-4278-4CF1-A419-DB6AD4F16D71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DDC58F-5ECB-4877-98B7-3498F463D500}">
      <dsp:nvSpPr>
        <dsp:cNvPr id="0" name=""/>
        <dsp:cNvSpPr/>
      </dsp:nvSpPr>
      <dsp:spPr>
        <a:xfrm>
          <a:off x="3224" y="0"/>
          <a:ext cx="1273968" cy="44010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Unavoidable</a:t>
          </a:r>
          <a:endParaRPr lang="en-GB" sz="1400" b="1" kern="1200" dirty="0"/>
        </a:p>
      </dsp:txBody>
      <dsp:txXfrm>
        <a:off x="3224" y="0"/>
        <a:ext cx="1273968" cy="1320319"/>
      </dsp:txXfrm>
    </dsp:sp>
    <dsp:sp modelId="{3875F5DA-7B41-4AD1-80D8-406EFF5F00E6}">
      <dsp:nvSpPr>
        <dsp:cNvPr id="0" name=""/>
        <dsp:cNvSpPr/>
      </dsp:nvSpPr>
      <dsp:spPr>
        <a:xfrm>
          <a:off x="130621" y="1087762"/>
          <a:ext cx="1019175" cy="9480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Beam Setup at injectors</a:t>
          </a:r>
          <a:endParaRPr lang="en-GB" sz="1600" kern="1200" dirty="0"/>
        </a:p>
      </dsp:txBody>
      <dsp:txXfrm>
        <a:off x="158390" y="1115531"/>
        <a:ext cx="963637" cy="892554"/>
      </dsp:txXfrm>
    </dsp:sp>
    <dsp:sp modelId="{28B164DE-BBB9-496F-8066-8B14E98942A0}">
      <dsp:nvSpPr>
        <dsp:cNvPr id="0" name=""/>
        <dsp:cNvSpPr/>
      </dsp:nvSpPr>
      <dsp:spPr>
        <a:xfrm>
          <a:off x="130621" y="2174823"/>
          <a:ext cx="1019175" cy="9480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Transfer Line steering</a:t>
          </a:r>
          <a:endParaRPr lang="en-GB" sz="1600" kern="1200" dirty="0"/>
        </a:p>
      </dsp:txBody>
      <dsp:txXfrm>
        <a:off x="158390" y="2202592"/>
        <a:ext cx="963637" cy="892554"/>
      </dsp:txXfrm>
    </dsp:sp>
    <dsp:sp modelId="{BDE25B7D-D43B-4022-BCB5-3F8B60B46F8F}">
      <dsp:nvSpPr>
        <dsp:cNvPr id="0" name=""/>
        <dsp:cNvSpPr/>
      </dsp:nvSpPr>
      <dsp:spPr>
        <a:xfrm>
          <a:off x="130621" y="3232004"/>
          <a:ext cx="1019175" cy="9480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Beam measurements/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correction</a:t>
          </a:r>
          <a:endParaRPr lang="en-GB" sz="1400" kern="1200" dirty="0"/>
        </a:p>
      </dsp:txBody>
      <dsp:txXfrm>
        <a:off x="158390" y="3259773"/>
        <a:ext cx="963637" cy="892554"/>
      </dsp:txXfrm>
    </dsp:sp>
    <dsp:sp modelId="{363E0A65-409A-4512-B48B-23EEF97ACB2E}">
      <dsp:nvSpPr>
        <dsp:cNvPr id="0" name=""/>
        <dsp:cNvSpPr/>
      </dsp:nvSpPr>
      <dsp:spPr>
        <a:xfrm>
          <a:off x="1372741" y="0"/>
          <a:ext cx="1273968" cy="44010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Software issues</a:t>
          </a:r>
          <a:endParaRPr lang="en-GB" sz="1400" b="1" kern="1200" dirty="0"/>
        </a:p>
      </dsp:txBody>
      <dsp:txXfrm>
        <a:off x="1372741" y="0"/>
        <a:ext cx="1273968" cy="1320319"/>
      </dsp:txXfrm>
    </dsp:sp>
    <dsp:sp modelId="{DBE38A91-8ADA-4100-9869-1A68D0D0EFB4}">
      <dsp:nvSpPr>
        <dsp:cNvPr id="0" name=""/>
        <dsp:cNvSpPr/>
      </dsp:nvSpPr>
      <dsp:spPr>
        <a:xfrm>
          <a:off x="1500137" y="1096164"/>
          <a:ext cx="1019175" cy="9480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Timing system latency</a:t>
          </a:r>
          <a:endParaRPr lang="en-GB" sz="1600" kern="1200" dirty="0"/>
        </a:p>
      </dsp:txBody>
      <dsp:txXfrm>
        <a:off x="1527906" y="1123933"/>
        <a:ext cx="963637" cy="892554"/>
      </dsp:txXfrm>
    </dsp:sp>
    <dsp:sp modelId="{143A5702-9F63-4637-86F9-11D907570E1B}">
      <dsp:nvSpPr>
        <dsp:cNvPr id="0" name=""/>
        <dsp:cNvSpPr/>
      </dsp:nvSpPr>
      <dsp:spPr>
        <a:xfrm>
          <a:off x="1500137" y="2188824"/>
          <a:ext cx="1019175" cy="9480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IQC latency</a:t>
          </a:r>
        </a:p>
      </dsp:txBody>
      <dsp:txXfrm>
        <a:off x="1527906" y="2216593"/>
        <a:ext cx="963637" cy="892554"/>
      </dsp:txXfrm>
    </dsp:sp>
    <dsp:sp modelId="{D2A38D4F-02F4-41BB-905A-7874FDD514FC}">
      <dsp:nvSpPr>
        <dsp:cNvPr id="0" name=""/>
        <dsp:cNvSpPr/>
      </dsp:nvSpPr>
      <dsp:spPr>
        <a:xfrm>
          <a:off x="1500137" y="3232004"/>
          <a:ext cx="1019175" cy="9480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IQC unreliability</a:t>
          </a:r>
        </a:p>
      </dsp:txBody>
      <dsp:txXfrm>
        <a:off x="1527906" y="3259773"/>
        <a:ext cx="963637" cy="892554"/>
      </dsp:txXfrm>
    </dsp:sp>
    <dsp:sp modelId="{873B451C-C7C3-482D-92C2-81843357BE8E}">
      <dsp:nvSpPr>
        <dsp:cNvPr id="0" name=""/>
        <dsp:cNvSpPr/>
      </dsp:nvSpPr>
      <dsp:spPr>
        <a:xfrm>
          <a:off x="2742257" y="0"/>
          <a:ext cx="1273968" cy="44010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Beam Quality issues</a:t>
          </a:r>
          <a:endParaRPr lang="en-GB" sz="1400" b="1" kern="1200" dirty="0"/>
        </a:p>
      </dsp:txBody>
      <dsp:txXfrm>
        <a:off x="2742257" y="0"/>
        <a:ext cx="1273968" cy="1320319"/>
      </dsp:txXfrm>
    </dsp:sp>
    <dsp:sp modelId="{EB76D8B3-69F8-4974-A2E8-BF6C109EEDE0}">
      <dsp:nvSpPr>
        <dsp:cNvPr id="0" name=""/>
        <dsp:cNvSpPr/>
      </dsp:nvSpPr>
      <dsp:spPr>
        <a:xfrm>
          <a:off x="2880284" y="1004584"/>
          <a:ext cx="1019175" cy="15995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BQM rejected 20% of the injection request</a:t>
          </a:r>
          <a:endParaRPr lang="en-GB" sz="1600" kern="1200" dirty="0"/>
        </a:p>
      </dsp:txBody>
      <dsp:txXfrm>
        <a:off x="2910135" y="1034435"/>
        <a:ext cx="959473" cy="1539882"/>
      </dsp:txXfrm>
    </dsp:sp>
    <dsp:sp modelId="{BD97BA50-5F6C-4338-9D8C-CD84754DB2AB}">
      <dsp:nvSpPr>
        <dsp:cNvPr id="0" name=""/>
        <dsp:cNvSpPr/>
      </dsp:nvSpPr>
      <dsp:spPr>
        <a:xfrm>
          <a:off x="4111773" y="0"/>
          <a:ext cx="1273968" cy="44010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SPS SC</a:t>
          </a:r>
          <a:endParaRPr lang="en-GB" sz="1400" b="1" kern="1200" dirty="0"/>
        </a:p>
      </dsp:txBody>
      <dsp:txXfrm>
        <a:off x="4111773" y="0"/>
        <a:ext cx="1273968" cy="1320319"/>
      </dsp:txXfrm>
    </dsp:sp>
    <dsp:sp modelId="{FD630308-401C-4AEB-B2E0-09A9EC1C5D91}">
      <dsp:nvSpPr>
        <dsp:cNvPr id="0" name=""/>
        <dsp:cNvSpPr/>
      </dsp:nvSpPr>
      <dsp:spPr>
        <a:xfrm>
          <a:off x="4239170" y="1271618"/>
          <a:ext cx="1019175" cy="1260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Many clients</a:t>
          </a:r>
          <a:endParaRPr lang="en-GB" sz="1600" kern="1200" dirty="0"/>
        </a:p>
      </dsp:txBody>
      <dsp:txXfrm>
        <a:off x="4269021" y="1301469"/>
        <a:ext cx="959473" cy="1200437"/>
      </dsp:txXfrm>
    </dsp:sp>
    <dsp:sp modelId="{B3613081-7A8D-4D18-B924-31BCBCA87A98}">
      <dsp:nvSpPr>
        <dsp:cNvPr id="0" name=""/>
        <dsp:cNvSpPr/>
      </dsp:nvSpPr>
      <dsp:spPr>
        <a:xfrm>
          <a:off x="4239170" y="2794668"/>
          <a:ext cx="1019175" cy="13565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Different SC needed for physics fill</a:t>
          </a:r>
          <a:endParaRPr lang="en-GB" sz="1600" kern="1200" dirty="0"/>
        </a:p>
      </dsp:txBody>
      <dsp:txXfrm>
        <a:off x="4269021" y="2824519"/>
        <a:ext cx="959473" cy="1296843"/>
      </dsp:txXfrm>
    </dsp:sp>
    <dsp:sp modelId="{DA1F9F64-7C91-4B04-BEE9-FDA7C098C093}">
      <dsp:nvSpPr>
        <dsp:cNvPr id="0" name=""/>
        <dsp:cNvSpPr/>
      </dsp:nvSpPr>
      <dsp:spPr>
        <a:xfrm>
          <a:off x="5481290" y="0"/>
          <a:ext cx="1273968" cy="44010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Hardware limitations</a:t>
          </a:r>
          <a:endParaRPr lang="en-GB" sz="1400" b="1" kern="1200" dirty="0"/>
        </a:p>
      </dsp:txBody>
      <dsp:txXfrm>
        <a:off x="5481290" y="0"/>
        <a:ext cx="1273968" cy="1320319"/>
      </dsp:txXfrm>
    </dsp:sp>
    <dsp:sp modelId="{A2A034F0-D9A9-4468-B5B5-84812420F4BE}">
      <dsp:nvSpPr>
        <dsp:cNvPr id="0" name=""/>
        <dsp:cNvSpPr/>
      </dsp:nvSpPr>
      <dsp:spPr>
        <a:xfrm>
          <a:off x="5633259" y="927495"/>
          <a:ext cx="1019175" cy="14247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Cryogenics heat load</a:t>
          </a:r>
          <a:endParaRPr lang="en-GB" sz="1600" kern="1200" dirty="0"/>
        </a:p>
      </dsp:txBody>
      <dsp:txXfrm>
        <a:off x="5663110" y="957346"/>
        <a:ext cx="959473" cy="1365056"/>
      </dsp:txXfrm>
    </dsp:sp>
    <dsp:sp modelId="{0F5BCC5D-BDBB-4559-8BE9-74D1D1E9AD1C}">
      <dsp:nvSpPr>
        <dsp:cNvPr id="0" name=""/>
        <dsp:cNvSpPr/>
      </dsp:nvSpPr>
      <dsp:spPr>
        <a:xfrm>
          <a:off x="5633259" y="2603181"/>
          <a:ext cx="1019175" cy="14247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TDI.B2 vacuum</a:t>
          </a:r>
          <a:endParaRPr lang="en-GB" sz="1600" kern="1200" dirty="0"/>
        </a:p>
      </dsp:txBody>
      <dsp:txXfrm>
        <a:off x="5663110" y="2633032"/>
        <a:ext cx="959473" cy="1365056"/>
      </dsp:txXfrm>
    </dsp:sp>
    <dsp:sp modelId="{0D518A90-8D4E-49E8-B8AF-3D7530C5CBFB}">
      <dsp:nvSpPr>
        <dsp:cNvPr id="0" name=""/>
        <dsp:cNvSpPr/>
      </dsp:nvSpPr>
      <dsp:spPr>
        <a:xfrm>
          <a:off x="6850806" y="0"/>
          <a:ext cx="1273968" cy="44010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Beam </a:t>
          </a:r>
          <a:r>
            <a:rPr lang="en-GB" sz="1400" b="0" kern="1200" dirty="0" smtClean="0"/>
            <a:t>dynamics</a:t>
          </a:r>
          <a:endParaRPr lang="en-GB" sz="1400" b="0" kern="1200" dirty="0"/>
        </a:p>
      </dsp:txBody>
      <dsp:txXfrm>
        <a:off x="6850806" y="0"/>
        <a:ext cx="1273968" cy="1320319"/>
      </dsp:txXfrm>
    </dsp:sp>
    <dsp:sp modelId="{A380A622-5644-4EC6-9A0A-66ACEA4EC55C}">
      <dsp:nvSpPr>
        <dsp:cNvPr id="0" name=""/>
        <dsp:cNvSpPr/>
      </dsp:nvSpPr>
      <dsp:spPr>
        <a:xfrm>
          <a:off x="6981047" y="905743"/>
          <a:ext cx="1019175" cy="14247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Beam instabilities</a:t>
          </a:r>
          <a:endParaRPr lang="en-GB" sz="1600" kern="1200" dirty="0"/>
        </a:p>
      </dsp:txBody>
      <dsp:txXfrm>
        <a:off x="7010898" y="935594"/>
        <a:ext cx="959473" cy="1365056"/>
      </dsp:txXfrm>
    </dsp:sp>
    <dsp:sp modelId="{45AF4450-4278-4CF1-A419-DB6AD4F16D71}">
      <dsp:nvSpPr>
        <dsp:cNvPr id="0" name=""/>
        <dsp:cNvSpPr/>
      </dsp:nvSpPr>
      <dsp:spPr>
        <a:xfrm>
          <a:off x="6995743" y="2624220"/>
          <a:ext cx="1019175" cy="14247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Losses &amp; blow up</a:t>
          </a:r>
          <a:endParaRPr lang="en-GB" sz="1600" kern="1200" dirty="0"/>
        </a:p>
      </dsp:txBody>
      <dsp:txXfrm>
        <a:off x="7025594" y="2654071"/>
        <a:ext cx="959473" cy="1365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11588-519B-42AE-93B2-0B27C462D54E}" type="datetimeFigureOut">
              <a:rPr lang="en-GB" smtClean="0"/>
              <a:t>3/3/16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FBE30-5506-498E-B214-3DEFE1BC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45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FBE30-5506-498E-B214-3DEFE1BCDA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724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News and progress of turn-around time studies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356273" cy="1947333"/>
          </a:xfrm>
        </p:spPr>
        <p:txBody>
          <a:bodyPr/>
          <a:lstStyle/>
          <a:p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Apollonio (TE-MPE), W. Bartmann (TE-ABT), </a:t>
            </a:r>
          </a:p>
          <a:p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X. </a:t>
            </a:r>
            <a:r>
              <a:rPr lang="en-GB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Buffat</a:t>
            </a:r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(BE-ABP), A. </a:t>
            </a:r>
            <a:r>
              <a:rPr lang="en-GB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Niemi</a:t>
            </a:r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(BE-ICS), </a:t>
            </a:r>
          </a:p>
          <a:p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D. Schulte (BE-ABP), M. Solfaroli (BE-OP), </a:t>
            </a:r>
          </a:p>
          <a:p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L. S. Stoel (TE-ABT), R. Alemany (BE-OP)</a:t>
            </a: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610268" y="4668028"/>
            <a:ext cx="1463771" cy="0"/>
          </a:xfrm>
          <a:prstGeom prst="line">
            <a:avLst/>
          </a:prstGeom>
          <a:ln>
            <a:solidFill>
              <a:srgbClr val="1616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9606459" y="4461932"/>
            <a:ext cx="0" cy="431435"/>
          </a:xfrm>
          <a:prstGeom prst="line">
            <a:avLst/>
          </a:prstGeom>
          <a:ln>
            <a:solidFill>
              <a:srgbClr val="1616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068695" y="4461932"/>
            <a:ext cx="0" cy="431435"/>
          </a:xfrm>
          <a:prstGeom prst="line">
            <a:avLst/>
          </a:prstGeom>
          <a:ln>
            <a:solidFill>
              <a:srgbClr val="1616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716630" y="4344862"/>
            <a:ext cx="827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 of SB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80809" y="4342701"/>
            <a:ext cx="1065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 of SB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604472" y="4324607"/>
            <a:ext cx="1517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Turn-around time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23157" y="5294972"/>
            <a:ext cx="2077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SB: Stable Beams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86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ADJUST</a:t>
            </a:r>
            <a:endParaRPr lang="es-ES_tradnl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611352" y="469900"/>
            <a:ext cx="7338" cy="162747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556518" y="2042023"/>
            <a:ext cx="5171746" cy="922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110929" y="822734"/>
            <a:ext cx="411160" cy="223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12436" y="2055576"/>
            <a:ext cx="159505" cy="160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8690" y="764233"/>
            <a:ext cx="496127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21260" y="764233"/>
            <a:ext cx="341490" cy="1240887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72763" y="2000507"/>
            <a:ext cx="327905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791357" y="1820601"/>
            <a:ext cx="96648" cy="184518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894448" y="1820601"/>
            <a:ext cx="803365" cy="4613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697813" y="727329"/>
            <a:ext cx="446618" cy="1093272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44431" y="718553"/>
            <a:ext cx="1726779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121260" y="575233"/>
            <a:ext cx="34149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92884" y="1007363"/>
            <a:ext cx="1103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Ramp down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1462750" y="575233"/>
            <a:ext cx="418812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379896" y="848101"/>
            <a:ext cx="611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Setup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1888005" y="575233"/>
            <a:ext cx="74724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1420357" y="1006136"/>
            <a:ext cx="1381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Injection Probe</a:t>
            </a:r>
          </a:p>
          <a:p>
            <a:r>
              <a:rPr lang="en-GB" sz="1200" dirty="0" smtClean="0"/>
              <a:t>Injection Physics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2638979" y="575233"/>
            <a:ext cx="65276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028719" y="1060914"/>
            <a:ext cx="1267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FFFF"/>
                </a:solidFill>
              </a:rPr>
              <a:t>Prepare Ramp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01547" y="575233"/>
            <a:ext cx="735555" cy="1458802"/>
          </a:xfrm>
          <a:prstGeom prst="rect">
            <a:avLst/>
          </a:prstGeom>
          <a:noFill/>
          <a:ln w="3175" cmpd="sng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262602" y="1079692"/>
            <a:ext cx="132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Ramp-Squeeze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152269" y="2165293"/>
            <a:ext cx="640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Adjust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546112" y="575233"/>
            <a:ext cx="1325098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171975" y="1037616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Stable Beams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376737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493353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1005620" y="575233"/>
            <a:ext cx="110559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758396" y="405172"/>
            <a:ext cx="57102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ADJUST </a:t>
            </a:r>
            <a:r>
              <a:rPr lang="en-GB" sz="2000" dirty="0">
                <a:solidFill>
                  <a:schemeClr val="accent1"/>
                </a:solidFill>
              </a:rPr>
              <a:t>IN LHC</a:t>
            </a:r>
            <a:r>
              <a:rPr lang="en-GB" sz="2000" dirty="0" smtClean="0">
                <a:solidFill>
                  <a:schemeClr val="accent1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Settings incorporation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Functions playing (no human intervention)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Experiments luminosity optimization 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110601"/>
              </p:ext>
            </p:extLst>
          </p:nvPr>
        </p:nvGraphicFramePr>
        <p:xfrm>
          <a:off x="6736433" y="1937713"/>
          <a:ext cx="277611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246"/>
                <a:gridCol w="133486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Time (min)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ADJUST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4" name="Picture 33" descr="ADJUS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9"/>
          <a:stretch/>
        </p:blipFill>
        <p:spPr>
          <a:xfrm>
            <a:off x="5887386" y="3013997"/>
            <a:ext cx="5367224" cy="2743200"/>
          </a:xfrm>
          <a:prstGeom prst="rect">
            <a:avLst/>
          </a:prstGeom>
          <a:ln>
            <a:solidFill>
              <a:srgbClr val="26262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" name="TextBox 34"/>
          <p:cNvSpPr txBox="1"/>
          <p:nvPr/>
        </p:nvSpPr>
        <p:spPr>
          <a:xfrm>
            <a:off x="7321301" y="5839961"/>
            <a:ext cx="276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Solfaroli, EVIAN 2015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3439337" y="575233"/>
            <a:ext cx="103059" cy="1458802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003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BEAM DUMP - RAMP DOWN</a:t>
            </a:r>
            <a:endParaRPr lang="es-ES_tradnl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611352" y="469900"/>
            <a:ext cx="7338" cy="162747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556518" y="2042023"/>
            <a:ext cx="5171746" cy="922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110929" y="822734"/>
            <a:ext cx="411160" cy="223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12436" y="2055576"/>
            <a:ext cx="159505" cy="160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8690" y="764233"/>
            <a:ext cx="496127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21260" y="764233"/>
            <a:ext cx="341490" cy="1240887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72763" y="2000507"/>
            <a:ext cx="327905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791357" y="1820601"/>
            <a:ext cx="96648" cy="184518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894448" y="1820601"/>
            <a:ext cx="803365" cy="4613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697813" y="727329"/>
            <a:ext cx="446618" cy="1093272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44431" y="718553"/>
            <a:ext cx="1726779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792884" y="1007363"/>
            <a:ext cx="1103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Ramp down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62750" y="575233"/>
            <a:ext cx="418812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379896" y="848101"/>
            <a:ext cx="611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Setup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1888005" y="575233"/>
            <a:ext cx="74724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1420357" y="1006136"/>
            <a:ext cx="1381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Injection Probe</a:t>
            </a:r>
          </a:p>
          <a:p>
            <a:r>
              <a:rPr lang="en-GB" sz="1200" dirty="0" smtClean="0"/>
              <a:t>Injection Physics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2638979" y="575233"/>
            <a:ext cx="65276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028719" y="1060914"/>
            <a:ext cx="1267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FFFF"/>
                </a:solidFill>
              </a:rPr>
              <a:t>Prepare Ramp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01547" y="575233"/>
            <a:ext cx="735555" cy="1458802"/>
          </a:xfrm>
          <a:prstGeom prst="rect">
            <a:avLst/>
          </a:prstGeom>
          <a:noFill/>
          <a:ln w="3175" cmpd="sng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262602" y="1079692"/>
            <a:ext cx="132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Ramp-Squeeze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3439337" y="575233"/>
            <a:ext cx="103059" cy="1458802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162902" y="857490"/>
            <a:ext cx="640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Adjust</a:t>
            </a:r>
            <a:endParaRPr lang="en-GB" sz="1200" dirty="0"/>
          </a:p>
        </p:txBody>
      </p:sp>
      <p:sp>
        <p:nvSpPr>
          <p:cNvPr id="26" name="Rectangle 25"/>
          <p:cNvSpPr/>
          <p:nvPr/>
        </p:nvSpPr>
        <p:spPr>
          <a:xfrm>
            <a:off x="3546112" y="575233"/>
            <a:ext cx="1325098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171975" y="1037616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Stable Beams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376737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493353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Beam dump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05620" y="575233"/>
            <a:ext cx="110559" cy="1458802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121260" y="575233"/>
            <a:ext cx="341490" cy="1458802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427675" y="3213574"/>
            <a:ext cx="11180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RAMP DOWN TIME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If all main power converters are four-quadrant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 ramp down = ramp =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20 min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In LHC is not the case and the ramp down is ~ 40 min (2xramp)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44902" y="738604"/>
            <a:ext cx="61689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BEAM DUMP – RAMP DOWN IN LHC: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Handshake for beam dump ~ 5 min (done in SB)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Beams are dumped and the ramp down starts in parallel to many other tasks to prepare the rest of the machine for the next injection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But the time is driven by the magnet circuits ramp down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general design meeting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0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FCC-</a:t>
            </a:r>
            <a:r>
              <a:rPr lang="es-ES_tradnl" dirty="0" err="1" smtClean="0"/>
              <a:t>hh</a:t>
            </a:r>
            <a:r>
              <a:rPr lang="es-ES_tradnl" dirty="0" smtClean="0"/>
              <a:t> THEORETICAL TURN-AROUND TIME</a:t>
            </a:r>
            <a:endParaRPr lang="es-ES_tradnl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963695"/>
              </p:ext>
            </p:extLst>
          </p:nvPr>
        </p:nvGraphicFramePr>
        <p:xfrm>
          <a:off x="3574224" y="564170"/>
          <a:ext cx="4396097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2276"/>
                <a:gridCol w="211382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Time (min)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PRE-INJECTION</a:t>
                      </a:r>
                      <a:r>
                        <a:rPr lang="en-GB" baseline="0" dirty="0" smtClean="0"/>
                        <a:t> TO 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PREPARE</a:t>
                      </a:r>
                      <a:r>
                        <a:rPr lang="en-GB" baseline="0" dirty="0" smtClean="0"/>
                        <a:t> RAMP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RAMP-SQUEEZE-FLAT</a:t>
                      </a:r>
                      <a:r>
                        <a:rPr lang="en-GB" baseline="0" dirty="0" smtClean="0"/>
                        <a:t> 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20+5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ADJUST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RAMP DOWN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106 (1.8 hours)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5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859" y="164474"/>
            <a:ext cx="8353425" cy="4191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178453"/>
            <a:ext cx="8534400" cy="1507067"/>
          </a:xfrm>
        </p:spPr>
        <p:txBody>
          <a:bodyPr/>
          <a:lstStyle/>
          <a:p>
            <a:r>
              <a:rPr lang="es-ES_tradnl" dirty="0" smtClean="0"/>
              <a:t>LHC TURN AROUND TIME IN 2015</a:t>
            </a:r>
            <a:endParaRPr lang="es-ES_tradnl" dirty="0"/>
          </a:p>
        </p:txBody>
      </p:sp>
      <p:sp>
        <p:nvSpPr>
          <p:cNvPr id="6" name="TextBox 5"/>
          <p:cNvSpPr txBox="1"/>
          <p:nvPr/>
        </p:nvSpPr>
        <p:spPr>
          <a:xfrm>
            <a:off x="631050" y="4630453"/>
            <a:ext cx="8077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Only two fills made the theoretical minimum!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11747" y="4305214"/>
            <a:ext cx="276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Solfaroli, EVIAN 2015</a:t>
            </a:r>
            <a:endParaRPr lang="en-GB" dirty="0"/>
          </a:p>
        </p:txBody>
      </p:sp>
      <p:sp>
        <p:nvSpPr>
          <p:cNvPr id="4" name="Up Arrow 3"/>
          <p:cNvSpPr/>
          <p:nvPr/>
        </p:nvSpPr>
        <p:spPr>
          <a:xfrm>
            <a:off x="2858738" y="3757095"/>
            <a:ext cx="224704" cy="77725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865208" y="182143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LHC 2015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83437" y="647578"/>
            <a:ext cx="6135175" cy="30975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557468" y="1273035"/>
            <a:ext cx="2987748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Distribution is a function of the </a:t>
            </a:r>
            <a:r>
              <a:rPr lang="en-GB" b="1" dirty="0" smtClean="0">
                <a:solidFill>
                  <a:schemeClr val="bg1"/>
                </a:solidFill>
              </a:rPr>
              <a:t>AVAILABILITY/RELIABILITY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2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782" y="5042652"/>
            <a:ext cx="8534400" cy="1507067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7030939" y="969443"/>
            <a:ext cx="5058279" cy="1724371"/>
            <a:chOff x="204603" y="469900"/>
            <a:chExt cx="5058279" cy="1724371"/>
          </a:xfrm>
        </p:grpSpPr>
        <p:cxnSp>
          <p:nvCxnSpPr>
            <p:cNvPr id="3" name="Straight Arrow Connector 2"/>
            <p:cNvCxnSpPr/>
            <p:nvPr/>
          </p:nvCxnSpPr>
          <p:spPr>
            <a:xfrm flipH="1" flipV="1">
              <a:off x="611352" y="469900"/>
              <a:ext cx="7338" cy="1627479"/>
            </a:xfrm>
            <a:prstGeom prst="straightConnector1">
              <a:avLst/>
            </a:prstGeom>
            <a:ln>
              <a:solidFill>
                <a:schemeClr val="bg1">
                  <a:alpha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 rot="16200000">
              <a:off x="110929" y="822734"/>
              <a:ext cx="411160" cy="223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Energy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35435" y="2034035"/>
              <a:ext cx="159505" cy="1602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</a:t>
              </a:r>
              <a:endParaRPr lang="en-GB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18690" y="764233"/>
              <a:ext cx="496127" cy="0"/>
            </a:xfrm>
            <a:prstGeom prst="line">
              <a:avLst/>
            </a:prstGeom>
            <a:ln w="38100">
              <a:solidFill>
                <a:schemeClr val="bg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21260" y="764233"/>
              <a:ext cx="341490" cy="1240887"/>
            </a:xfrm>
            <a:prstGeom prst="line">
              <a:avLst/>
            </a:prstGeom>
            <a:ln w="38100">
              <a:solidFill>
                <a:schemeClr val="bg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472763" y="2000507"/>
              <a:ext cx="327905" cy="0"/>
            </a:xfrm>
            <a:prstGeom prst="line">
              <a:avLst/>
            </a:prstGeom>
            <a:ln w="38100">
              <a:solidFill>
                <a:schemeClr val="bg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791357" y="1820601"/>
              <a:ext cx="96648" cy="184518"/>
            </a:xfrm>
            <a:prstGeom prst="line">
              <a:avLst/>
            </a:prstGeom>
            <a:ln w="38100">
              <a:solidFill>
                <a:schemeClr val="bg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1894448" y="1820601"/>
              <a:ext cx="803365" cy="4613"/>
            </a:xfrm>
            <a:prstGeom prst="line">
              <a:avLst/>
            </a:prstGeom>
            <a:ln w="38100">
              <a:solidFill>
                <a:schemeClr val="bg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697813" y="727329"/>
              <a:ext cx="446618" cy="1093272"/>
            </a:xfrm>
            <a:prstGeom prst="line">
              <a:avLst/>
            </a:prstGeom>
            <a:ln w="38100">
              <a:solidFill>
                <a:schemeClr val="bg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144431" y="718553"/>
              <a:ext cx="1726779" cy="0"/>
            </a:xfrm>
            <a:prstGeom prst="line">
              <a:avLst/>
            </a:prstGeom>
            <a:ln w="38100">
              <a:solidFill>
                <a:schemeClr val="bg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1121260" y="575233"/>
              <a:ext cx="341490" cy="145880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792884" y="1007363"/>
              <a:ext cx="11030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Ramp down</a:t>
              </a:r>
              <a:endParaRPr lang="en-GB" sz="1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62750" y="575233"/>
              <a:ext cx="418812" cy="145880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1379896" y="848101"/>
              <a:ext cx="6119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Setup</a:t>
              </a:r>
              <a:endParaRPr lang="en-GB" sz="12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88005" y="575233"/>
              <a:ext cx="747240" cy="145880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420357" y="1006136"/>
              <a:ext cx="13815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Injection Probe</a:t>
              </a:r>
            </a:p>
            <a:p>
              <a:r>
                <a:rPr lang="en-GB" sz="1200" dirty="0" smtClean="0"/>
                <a:t>Injection Physics</a:t>
              </a:r>
              <a:endParaRPr lang="en-GB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638979" y="575233"/>
              <a:ext cx="65276" cy="145880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2028719" y="1060914"/>
              <a:ext cx="1267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</a:rPr>
                <a:t>Prepare Ramp</a:t>
              </a:r>
              <a:endParaRPr lang="en-GB" sz="1200" dirty="0">
                <a:solidFill>
                  <a:srgbClr val="FFFFFF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01547" y="575233"/>
              <a:ext cx="735555" cy="1458802"/>
            </a:xfrm>
            <a:prstGeom prst="rect">
              <a:avLst/>
            </a:prstGeom>
            <a:noFill/>
            <a:ln w="3175" cmpd="sng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2262602" y="1079692"/>
              <a:ext cx="1324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Ramp-Squeeze</a:t>
              </a:r>
              <a:endParaRPr lang="en-GB" sz="12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439337" y="575233"/>
              <a:ext cx="103059" cy="1458802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3162902" y="857490"/>
              <a:ext cx="6406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Adjust</a:t>
              </a:r>
              <a:endParaRPr lang="en-GB" sz="12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546112" y="575233"/>
              <a:ext cx="1325098" cy="145880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3171975" y="1037616"/>
              <a:ext cx="1194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Stable Beams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4376737" y="1011188"/>
              <a:ext cx="1113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Beam dump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493353" y="1011188"/>
              <a:ext cx="1113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Beam dump</a:t>
              </a:r>
              <a:endParaRPr lang="en-GB" sz="12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05620" y="575233"/>
              <a:ext cx="110559" cy="145880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V="1">
              <a:off x="556518" y="2034035"/>
              <a:ext cx="4706364" cy="17677"/>
            </a:xfrm>
            <a:prstGeom prst="straightConnector1">
              <a:avLst/>
            </a:prstGeom>
            <a:ln>
              <a:solidFill>
                <a:schemeClr val="bg1">
                  <a:alpha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239239" y="607224"/>
            <a:ext cx="6877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We propose a FCC-</a:t>
            </a:r>
            <a:r>
              <a:rPr lang="en-GB" sz="2400" dirty="0" err="1" smtClean="0">
                <a:solidFill>
                  <a:schemeClr val="accent1">
                    <a:lumMod val="50000"/>
                  </a:schemeClr>
                </a:solidFill>
              </a:rPr>
              <a:t>hh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nominal cycle a la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Theoretical times have been calculated to estimate the theoretical TURN-AROUND TIME: 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1.8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Real machines behave different, e.g. injection phase is more than beam production at the injectors and transfer into FCC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Next: 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The turn-around time NEEDS TO BE CORRECTED BY THE AVAILABILITY-RELIABILITY ESTIMATED FOR FCC-</a:t>
            </a:r>
            <a:r>
              <a:rPr lang="en-GB" sz="2400" b="1" dirty="0" err="1" smtClean="0">
                <a:solidFill>
                  <a:schemeClr val="accent1">
                    <a:lumMod val="50000"/>
                  </a:schemeClr>
                </a:solidFill>
              </a:rPr>
              <a:t>hh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71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920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2" y="502188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GB" dirty="0"/>
              <a:t>INJECTION PROBE &amp; INJECTION PHYSICS BEAM in </a:t>
            </a:r>
            <a:r>
              <a:rPr lang="en-GB" dirty="0" err="1" smtClean="0"/>
              <a:t>lhc</a:t>
            </a:r>
            <a:r>
              <a:rPr lang="en-GB" dirty="0" smtClean="0"/>
              <a:t>: what can go wrong</a:t>
            </a:r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751672" y="272117"/>
            <a:ext cx="10653015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very detailed break down of the reason for such a LONG INJECTION TIME IN LHC in 2015 was made by </a:t>
            </a:r>
            <a:r>
              <a:rPr lang="en-GB" b="1" dirty="0" smtClean="0"/>
              <a:t>D. </a:t>
            </a:r>
            <a:r>
              <a:rPr lang="en-GB" b="1" dirty="0" err="1" smtClean="0"/>
              <a:t>Jacquet</a:t>
            </a:r>
            <a:r>
              <a:rPr lang="en-GB" b="1" dirty="0" smtClean="0"/>
              <a:t> at EVIAN 2015</a:t>
            </a:r>
            <a:r>
              <a:rPr lang="en-GB" dirty="0" smtClean="0"/>
              <a:t>. Below a brief summary from her presentation: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SPS SC has many clients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Timing system latency </a:t>
            </a:r>
            <a:r>
              <a:rPr lang="en-GB" dirty="0" smtClean="0">
                <a:sym typeface="Wingdings"/>
              </a:rPr>
              <a:t></a:t>
            </a:r>
            <a:r>
              <a:rPr lang="en-GB" dirty="0" smtClean="0"/>
              <a:t> 3-4 seconds before a new injection request can be processed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If filling one beam at the time, Injection Quality Check analysis latency up to 10 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Many different LHC beams requested in 2015 </a:t>
            </a:r>
            <a:r>
              <a:rPr lang="en-GB" dirty="0" smtClean="0">
                <a:sym typeface="Wingdings"/>
              </a:rPr>
              <a:t> 28 hours assigned to injector setting up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Pilot, </a:t>
            </a:r>
            <a:r>
              <a:rPr lang="en-GB" dirty="0" err="1" smtClean="0">
                <a:sym typeface="Wingdings"/>
              </a:rPr>
              <a:t>indiv</a:t>
            </a:r>
            <a:r>
              <a:rPr lang="en-GB" dirty="0" smtClean="0">
                <a:sym typeface="Wingdings"/>
              </a:rPr>
              <a:t>, 12 b and nominal trains requires use of two to three different SC within the same fill  switching from one to the other needs few minutes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20 % of the nominal beam requests rejected by SPS BQM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Transfer line steering (though much efficiently done in 2015 than previous years) requires time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Unreliability of the IQC in 2015 slows down the injection, it can even screw it up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Some beam measurements in LHC are still manual  slow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Cryogenics: injection of high intensity beams upsets cryogenics temperature stabilization in the BS; 24 hours down time assigned to this.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TDI.B2 vacuum issues; 3 hours down time, 5 dumps at injection, forced us to inject one beam at the time and limited the number of bunches per train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Beam instabilities and blow up at injection (e-cloud, others)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84434" y="6260326"/>
            <a:ext cx="19094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SC: Super Cycle</a:t>
            </a:r>
          </a:p>
          <a:p>
            <a:r>
              <a:rPr lang="en-GB" sz="1000" dirty="0" smtClean="0"/>
              <a:t>BQM: Beam Quality Monitor</a:t>
            </a:r>
          </a:p>
          <a:p>
            <a:r>
              <a:rPr lang="en-GB" sz="1000" dirty="0" smtClean="0"/>
              <a:t>BS: Beam Screen</a:t>
            </a:r>
            <a:endParaRPr lang="en-GB" sz="1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057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FCC-HH operational cycle (≈ LHC)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774700" y="469900"/>
            <a:ext cx="12109" cy="375122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84212" y="4093535"/>
            <a:ext cx="8534400" cy="2126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70942" y="759081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697433" y="4124774"/>
            <a:ext cx="26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1616149" y="712685"/>
            <a:ext cx="563525" cy="3362439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179674" y="712685"/>
            <a:ext cx="691123" cy="3362439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881429" y="712685"/>
            <a:ext cx="1233093" cy="3362439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120684" y="712685"/>
            <a:ext cx="107719" cy="3362439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223933" y="712685"/>
            <a:ext cx="1213810" cy="3362439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5441432" y="712685"/>
            <a:ext cx="170068" cy="3362439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5617631" y="712685"/>
            <a:ext cx="2186672" cy="3362439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5135306" y="1960672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Stable Beams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7117356" y="1463821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dump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709009" y="1899757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dump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1425320" y="712685"/>
            <a:ext cx="182444" cy="3362439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Left-Right Arrow 7"/>
          <p:cNvSpPr/>
          <p:nvPr/>
        </p:nvSpPr>
        <p:spPr>
          <a:xfrm>
            <a:off x="1605516" y="4093535"/>
            <a:ext cx="399535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Turn-around time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86809" y="1148316"/>
            <a:ext cx="818707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16149" y="1148316"/>
            <a:ext cx="563525" cy="2860158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96197" y="3997843"/>
            <a:ext cx="541108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721940" y="3583172"/>
            <a:ext cx="159489" cy="425302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892061" y="3583172"/>
            <a:ext cx="1325710" cy="10633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217771" y="1063256"/>
            <a:ext cx="737007" cy="2519916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954778" y="1043026"/>
            <a:ext cx="2849525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6200000">
            <a:off x="1203553" y="1890941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Ramp down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2134166" y="152385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Setup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2258842" y="1962436"/>
            <a:ext cx="1981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Injection Probe</a:t>
            </a:r>
          </a:p>
          <a:p>
            <a:r>
              <a:rPr lang="en-GB" dirty="0" smtClean="0"/>
              <a:t>Injection Physics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3255332" y="2014372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Prepare Ramp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3644626" y="2057654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Ramp-Squeeze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5078459" y="1545494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Adjust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01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333" y="5086699"/>
            <a:ext cx="8534400" cy="1507067"/>
          </a:xfrm>
        </p:spPr>
        <p:txBody>
          <a:bodyPr>
            <a:normAutofit/>
          </a:bodyPr>
          <a:lstStyle/>
          <a:p>
            <a:r>
              <a:rPr lang="en-GB" dirty="0" smtClean="0"/>
              <a:t>INJECTION PHASE IN FCC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8215"/>
              </p:ext>
            </p:extLst>
          </p:nvPr>
        </p:nvGraphicFramePr>
        <p:xfrm>
          <a:off x="1445243" y="83235"/>
          <a:ext cx="9259269" cy="3068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529"/>
                <a:gridCol w="786810"/>
                <a:gridCol w="637953"/>
                <a:gridCol w="712382"/>
                <a:gridCol w="1488558"/>
                <a:gridCol w="1424763"/>
                <a:gridCol w="1392865"/>
                <a:gridCol w="1424762"/>
                <a:gridCol w="733647"/>
              </a:tblGrid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Opt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LINAC4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PSB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100 km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HEB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LHC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FCCinj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Tinj</a:t>
                      </a:r>
                      <a:r>
                        <a:rPr lang="en-GB" sz="1400" baseline="0" dirty="0" smtClean="0"/>
                        <a:t> (min)</a:t>
                      </a:r>
                      <a:endParaRPr lang="en-GB" sz="1400" dirty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Flattop beam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energy (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GeV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3990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OPT1</a:t>
                      </a:r>
                      <a:endParaRPr lang="en-GB" sz="140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0.160 </a:t>
                      </a:r>
                      <a:endParaRPr lang="en-GB" sz="140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26</a:t>
                      </a:r>
                      <a:endParaRPr lang="en-GB" sz="140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450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3300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3300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36</a:t>
                      </a:r>
                      <a:endParaRPr lang="en-GB" sz="1400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</a:tr>
              <a:tr h="4513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72 b</a:t>
                      </a:r>
                      <a:endParaRPr lang="en-GB" sz="120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9 PS-&gt;SPS</a:t>
                      </a:r>
                      <a:r>
                        <a:rPr lang="en-GB" sz="1200" baseline="0" dirty="0" smtClean="0"/>
                        <a:t> = 648b</a:t>
                      </a:r>
                      <a:endParaRPr lang="en-GB" sz="1200" dirty="0" smtClean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2x4 </a:t>
                      </a:r>
                      <a:r>
                        <a:rPr lang="en-GB" sz="1200" dirty="0" smtClean="0"/>
                        <a:t>SPS-&gt;LHC</a:t>
                      </a:r>
                      <a:r>
                        <a:rPr lang="en-GB" sz="1200" baseline="0" dirty="0" smtClean="0"/>
                        <a:t> = </a:t>
                      </a:r>
                      <a:r>
                        <a:rPr lang="en-GB" sz="1200" baseline="0" dirty="0" smtClean="0"/>
                        <a:t>2592 b/ring</a:t>
                      </a:r>
                      <a:endParaRPr lang="en-GB" sz="1200" dirty="0" smtClean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4 </a:t>
                      </a:r>
                      <a:r>
                        <a:rPr lang="en-GB" sz="1200" dirty="0" smtClean="0"/>
                        <a:t>LHC-&gt;FCC</a:t>
                      </a:r>
                      <a:r>
                        <a:rPr lang="en-GB" sz="1200" baseline="0" dirty="0" smtClean="0"/>
                        <a:t> = 10368 </a:t>
                      </a:r>
                      <a:r>
                        <a:rPr lang="en-GB" sz="1200" baseline="0" dirty="0" smtClean="0"/>
                        <a:t>b/ring</a:t>
                      </a:r>
                      <a:endParaRPr lang="en-GB" sz="1200" dirty="0" smtClean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7127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OPT2</a:t>
                      </a:r>
                      <a:endParaRPr lang="en-GB" sz="1400" dirty="0"/>
                    </a:p>
                  </a:txBody>
                  <a:tcPr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0.160 </a:t>
                      </a:r>
                      <a:endParaRPr lang="en-GB" sz="1400" dirty="0"/>
                    </a:p>
                  </a:txBody>
                  <a:tcPr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</a:t>
                      </a:r>
                    </a:p>
                  </a:txBody>
                  <a:tcPr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26</a:t>
                      </a:r>
                    </a:p>
                  </a:txBody>
                  <a:tcP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450</a:t>
                      </a:r>
                    </a:p>
                  </a:txBody>
                  <a:tcP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3300</a:t>
                      </a:r>
                    </a:p>
                  </a:txBody>
                  <a:tcPr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3300</a:t>
                      </a:r>
                    </a:p>
                  </a:txBody>
                  <a:tcPr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29</a:t>
                      </a:r>
                      <a:endParaRPr lang="en-GB" sz="1400" dirty="0"/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4368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10 PS-&gt;SPS</a:t>
                      </a:r>
                      <a:r>
                        <a:rPr lang="en-GB" sz="1200" baseline="0" dirty="0" smtClean="0"/>
                        <a:t>=720b</a:t>
                      </a:r>
                      <a:endParaRPr lang="en-GB" sz="1200" dirty="0" smtClean="0"/>
                    </a:p>
                  </a:txBody>
                  <a:tcP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15 SPS-&gt;HEB</a:t>
                      </a:r>
                      <a:r>
                        <a:rPr lang="en-GB" sz="1200" baseline="0" dirty="0" smtClean="0"/>
                        <a:t> =10800 b</a:t>
                      </a:r>
                      <a:endParaRPr lang="en-GB" sz="1200" dirty="0" smtClean="0"/>
                    </a:p>
                  </a:txBody>
                  <a:tcPr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 HEB-&gt;FCC</a:t>
                      </a:r>
                      <a:r>
                        <a:rPr lang="en-GB" sz="1200" baseline="0" dirty="0" smtClean="0"/>
                        <a:t> = 10800 </a:t>
                      </a:r>
                      <a:r>
                        <a:rPr lang="en-GB" sz="1200" baseline="0" dirty="0" smtClean="0"/>
                        <a:t>b/ring</a:t>
                      </a:r>
                      <a:endParaRPr lang="en-GB" sz="1200" dirty="0" smtClean="0"/>
                    </a:p>
                  </a:txBody>
                  <a:tcPr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5459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OPT3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0.160 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</a:t>
                      </a: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45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1550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400"/>
                    </a:p>
                  </a:txBody>
                  <a:tcPr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1550</a:t>
                      </a:r>
                      <a:endParaRPr lang="en-GB" sz="140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34</a:t>
                      </a:r>
                      <a:endParaRPr lang="en-GB" sz="1400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</a:tr>
              <a:tr h="4178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80 </a:t>
                      </a:r>
                      <a:r>
                        <a:rPr lang="en-GB" sz="1200" dirty="0" smtClean="0"/>
                        <a:t>b</a:t>
                      </a: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8 </a:t>
                      </a:r>
                      <a:r>
                        <a:rPr lang="en-GB" sz="1200" dirty="0" smtClean="0"/>
                        <a:t>PS-&gt;SPS</a:t>
                      </a:r>
                      <a:r>
                        <a:rPr lang="en-GB" sz="1200" baseline="0" dirty="0" smtClean="0"/>
                        <a:t>=</a:t>
                      </a:r>
                      <a:r>
                        <a:rPr lang="en-GB" sz="1200" baseline="0" dirty="0" smtClean="0"/>
                        <a:t>640 </a:t>
                      </a:r>
                      <a:r>
                        <a:rPr lang="en-GB" sz="1200" baseline="0" dirty="0" smtClean="0"/>
                        <a:t>b</a:t>
                      </a:r>
                      <a:endParaRPr lang="en-GB" sz="1200" dirty="0" smtClean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2x17 </a:t>
                      </a:r>
                      <a:r>
                        <a:rPr lang="en-GB" sz="1200" dirty="0" smtClean="0"/>
                        <a:t>SPS-&gt;FCC</a:t>
                      </a:r>
                      <a:r>
                        <a:rPr lang="en-GB" sz="1200" baseline="0" dirty="0" smtClean="0"/>
                        <a:t> =</a:t>
                      </a:r>
                      <a:r>
                        <a:rPr lang="en-GB" sz="1200" baseline="0" dirty="0" smtClean="0"/>
                        <a:t>10880 b/ring</a:t>
                      </a:r>
                      <a:endParaRPr lang="en-GB" sz="1200" dirty="0" smtClean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3862" y="3194357"/>
            <a:ext cx="111828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solidFill>
                  <a:schemeClr val="accent1">
                    <a:lumMod val="50000"/>
                  </a:schemeClr>
                </a:solidFill>
              </a:rPr>
              <a:t>Assumptions: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Bunch intensity 1e11 p+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SPS extraction kicker and HEB injection kicker flattops long enough to inject all SPS trains at once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HEB single ring;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extraction in packets assuming no significant delay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SPS cycle time = 10.8 + n x PS cycle time for n PS batches (except for OPT3)</a:t>
            </a:r>
          </a:p>
          <a:p>
            <a:pPr marL="285750" indent="-285750">
              <a:buFont typeface="Arial"/>
              <a:buChar char="•"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5"/>
            <a:r>
              <a:rPr lang="en-GB" b="1" dirty="0" err="1" smtClean="0">
                <a:solidFill>
                  <a:schemeClr val="accent1">
                    <a:lumMod val="50000"/>
                  </a:schemeClr>
                </a:solidFill>
              </a:rPr>
              <a:t>Tinj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=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filling time + ramp up/ramp down + 10 s. </a:t>
            </a:r>
            <a:endParaRPr lang="en-GB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7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extra possible overheads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4877" y="5655566"/>
            <a:ext cx="2967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Results by Linda </a:t>
            </a:r>
            <a:r>
              <a:rPr lang="en-GB" dirty="0" err="1" smtClean="0"/>
              <a:t>Stoel</a:t>
            </a:r>
            <a:r>
              <a:rPr lang="en-GB" dirty="0"/>
              <a:t> </a:t>
            </a:r>
            <a:r>
              <a:rPr lang="en-GB" dirty="0" smtClean="0"/>
              <a:t>and Florian </a:t>
            </a:r>
            <a:r>
              <a:rPr lang="en-GB" dirty="0" err="1" smtClean="0"/>
              <a:t>Burkart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945877" y="126101"/>
            <a:ext cx="758636" cy="302539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266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PROBE &amp; INJECTION PHYSICS BEAM IN LHC: what we do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0278" y="434297"/>
            <a:ext cx="11291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</a:rPr>
              <a:t>Injection of pilot bunch per beam (~1e10 p+) </a:t>
            </a: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(could be that reinjection of pilots is required)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Measure and correct: Q, Q’, C, orbit, phase error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Injection of 2x12 bunch train per beam: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check transfer line and injection oscillations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If not good  transfer line steering (needs time in LHC)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If good  measure emittance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Injection of the rest of the physics beam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Once machine full  PREPARE RAMP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91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99800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GB" dirty="0"/>
              <a:t>INJECTION PROBE &amp; INJECTION PHYSICS </a:t>
            </a:r>
            <a:r>
              <a:rPr lang="en-GB" dirty="0" smtClean="0"/>
              <a:t>BEAM in </a:t>
            </a:r>
            <a:r>
              <a:rPr lang="en-GB" dirty="0" err="1" smtClean="0"/>
              <a:t>lhc</a:t>
            </a:r>
            <a:r>
              <a:rPr lang="en-GB" dirty="0" smtClean="0"/>
              <a:t>: theory vs reality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3608" y="119457"/>
            <a:ext cx="108133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The theoretical minimum injection time in LHC is defined by the number of injections required x SPS super cycle length:</a:t>
            </a:r>
          </a:p>
          <a:p>
            <a:endParaRPr lang="en-GB" sz="2000" dirty="0">
              <a:solidFill>
                <a:schemeClr val="accent1"/>
              </a:solidFill>
            </a:endParaRPr>
          </a:p>
          <a:p>
            <a:pPr lvl="3"/>
            <a:r>
              <a:rPr lang="en-GB" sz="2000" dirty="0" smtClean="0">
                <a:solidFill>
                  <a:schemeClr val="accent1"/>
                </a:solidFill>
              </a:rPr>
              <a:t>Average number of injections per fill = 22</a:t>
            </a:r>
          </a:p>
          <a:p>
            <a:pPr lvl="3"/>
            <a:r>
              <a:rPr lang="en-GB" sz="2000" dirty="0" smtClean="0">
                <a:solidFill>
                  <a:schemeClr val="accent1"/>
                </a:solidFill>
              </a:rPr>
              <a:t>SPS SC length = 59 s (not optimized for a dedicated LHC filling!)</a:t>
            </a:r>
          </a:p>
          <a:p>
            <a:pPr lvl="3"/>
            <a:r>
              <a:rPr lang="en-GB" sz="2000" dirty="0" smtClean="0">
                <a:solidFill>
                  <a:schemeClr val="accent1"/>
                </a:solidFill>
              </a:rPr>
              <a:t>Minimum injection time in LHC = </a:t>
            </a:r>
            <a:r>
              <a:rPr lang="en-GB" sz="2000" b="1" dirty="0" smtClean="0">
                <a:solidFill>
                  <a:schemeClr val="accent1"/>
                </a:solidFill>
              </a:rPr>
              <a:t>22 minutes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32023" y="2322961"/>
            <a:ext cx="9880041" cy="2901527"/>
            <a:chOff x="732023" y="2322961"/>
            <a:chExt cx="9880041" cy="290152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023" y="2332433"/>
              <a:ext cx="4879782" cy="255271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1803" y="2322961"/>
              <a:ext cx="5000261" cy="256219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160126" y="2668400"/>
              <a:ext cx="1213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LHC 2015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84869" y="2642484"/>
              <a:ext cx="1213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LHC 2015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85012" y="4855156"/>
              <a:ext cx="2765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M. Solfaroli, EVIAN 2015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63114" y="3045631"/>
              <a:ext cx="1112805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FF"/>
                  </a:solidFill>
                </a:rPr>
                <a:t>~ 25 min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229229" y="3027810"/>
              <a:ext cx="1112805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FF"/>
                  </a:solidFill>
                </a:rPr>
                <a:t>~ 50 min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10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2" y="4926183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GB" dirty="0"/>
              <a:t>INJECTION PROBE &amp; INJECTION PHYSICS BEAM in </a:t>
            </a:r>
            <a:r>
              <a:rPr lang="en-GB" dirty="0" err="1" smtClean="0"/>
              <a:t>lhc</a:t>
            </a:r>
            <a:r>
              <a:rPr lang="en-GB" dirty="0" smtClean="0"/>
              <a:t>: what can go wrong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8884434" y="6260326"/>
            <a:ext cx="19094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SC: Super Cycle</a:t>
            </a:r>
          </a:p>
          <a:p>
            <a:r>
              <a:rPr lang="en-GB" sz="1000" dirty="0" smtClean="0"/>
              <a:t>BQM: Beam Quality Monitor</a:t>
            </a:r>
          </a:p>
          <a:p>
            <a:r>
              <a:rPr lang="en-GB" sz="1000" dirty="0" smtClean="0"/>
              <a:t>BS: Beam Screen</a:t>
            </a:r>
            <a:endParaRPr lang="en-GB" sz="1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183927530"/>
              </p:ext>
            </p:extLst>
          </p:nvPr>
        </p:nvGraphicFramePr>
        <p:xfrm>
          <a:off x="1574800" y="436750"/>
          <a:ext cx="8128000" cy="4401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6951726" y="4837814"/>
            <a:ext cx="2751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D. </a:t>
            </a:r>
            <a:r>
              <a:rPr lang="en-GB" dirty="0" smtClean="0"/>
              <a:t>Jacquet EVIAN </a:t>
            </a:r>
            <a:r>
              <a:rPr lang="en-GB" dirty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70331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5DDC58F-5ECB-4877-98B7-3498F463D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63E0A65-409A-4512-B48B-23EEF97ACB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73B451C-C7C3-482D-92C2-81843357BE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D97BA50-5F6C-4338-9D8C-CD84754DB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A1F9F64-7C91-4B04-BEE9-FDA7C098C0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D518A90-8D4E-49E8-B8AF-3D7530C5CB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75F5DA-7B41-4AD1-80D8-406EFF5F00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8B164DE-BBB9-496F-8066-8B14E98942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DE25B7D-D43B-4022-BCB5-3F8B60B46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BE38A91-8ADA-4100-9869-1A68D0D0E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43A5702-9F63-4637-86F9-11D907570E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2A38D4F-02F4-41BB-905A-7874FDD51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B76D8B3-69F8-4974-A2E8-BF6C109EED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D630308-401C-4AEB-B2E0-09A9EC1C5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3613081-7A8D-4D18-B924-31BCBCA87A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2A034F0-D9A9-4468-B5B5-84812420F4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5BCC5D-BDBB-4559-8BE9-74D1D1E9AD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380A622-5644-4EC6-9A0A-66ACEA4EC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5AF4450-4278-4CF1-A419-DB6AD4F16D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lvlOne"/>
        </p:bldSub>
      </p:bldGraphic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PREPARE RAMP</a:t>
            </a:r>
            <a:endParaRPr lang="es-ES_tradnl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611352" y="469900"/>
            <a:ext cx="7338" cy="162747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56518" y="2042023"/>
            <a:ext cx="5171746" cy="922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110929" y="822734"/>
            <a:ext cx="411160" cy="223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412436" y="2055576"/>
            <a:ext cx="159505" cy="160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18690" y="764233"/>
            <a:ext cx="496127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21260" y="764233"/>
            <a:ext cx="341490" cy="1240887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2763" y="2000507"/>
            <a:ext cx="327905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791357" y="1820601"/>
            <a:ext cx="96648" cy="184518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894448" y="1820601"/>
            <a:ext cx="803365" cy="4613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697813" y="727329"/>
            <a:ext cx="446618" cy="1093272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144431" y="718553"/>
            <a:ext cx="1726779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121260" y="575233"/>
            <a:ext cx="34149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792884" y="1007363"/>
            <a:ext cx="1103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Ramp down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1462750" y="575233"/>
            <a:ext cx="418812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379896" y="848101"/>
            <a:ext cx="611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Setup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1888005" y="575233"/>
            <a:ext cx="74724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420357" y="1006136"/>
            <a:ext cx="1381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Injection Probe</a:t>
            </a:r>
          </a:p>
          <a:p>
            <a:r>
              <a:rPr lang="en-GB" sz="1200" dirty="0" smtClean="0"/>
              <a:t>Injection Physics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2028720" y="2464419"/>
            <a:ext cx="1267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Prepare Ramp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01547" y="575233"/>
            <a:ext cx="735555" cy="1458802"/>
          </a:xfrm>
          <a:prstGeom prst="rect">
            <a:avLst/>
          </a:prstGeom>
          <a:noFill/>
          <a:ln w="3175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2262602" y="1079692"/>
            <a:ext cx="132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Ramp-Squeeze</a:t>
            </a:r>
            <a:endParaRPr lang="en-GB" sz="1200" dirty="0"/>
          </a:p>
        </p:txBody>
      </p:sp>
      <p:sp>
        <p:nvSpPr>
          <p:cNvPr id="25" name="Rectangle 24"/>
          <p:cNvSpPr/>
          <p:nvPr/>
        </p:nvSpPr>
        <p:spPr>
          <a:xfrm>
            <a:off x="3439337" y="575233"/>
            <a:ext cx="103059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162902" y="857490"/>
            <a:ext cx="640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Adjust</a:t>
            </a:r>
            <a:endParaRPr lang="en-GB" sz="1200" dirty="0"/>
          </a:p>
        </p:txBody>
      </p:sp>
      <p:sp>
        <p:nvSpPr>
          <p:cNvPr id="27" name="Rectangle 26"/>
          <p:cNvSpPr/>
          <p:nvPr/>
        </p:nvSpPr>
        <p:spPr>
          <a:xfrm>
            <a:off x="3546112" y="575233"/>
            <a:ext cx="1325098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171975" y="1037616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Stable Beams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4376737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493353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31" name="Rectangle 30"/>
          <p:cNvSpPr/>
          <p:nvPr/>
        </p:nvSpPr>
        <p:spPr>
          <a:xfrm>
            <a:off x="1005620" y="575233"/>
            <a:ext cx="110559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494986" y="660857"/>
            <a:ext cx="66046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PREPARE RAMP IN LHC: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/>
                </a:solidFill>
              </a:rPr>
              <a:t>Injection protection collimators to parking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/>
                </a:solidFill>
              </a:rPr>
              <a:t>Settings incorporation in the ramp function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/>
                </a:solidFill>
              </a:rPr>
              <a:t>Load settings in RF, PC, collimators, transverse dampers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/>
                </a:solidFill>
              </a:rPr>
              <a:t>Feedbacks being prepared to follow the ramp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5" name="Picture 34" descr="PRERAMP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9"/>
          <a:stretch/>
        </p:blipFill>
        <p:spPr>
          <a:xfrm>
            <a:off x="6121127" y="2325306"/>
            <a:ext cx="5367224" cy="2743200"/>
          </a:xfrm>
          <a:prstGeom prst="rect">
            <a:avLst/>
          </a:prstGeom>
          <a:ln>
            <a:solidFill>
              <a:srgbClr val="26262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" name="Rounded Rectangle 35"/>
          <p:cNvSpPr/>
          <p:nvPr/>
        </p:nvSpPr>
        <p:spPr>
          <a:xfrm>
            <a:off x="6635694" y="2487931"/>
            <a:ext cx="1423977" cy="2340788"/>
          </a:xfrm>
          <a:prstGeom prst="roundRect">
            <a:avLst/>
          </a:prstGeom>
          <a:solidFill>
            <a:srgbClr val="800000">
              <a:alpha val="22000"/>
            </a:srgbClr>
          </a:soli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AVG = 5.0 min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843771" y="3878187"/>
            <a:ext cx="3644580" cy="846610"/>
          </a:xfrm>
          <a:prstGeom prst="ellipse">
            <a:avLst/>
          </a:prstGeom>
          <a:solidFill>
            <a:srgbClr val="800000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Cryo stabilization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443146" y="583107"/>
            <a:ext cx="6557696" cy="1502411"/>
          </a:xfrm>
          <a:prstGeom prst="rect">
            <a:avLst/>
          </a:prstGeom>
          <a:noFill/>
          <a:ln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79268" y="3835556"/>
            <a:ext cx="62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BUT!</a:t>
            </a:r>
            <a:endParaRPr lang="en-GB" b="1" dirty="0"/>
          </a:p>
        </p:txBody>
      </p:sp>
      <p:sp>
        <p:nvSpPr>
          <p:cNvPr id="41" name="Down Arrow 40"/>
          <p:cNvSpPr/>
          <p:nvPr/>
        </p:nvSpPr>
        <p:spPr>
          <a:xfrm>
            <a:off x="7335288" y="2125625"/>
            <a:ext cx="484632" cy="6798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7386100" y="5049525"/>
            <a:ext cx="276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Solfaroli, EVIAN 2015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638979" y="575233"/>
            <a:ext cx="65276" cy="145880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4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37" grpId="0" animBg="1"/>
      <p:bldP spid="38" grpId="0" animBg="1"/>
      <p:bldP spid="40" grpId="0"/>
      <p:bldP spid="41" grpId="0" animBg="1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RAMP-SQUEEZE</a:t>
            </a:r>
            <a:endParaRPr lang="es-ES_tradnl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611352" y="469900"/>
            <a:ext cx="7338" cy="162747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556518" y="2042023"/>
            <a:ext cx="5171746" cy="922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110929" y="822734"/>
            <a:ext cx="411160" cy="223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12436" y="2055576"/>
            <a:ext cx="159505" cy="160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8690" y="764233"/>
            <a:ext cx="496127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21260" y="764233"/>
            <a:ext cx="341490" cy="1240887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72763" y="2000507"/>
            <a:ext cx="327905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791357" y="1820601"/>
            <a:ext cx="96648" cy="184518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894448" y="1820601"/>
            <a:ext cx="803365" cy="4613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697813" y="727329"/>
            <a:ext cx="446618" cy="1093272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44431" y="718553"/>
            <a:ext cx="1726779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121260" y="575233"/>
            <a:ext cx="34149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92884" y="1007363"/>
            <a:ext cx="1103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Ramp down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1462750" y="575233"/>
            <a:ext cx="418812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379896" y="848101"/>
            <a:ext cx="611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Setup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1888005" y="575233"/>
            <a:ext cx="74724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1420357" y="1006136"/>
            <a:ext cx="1381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Injection Probe</a:t>
            </a:r>
          </a:p>
          <a:p>
            <a:r>
              <a:rPr lang="en-GB" sz="1200" dirty="0" smtClean="0"/>
              <a:t>Injection Physics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2638979" y="575233"/>
            <a:ext cx="65276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028719" y="1060914"/>
            <a:ext cx="1267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FFFF"/>
                </a:solidFill>
              </a:rPr>
              <a:t>Prepare Ramp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01547" y="575233"/>
            <a:ext cx="735555" cy="1458802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262602" y="1079692"/>
            <a:ext cx="132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Ramp-Squeeze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39337" y="575233"/>
            <a:ext cx="103059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162902" y="857490"/>
            <a:ext cx="640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Adjust</a:t>
            </a:r>
            <a:endParaRPr lang="en-GB" sz="1200" dirty="0"/>
          </a:p>
        </p:txBody>
      </p:sp>
      <p:sp>
        <p:nvSpPr>
          <p:cNvPr id="26" name="Rectangle 25"/>
          <p:cNvSpPr/>
          <p:nvPr/>
        </p:nvSpPr>
        <p:spPr>
          <a:xfrm>
            <a:off x="3546112" y="575233"/>
            <a:ext cx="1325098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171975" y="1037616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Stable Beams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376737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493353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1005620" y="575233"/>
            <a:ext cx="110559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767143" y="868184"/>
            <a:ext cx="56204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RAMP-SQUEEZE IN LHC: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Function playing (no human intervention)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Q, Orbit and Transverse Feedbacks follow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7675" y="2384264"/>
            <a:ext cx="111806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RAMP TIME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LHC energy factor from 450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GeV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to 7 TeV is 15.5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FCC-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hh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energy factor from 3.3 TeV to 50 TeV is 14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Since both factors are equal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 same ramp time for FCC =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20 minutes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SQUEEZE TIME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: 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LHC squeeze from 11 m to 0.8 m (IP1&amp;5) = 12.5 minutes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FCC-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hh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 baseline squeeze from 5 m to 1.1 m  half of the LHC squeeze 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6 minutes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Since combined with the ramp, remains in the shadow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general design meeting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196452" y="2237263"/>
            <a:ext cx="2449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Assuming same equivalent LHC configuration</a:t>
            </a:r>
            <a:endParaRPr lang="en-GB" dirty="0"/>
          </a:p>
        </p:txBody>
      </p:sp>
      <p:sp>
        <p:nvSpPr>
          <p:cNvPr id="37" name="Oval 36"/>
          <p:cNvSpPr/>
          <p:nvPr/>
        </p:nvSpPr>
        <p:spPr>
          <a:xfrm>
            <a:off x="7708605" y="3115340"/>
            <a:ext cx="1424762" cy="552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9508280" y="1921367"/>
            <a:ext cx="27889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ays of improving this number: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Optimized </a:t>
            </a:r>
            <a:r>
              <a:rPr lang="en-GB" dirty="0" err="1" smtClean="0"/>
              <a:t>sectorization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Optimized inductance distribution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242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37" grpId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RAMP-SQUEEZE</a:t>
            </a:r>
            <a:endParaRPr lang="es-ES_tradnl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611352" y="469900"/>
            <a:ext cx="7338" cy="162747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556518" y="2042023"/>
            <a:ext cx="5171746" cy="922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110929" y="822734"/>
            <a:ext cx="411160" cy="223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12436" y="2055576"/>
            <a:ext cx="159505" cy="160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8690" y="764233"/>
            <a:ext cx="496127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21260" y="764233"/>
            <a:ext cx="341490" cy="1240887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72763" y="2000507"/>
            <a:ext cx="327905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791357" y="1820601"/>
            <a:ext cx="96648" cy="184518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894448" y="1820601"/>
            <a:ext cx="803365" cy="4613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697813" y="727329"/>
            <a:ext cx="446618" cy="1093272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44431" y="718553"/>
            <a:ext cx="1726779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121260" y="575233"/>
            <a:ext cx="34149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92884" y="1007363"/>
            <a:ext cx="1103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Ramp down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1462750" y="575233"/>
            <a:ext cx="418812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379896" y="848101"/>
            <a:ext cx="611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Setup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1888005" y="575233"/>
            <a:ext cx="747240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1420357" y="1006136"/>
            <a:ext cx="1381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Injection Probe</a:t>
            </a:r>
          </a:p>
          <a:p>
            <a:r>
              <a:rPr lang="en-GB" sz="1200" dirty="0" smtClean="0"/>
              <a:t>Injection Physics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2638979" y="575233"/>
            <a:ext cx="65276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028719" y="1060914"/>
            <a:ext cx="1267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FFFF"/>
                </a:solidFill>
              </a:rPr>
              <a:t>Prepare Ramp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01547" y="575233"/>
            <a:ext cx="735555" cy="1458802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262602" y="1079692"/>
            <a:ext cx="132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Ramp-Squeeze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39337" y="575233"/>
            <a:ext cx="103059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162902" y="857490"/>
            <a:ext cx="640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Adjust</a:t>
            </a:r>
            <a:endParaRPr lang="en-GB" sz="1200" dirty="0"/>
          </a:p>
        </p:txBody>
      </p:sp>
      <p:sp>
        <p:nvSpPr>
          <p:cNvPr id="26" name="Rectangle 25"/>
          <p:cNvSpPr/>
          <p:nvPr/>
        </p:nvSpPr>
        <p:spPr>
          <a:xfrm>
            <a:off x="3546112" y="575233"/>
            <a:ext cx="1325098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171975" y="1037616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Stable Beams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376737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493353" y="1011188"/>
            <a:ext cx="111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dump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1005620" y="575233"/>
            <a:ext cx="110559" cy="14588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767143" y="868184"/>
            <a:ext cx="56204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RAMP-SQUEEZE IN LHC</a:t>
            </a:r>
            <a:r>
              <a:rPr lang="en-GB" sz="2000" dirty="0" smtClean="0">
                <a:solidFill>
                  <a:schemeClr val="accent1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Function playing (no human intervention)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Q, Orbit and Transverse Feedbacks follow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7675" y="2384264"/>
            <a:ext cx="111806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LHC up to 2015: RAMP, FLAT TOP, SQUEEZE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 from 2016: RAMP-SQUEEZE (11 m  3 m), FLATOP, SQUEEZE (3 m  0.x m)</a:t>
            </a:r>
          </a:p>
          <a:p>
            <a:pPr marL="285750" indent="-285750">
              <a:buFont typeface="Arial"/>
              <a:buChar char="•"/>
            </a:pPr>
            <a:endParaRPr lang="en-GB" dirty="0" smtClean="0">
              <a:solidFill>
                <a:schemeClr val="accent1">
                  <a:lumMod val="50000"/>
                </a:schemeClr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FLAT TOP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: several actions are performed sequentially by the operator; takes ~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5 minutes</a:t>
            </a:r>
          </a:p>
          <a:p>
            <a:pPr marL="285750" indent="-285750">
              <a:buFont typeface="Arial"/>
              <a:buChar char="•"/>
            </a:pPr>
            <a:endParaRPr lang="en-GB" dirty="0" smtClean="0">
              <a:solidFill>
                <a:schemeClr val="accent1">
                  <a:lumMod val="50000"/>
                </a:schemeClr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But with appropriate control system everything could be done automatically until the end of the squeeze, therefore RAMP-SQUEEZE mode would be enough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518121"/>
              </p:ext>
            </p:extLst>
          </p:nvPr>
        </p:nvGraphicFramePr>
        <p:xfrm>
          <a:off x="5801254" y="4516755"/>
          <a:ext cx="277611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246"/>
                <a:gridCol w="133486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Time (min)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FLAT</a:t>
                      </a:r>
                      <a:r>
                        <a:rPr lang="en-GB" baseline="0" dirty="0" smtClean="0"/>
                        <a:t> 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SQUEEZE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20+5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3/3/2016</a:t>
            </a:r>
            <a:endParaRPr lang="en-US" dirty="0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general design meeting</a:t>
            </a:r>
            <a:endParaRPr lang="en-US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9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1293</TotalTime>
  <Words>1754</Words>
  <Application>Microsoft Macintosh PowerPoint</Application>
  <PresentationFormat>Custom</PresentationFormat>
  <Paragraphs>350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Slice</vt:lpstr>
      <vt:lpstr>News and progress of turn-around time studies</vt:lpstr>
      <vt:lpstr>FCC-HH operational cycle (≈ LHC)</vt:lpstr>
      <vt:lpstr>INJECTION PHASE IN FCC</vt:lpstr>
      <vt:lpstr>INJECTION PROBE &amp; INJECTION PHYSICS BEAM IN LHC: what we do</vt:lpstr>
      <vt:lpstr>INJECTION PROBE &amp; INJECTION PHYSICS BEAM in lhc: theory vs reality</vt:lpstr>
      <vt:lpstr>INJECTION PROBE &amp; INJECTION PHYSICS BEAM in lhc: what can go wrong</vt:lpstr>
      <vt:lpstr>PREPARE RAMP</vt:lpstr>
      <vt:lpstr>RAMP-SQUEEZE</vt:lpstr>
      <vt:lpstr>RAMP-SQUEEZE</vt:lpstr>
      <vt:lpstr>ADJUST</vt:lpstr>
      <vt:lpstr>BEAM DUMP - RAMP DOWN</vt:lpstr>
      <vt:lpstr>FCC-hh THEORETICAL TURN-AROUND TIME</vt:lpstr>
      <vt:lpstr>LHC TURN AROUND TIME IN 2015</vt:lpstr>
      <vt:lpstr>CONCLUSIONS</vt:lpstr>
      <vt:lpstr>BACK UP</vt:lpstr>
      <vt:lpstr>INJECTION PROBE &amp; INJECTION PHYSICS BEAM in lhc: what can go wrong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and progress of turn-around time studies</dc:title>
  <dc:creator>Reyes Alemany Fernandez</dc:creator>
  <cp:lastModifiedBy>Reyes Alemany Fernandez</cp:lastModifiedBy>
  <cp:revision>23</cp:revision>
  <dcterms:created xsi:type="dcterms:W3CDTF">2016-03-02T13:50:51Z</dcterms:created>
  <dcterms:modified xsi:type="dcterms:W3CDTF">2016-03-03T14:00:00Z</dcterms:modified>
</cp:coreProperties>
</file>