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6"/>
    <p:restoredTop sz="94674"/>
  </p:normalViewPr>
  <p:slideViewPr>
    <p:cSldViewPr snapToGrid="0" snapToObjects="1">
      <p:cViewPr varScale="1">
        <p:scale>
          <a:sx n="119" d="100"/>
          <a:sy n="119" d="100"/>
        </p:scale>
        <p:origin x="164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52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445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2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3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09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47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2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830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90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59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772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E7644-A250-2D42-BBA2-6DEF087E07F2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2340B-9B66-0A47-9232-2C8991811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6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23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Scaling of CMS Event-Builder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8564" y="5547103"/>
            <a:ext cx="8229600" cy="112868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Achieve ~80% of theoretical throughput for production sized systems</a:t>
            </a:r>
          </a:p>
          <a:p>
            <a:r>
              <a:rPr lang="en-US" dirty="0" smtClean="0"/>
              <a:t>Systems with more builder units (sinks) than readout units (sources) perform better due to reduced head-of-line blocking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664" y="937003"/>
            <a:ext cx="68834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67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5425</TotalTime>
  <Words>36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Scaling of CMS Event-Builder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DAQ Issues &amp; Improvements</dc:title>
  <dc:creator>Remi Mommsen</dc:creator>
  <cp:lastModifiedBy>Microsoft Office User</cp:lastModifiedBy>
  <cp:revision>39</cp:revision>
  <dcterms:created xsi:type="dcterms:W3CDTF">2015-07-31T10:31:36Z</dcterms:created>
  <dcterms:modified xsi:type="dcterms:W3CDTF">2016-10-12T18:51:42Z</dcterms:modified>
</cp:coreProperties>
</file>