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9" d="100"/>
          <a:sy n="149" d="100"/>
        </p:scale>
        <p:origin x="-19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53ACE-AF9B-44F4-A2CD-F4D3AF1D6A2C}" type="datetimeFigureOut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10/6/16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E6FCA-2150-41EC-8630-535994DBDFA5}" type="slidenum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987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D9924-4E48-48B1-81AF-6625A2BDD89E}" type="datetimeFigureOut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10/6/16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0FC80-27F1-4530-9266-E8650153FD35}" type="slidenum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38428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329DC-1ACA-4652-A8D9-7B9288D6CA84}" type="datetimeFigureOut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10/6/16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348DF-813C-4F22-BC8A-C8F7D4BB6F20}" type="slidenum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5741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AA040-A0F9-4E61-896F-912EDE5498BA}" type="datetimeFigureOut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10/6/16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4A5AB-60E2-4055-B40C-22DF33D7F457}" type="slidenum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4521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79803-17EC-457C-BC75-099067163185}" type="datetimeFigureOut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10/6/16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57F34-C2D2-4B85-9DA6-18235E0D4AF9}" type="slidenum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7203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100CB-948A-4F09-ADC6-3763E15685EF}" type="datetimeFigureOut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10/6/16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83B5-5DCE-45D5-A250-464B667E55EC}" type="slidenum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2911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6A439-2E63-4347-8870-015E56AA2E78}" type="datetimeFigureOut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10/6/16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93809-FC3F-4105-B7A6-DB805F5845AD}" type="slidenum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062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0E727-BDC9-48AC-AA2C-FFD154479C55}" type="datetimeFigureOut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10/6/16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889F3-D6B9-41A7-8513-71FA43385DA4}" type="slidenum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19638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51490-511B-4668-8DE0-AE633F0329A1}" type="datetimeFigureOut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10/6/16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8765C-F81F-4348-9428-BC4964C5EF1F}" type="slidenum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87847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3723E-768A-42FA-8C86-DA0B22DF328C}" type="datetimeFigureOut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10/6/16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9755A-5395-4F59-A150-AB5AE91783E2}" type="slidenum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1065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0FD4D-967D-4BE3-B41A-A38DC97B15A5}" type="datetimeFigureOut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10/6/16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FC217-5E09-4F56-8142-A7F88C608533}" type="slidenum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6382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A7B79405-2485-4656-B592-936A5A47AA7F}" type="datetimeFigureOut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 defTabSz="914400">
                <a:defRPr/>
              </a:pPr>
              <a:t>10/6/16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43D2FBAD-2486-4F05-BA74-07BD9AC24DE3}" type="slidenum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 defTabSz="914400"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15423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4847"/>
            <a:ext cx="7772400" cy="1470025"/>
          </a:xfrm>
        </p:spPr>
        <p:txBody>
          <a:bodyPr/>
          <a:lstStyle/>
          <a:p>
            <a:r>
              <a:rPr lang="en-US" sz="3600" dirty="0" smtClean="0"/>
              <a:t>A First Look at</a:t>
            </a:r>
            <a:br>
              <a:rPr lang="en-US" sz="3600" dirty="0" smtClean="0"/>
            </a:br>
            <a:r>
              <a:rPr lang="en-US" sz="3600" dirty="0" smtClean="0"/>
              <a:t>Reproducibility </a:t>
            </a:r>
            <a:r>
              <a:rPr lang="en-US" sz="3600" dirty="0" smtClean="0"/>
              <a:t>and Non-Determinism in</a:t>
            </a:r>
            <a:br>
              <a:rPr lang="en-US" sz="3600" dirty="0" smtClean="0"/>
            </a:br>
            <a:r>
              <a:rPr lang="en-US" sz="3600" dirty="0" smtClean="0"/>
              <a:t>CMS Software and ROOT Data</a:t>
            </a:r>
            <a:endParaRPr lang="en-US" sz="36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7200" y="1796229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 defTabSz="914400">
              <a:buFont typeface="Arial"/>
              <a:buChar char="•"/>
            </a:pPr>
            <a:r>
              <a:rPr lang="en-US" dirty="0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Reproducibility is an essential concern in scientific computing, but is surprisingly hard.</a:t>
            </a:r>
          </a:p>
          <a:p>
            <a:pPr marL="457200" indent="-457200" algn="l" defTabSz="914400">
              <a:buFont typeface="Arial"/>
              <a:buChar char="•"/>
            </a:pPr>
            <a:r>
              <a:rPr lang="en-US" dirty="0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Even a straightforward attempt to get </a:t>
            </a:r>
            <a:r>
              <a:rPr lang="en-US" i="1" dirty="0" smtClean="0">
                <a:solidFill>
                  <a:srgbClr val="FFFF00"/>
                </a:solidFill>
                <a:latin typeface="Calibri"/>
              </a:rPr>
              <a:t>the same</a:t>
            </a:r>
            <a:r>
              <a:rPr lang="en-US" dirty="0" smtClean="0">
                <a:solidFill>
                  <a:srgbClr val="FFFF00"/>
                </a:solidFill>
                <a:latin typeface="Calibri"/>
              </a:rPr>
              <a:t> </a:t>
            </a:r>
            <a:r>
              <a:rPr lang="en-US" dirty="0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result </a:t>
            </a:r>
            <a:r>
              <a:rPr lang="en-US" i="1" dirty="0" smtClean="0">
                <a:solidFill>
                  <a:srgbClr val="FFFF00"/>
                </a:solidFill>
                <a:latin typeface="Calibri"/>
              </a:rPr>
              <a:t>twice</a:t>
            </a:r>
            <a:r>
              <a:rPr lang="en-US" dirty="0" smtClean="0">
                <a:solidFill>
                  <a:srgbClr val="FFFF00"/>
                </a:solidFill>
                <a:latin typeface="Calibri"/>
              </a:rPr>
              <a:t> </a:t>
            </a:r>
            <a:r>
              <a:rPr lang="en-US" dirty="0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with basic CMS codes fails!</a:t>
            </a:r>
          </a:p>
          <a:p>
            <a:pPr marL="457200" indent="-457200" algn="l" defTabSz="914400">
              <a:buFont typeface="Arial"/>
              <a:buChar char="•"/>
            </a:pPr>
            <a:r>
              <a:rPr lang="en-US" dirty="0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Analysis:  Time, environment, provenance, randomness, concurrency, and more.</a:t>
            </a:r>
          </a:p>
          <a:p>
            <a:pPr marL="457200" indent="-457200" algn="l" defTabSz="914400">
              <a:buFont typeface="Arial"/>
              <a:buChar char="•"/>
            </a:pPr>
            <a:r>
              <a:rPr lang="en-US" dirty="0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Tools can help: Need to define (and compute equivalence) between complex ROOT files.  Parrot can help to eliminate undesired noise.</a:t>
            </a:r>
          </a:p>
          <a:p>
            <a:pPr marL="457200" indent="-457200" algn="l" defTabSz="914400">
              <a:buFont typeface="Arial"/>
              <a:buChar char="•"/>
            </a:pPr>
            <a:endParaRPr lang="en-US" dirty="0" smtClean="0">
              <a:solidFill>
                <a:prstClr val="white">
                  <a:tint val="75000"/>
                </a:prstClr>
              </a:solidFill>
              <a:latin typeface="Calibri"/>
            </a:endParaRPr>
          </a:p>
          <a:p>
            <a:pPr marL="457200" indent="-457200" algn="l" defTabSz="914400">
              <a:buFont typeface="Arial"/>
              <a:buChar char="•"/>
            </a:pPr>
            <a:endParaRPr lang="is-IS" dirty="0" smtClean="0">
              <a:solidFill>
                <a:prstClr val="white">
                  <a:tint val="75000"/>
                </a:prstClr>
              </a:solidFill>
              <a:latin typeface="Calibri"/>
            </a:endParaRPr>
          </a:p>
          <a:p>
            <a:pPr marL="457200" indent="-457200" algn="l" defTabSz="914400">
              <a:buFont typeface="Arial"/>
              <a:buChar char="•"/>
            </a:pPr>
            <a:endParaRPr lang="en-US" dirty="0" smtClean="0">
              <a:solidFill>
                <a:prstClr val="white">
                  <a:tint val="75000"/>
                </a:prstClr>
              </a:solidFill>
              <a:latin typeface="Calibri"/>
            </a:endParaRPr>
          </a:p>
          <a:p>
            <a:pPr marL="457200" indent="-457200" algn="l" defTabSz="914400">
              <a:buFont typeface="Arial"/>
              <a:buChar char="•"/>
            </a:pPr>
            <a:endParaRPr lang="is-IS" dirty="0" smtClean="0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7496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ueSty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BlueStyle</vt:lpstr>
      <vt:lpstr>A First Look at Reproducibility and Non-Determinism in CMS Software and ROOT Data</vt:lpstr>
    </vt:vector>
  </TitlesOfParts>
  <Company>University of Notre Dame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Reproducibility and Non-Determinism in CMS Software and ROOT Data</dc:title>
  <dc:creator>Douglas Thain</dc:creator>
  <cp:lastModifiedBy>Douglas Thain</cp:lastModifiedBy>
  <cp:revision>2</cp:revision>
  <dcterms:created xsi:type="dcterms:W3CDTF">2016-10-03T21:28:43Z</dcterms:created>
  <dcterms:modified xsi:type="dcterms:W3CDTF">2016-10-06T19:37:24Z</dcterms:modified>
</cp:coreProperties>
</file>