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2" r:id="rId2"/>
    <p:sldMasterId id="2147483667" r:id="rId3"/>
  </p:sldMasterIdLst>
  <p:notesMasterIdLst>
    <p:notesMasterId r:id="rId7"/>
  </p:notesMasterIdLst>
  <p:handoutMasterIdLst>
    <p:handoutMasterId r:id="rId8"/>
  </p:handoutMasterIdLst>
  <p:sldIdLst>
    <p:sldId id="261" r:id="rId4"/>
    <p:sldId id="262" r:id="rId5"/>
    <p:sldId id="263" r:id="rId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006600"/>
    <a:srgbClr val="009900"/>
    <a:srgbClr val="FF9900"/>
    <a:srgbClr val="FFFF9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162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pPr/>
              <a:t>28/09/2016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2586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7738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41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700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6787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2297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3850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1282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9/28/2016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31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9/28/2016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669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GB" dirty="0"/>
              <a:t>Consolidating WLCG topology and configuration in the Computing Resource Information Catalogue</a:t>
            </a: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>CHEP 2016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Highlights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This presentation describes CRIC, which is the new information system that WLCG is currently developing</a:t>
            </a:r>
          </a:p>
          <a:p>
            <a:r>
              <a:rPr lang="en-GB" dirty="0" smtClean="0"/>
              <a:t>CRIC aims at addressing the drawbacks of the current WLCG </a:t>
            </a:r>
            <a:r>
              <a:rPr lang="en-GB" dirty="0"/>
              <a:t>i</a:t>
            </a:r>
            <a:r>
              <a:rPr lang="en-GB" dirty="0" smtClean="0"/>
              <a:t>nformation system, i.e.</a:t>
            </a:r>
          </a:p>
          <a:p>
            <a:pPr lvl="1"/>
            <a:r>
              <a:rPr lang="en-GB" dirty="0" smtClean="0"/>
              <a:t>Difficulty to have a consistent overview of WLCG resources due to multiple information sources</a:t>
            </a:r>
          </a:p>
          <a:p>
            <a:pPr lvl="1"/>
            <a:r>
              <a:rPr lang="en-GB" dirty="0" smtClean="0"/>
              <a:t>Lack of flexibility to add new information sources not based on the BDII</a:t>
            </a:r>
          </a:p>
          <a:p>
            <a:pPr lvl="1"/>
            <a:r>
              <a:rPr lang="en-GB" dirty="0" smtClean="0"/>
              <a:t>Proliferation of experiment specific information systems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32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Highlights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CRIC consists of 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ore CRIC: contains information of existing resources as they are provided by the sites</a:t>
            </a:r>
          </a:p>
          <a:p>
            <a:pPr lvl="1"/>
            <a:r>
              <a:rPr lang="en-GB" dirty="0" smtClean="0"/>
              <a:t>Experiment CRIC: contains the resources used by the experiment with extra configuration information to enable integration with experiment workflows and internal tools</a:t>
            </a:r>
          </a:p>
          <a:p>
            <a:r>
              <a:rPr lang="en-GB" dirty="0" smtClean="0"/>
              <a:t>CRIC main features and roadmap are also described in this presentation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47255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3800</TotalTime>
  <Words>133</Words>
  <Application>Microsoft Office PowerPoint</Application>
  <PresentationFormat>On-screen Show (4:3)</PresentationFormat>
  <Paragraphs>16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News Gothic MT</vt:lpstr>
      <vt:lpstr>Times New Roman</vt:lpstr>
      <vt:lpstr>Wingdings</vt:lpstr>
      <vt:lpstr>CERNCorporate4-3</vt:lpstr>
      <vt:lpstr>IT Groups</vt:lpstr>
      <vt:lpstr>1_IT Groups</vt:lpstr>
      <vt:lpstr>Consolidating WLCG topology and configuration in the Computing Resource Information Catalogue CHEP 2016</vt:lpstr>
      <vt:lpstr>Highlights</vt:lpstr>
      <vt:lpstr>Highlights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Maria Alandes Pradillo</cp:lastModifiedBy>
  <cp:revision>287</cp:revision>
  <cp:lastPrinted>2015-03-25T10:23:14Z</cp:lastPrinted>
  <dcterms:created xsi:type="dcterms:W3CDTF">2016-03-09T11:31:05Z</dcterms:created>
  <dcterms:modified xsi:type="dcterms:W3CDTF">2016-09-28T09:12:27Z</dcterms:modified>
</cp:coreProperties>
</file>