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32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39"/>
    <p:restoredTop sz="50000" autoAdjust="0"/>
  </p:normalViewPr>
  <p:slideViewPr>
    <p:cSldViewPr>
      <p:cViewPr varScale="1">
        <p:scale>
          <a:sx n="55" d="100"/>
          <a:sy n="55" d="100"/>
        </p:scale>
        <p:origin x="2368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4E35F1-ECFC-BE40-8CB1-51FB50836026}" type="datetimeFigureOut">
              <a:rPr lang="en-US" smtClean="0"/>
              <a:t>10/7/16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46D603-C449-3149-8831-79F9C10A50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390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46D603-C449-3149-8831-79F9C10A501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8508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12655-4CBE-43D7-883F-CA1D68946C77}" type="datetimeFigureOut">
              <a:rPr lang="en-US" smtClean="0"/>
              <a:pPr/>
              <a:t>10/7/16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7E695-2944-4AA2-858E-E4AAD3189A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862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12655-4CBE-43D7-883F-CA1D68946C77}" type="datetimeFigureOut">
              <a:rPr lang="en-US" smtClean="0"/>
              <a:pPr/>
              <a:t>10/7/16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7E695-2944-4AA2-858E-E4AAD3189A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40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12655-4CBE-43D7-883F-CA1D68946C77}" type="datetimeFigureOut">
              <a:rPr lang="en-US" smtClean="0"/>
              <a:pPr/>
              <a:t>10/7/16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7E695-2944-4AA2-858E-E4AAD3189A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36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12655-4CBE-43D7-883F-CA1D68946C77}" type="datetimeFigureOut">
              <a:rPr lang="en-US" smtClean="0"/>
              <a:pPr/>
              <a:t>10/7/16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7E695-2944-4AA2-858E-E4AAD3189A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601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12655-4CBE-43D7-883F-CA1D68946C77}" type="datetimeFigureOut">
              <a:rPr lang="en-US" smtClean="0"/>
              <a:pPr/>
              <a:t>10/7/16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7E695-2944-4AA2-858E-E4AAD3189A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83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12655-4CBE-43D7-883F-CA1D68946C77}" type="datetimeFigureOut">
              <a:rPr lang="en-US" smtClean="0"/>
              <a:pPr/>
              <a:t>10/7/16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7E695-2944-4AA2-858E-E4AAD3189A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919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12655-4CBE-43D7-883F-CA1D68946C77}" type="datetimeFigureOut">
              <a:rPr lang="en-US" smtClean="0"/>
              <a:pPr/>
              <a:t>10/7/16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7E695-2944-4AA2-858E-E4AAD3189A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024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12655-4CBE-43D7-883F-CA1D68946C77}" type="datetimeFigureOut">
              <a:rPr lang="en-US" smtClean="0"/>
              <a:pPr/>
              <a:t>10/7/16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7E695-2944-4AA2-858E-E4AAD3189A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363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12655-4CBE-43D7-883F-CA1D68946C77}" type="datetimeFigureOut">
              <a:rPr lang="en-US" smtClean="0"/>
              <a:pPr/>
              <a:t>10/7/16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7E695-2944-4AA2-858E-E4AAD3189A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268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12655-4CBE-43D7-883F-CA1D68946C77}" type="datetimeFigureOut">
              <a:rPr lang="en-US" smtClean="0"/>
              <a:pPr/>
              <a:t>10/7/16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7E695-2944-4AA2-858E-E4AAD3189A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402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12655-4CBE-43D7-883F-CA1D68946C77}" type="datetimeFigureOut">
              <a:rPr lang="en-US" smtClean="0"/>
              <a:pPr/>
              <a:t>10/7/16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7E695-2944-4AA2-858E-E4AAD3189A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4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412655-4CBE-43D7-883F-CA1D68946C77}" type="datetimeFigureOut">
              <a:rPr lang="en-US" smtClean="0"/>
              <a:pPr/>
              <a:t>10/7/16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7E695-2944-4AA2-858E-E4AAD3189A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186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4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152400"/>
            <a:ext cx="12192000" cy="990600"/>
          </a:xfrm>
        </p:spPr>
        <p:txBody>
          <a:bodyPr>
            <a:noAutofit/>
          </a:bodyPr>
          <a:lstStyle/>
          <a:p>
            <a:r>
              <a:rPr lang="en-US" sz="3200">
                <a:solidFill>
                  <a:srgbClr val="FF6600"/>
                </a:solidFill>
              </a:rPr>
              <a:t>Production Management System for AMS Remote Computing Centers</a:t>
            </a:r>
            <a:br>
              <a:rPr lang="en-US" sz="3200">
                <a:solidFill>
                  <a:srgbClr val="FF6600"/>
                </a:solidFill>
              </a:rPr>
            </a:br>
            <a:r>
              <a:rPr lang="en-US" sz="3200">
                <a:solidFill>
                  <a:srgbClr val="FF6600"/>
                </a:solidFill>
              </a:rPr>
              <a:t>B</a:t>
            </a:r>
            <a:r>
              <a:rPr lang="en-US" sz="3200" dirty="0" smtClean="0">
                <a:solidFill>
                  <a:srgbClr val="FF6600"/>
                </a:solidFill>
              </a:rPr>
              <a:t>. Shan et al, </a:t>
            </a:r>
            <a:r>
              <a:rPr lang="en-US" sz="3200" dirty="0" err="1" smtClean="0">
                <a:solidFill>
                  <a:srgbClr val="FF6600"/>
                </a:solidFill>
              </a:rPr>
              <a:t>Beihang</a:t>
            </a:r>
            <a:r>
              <a:rPr lang="en-US" sz="3200" dirty="0" smtClean="0">
                <a:solidFill>
                  <a:srgbClr val="FF6600"/>
                </a:solidFill>
              </a:rPr>
              <a:t> University</a:t>
            </a:r>
            <a:endParaRPr lang="en-US" sz="3200" dirty="0">
              <a:solidFill>
                <a:srgbClr val="FF66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8923" y="1219200"/>
            <a:ext cx="6553200" cy="5486400"/>
          </a:xfrm>
        </p:spPr>
        <p:txBody>
          <a:bodyPr>
            <a:noAutofit/>
          </a:bodyPr>
          <a:lstStyle/>
          <a:p>
            <a:pPr marL="457200" indent="-457200"/>
            <a:r>
              <a:rPr lang="en-US" altLang="zh-CN" sz="2400" dirty="0">
                <a:solidFill>
                  <a:srgbClr val="0000FF"/>
                </a:solidFill>
              </a:rPr>
              <a:t>The production management system </a:t>
            </a:r>
            <a:r>
              <a:rPr lang="en-US" altLang="zh-CN" sz="2400" dirty="0" smtClean="0">
                <a:solidFill>
                  <a:srgbClr val="0000FF"/>
                </a:solidFill>
              </a:rPr>
              <a:t>is </a:t>
            </a:r>
            <a:r>
              <a:rPr lang="en-US" altLang="zh-CN" sz="2400" dirty="0">
                <a:solidFill>
                  <a:srgbClr val="0000FF"/>
                </a:solidFill>
              </a:rPr>
              <a:t>designed </a:t>
            </a:r>
            <a:r>
              <a:rPr lang="en-US" altLang="zh-CN" sz="2400" dirty="0" smtClean="0">
                <a:solidFill>
                  <a:srgbClr val="0000FF"/>
                </a:solidFill>
              </a:rPr>
              <a:t>based on the </a:t>
            </a:r>
            <a:r>
              <a:rPr lang="en-US" altLang="zh-CN" sz="2400" dirty="0">
                <a:solidFill>
                  <a:srgbClr val="0000FF"/>
                </a:solidFill>
              </a:rPr>
              <a:t>deterministic finite </a:t>
            </a:r>
            <a:r>
              <a:rPr lang="en-US" altLang="zh-CN" sz="2400" dirty="0" smtClean="0">
                <a:solidFill>
                  <a:srgbClr val="0000FF"/>
                </a:solidFill>
              </a:rPr>
              <a:t>automaton model </a:t>
            </a:r>
            <a:r>
              <a:rPr lang="en-US" altLang="zh-CN" sz="2400" dirty="0">
                <a:solidFill>
                  <a:srgbClr val="0000FF"/>
                </a:solidFill>
              </a:rPr>
              <a:t>which ensures the computing resources are always filled by production jobs. </a:t>
            </a:r>
            <a:endParaRPr lang="en-US" altLang="zh-CN" sz="2400" dirty="0" smtClean="0">
              <a:solidFill>
                <a:srgbClr val="0000FF"/>
              </a:solidFill>
            </a:endParaRPr>
          </a:p>
          <a:p>
            <a:pPr marL="457200" indent="-457200"/>
            <a:r>
              <a:rPr lang="en-US" altLang="zh-CN" sz="2400" dirty="0" smtClean="0">
                <a:solidFill>
                  <a:srgbClr val="0000FF"/>
                </a:solidFill>
              </a:rPr>
              <a:t>It </a:t>
            </a:r>
            <a:r>
              <a:rPr lang="en-US" altLang="zh-CN" sz="2400" dirty="0">
                <a:solidFill>
                  <a:srgbClr val="0000FF"/>
                </a:solidFill>
              </a:rPr>
              <a:t>is implemented by script languages and Linux built-in database, which makes the deployment and customization fast and easy. </a:t>
            </a:r>
          </a:p>
          <a:p>
            <a:pPr marL="457200" indent="-457200"/>
            <a:r>
              <a:rPr lang="en-US" altLang="zh-CN" sz="2400" dirty="0">
                <a:solidFill>
                  <a:srgbClr val="0000FF"/>
                </a:solidFill>
              </a:rPr>
              <a:t>The recent development of the system includes the integration of OSG resources, and automatic diagnostics on OSG sites and hosts. </a:t>
            </a:r>
          </a:p>
          <a:p>
            <a:pPr marL="457200" indent="-457200"/>
            <a:r>
              <a:rPr lang="en-US" altLang="zh-CN" sz="2400" dirty="0">
                <a:solidFill>
                  <a:srgbClr val="0000FF"/>
                </a:solidFill>
              </a:rPr>
              <a:t>The system has been deployed in most of AMS remote computing centers and used for daily production management. </a:t>
            </a:r>
          </a:p>
          <a:p>
            <a:pPr marL="457200" indent="-457200"/>
            <a:endParaRPr lang="en-US" altLang="zh-CN" sz="2400" dirty="0" smtClean="0">
              <a:solidFill>
                <a:srgbClr val="0000F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7275" y="914400"/>
            <a:ext cx="4579925" cy="4191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2123" y="5053937"/>
            <a:ext cx="5169877" cy="1727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24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54264</TotalTime>
  <Words>96</Words>
  <Application>Microsoft Macintosh PowerPoint</Application>
  <PresentationFormat>Widescreen</PresentationFormat>
  <Paragraphs>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宋体</vt:lpstr>
      <vt:lpstr>Office Theme</vt:lpstr>
      <vt:lpstr>Production Management System for AMS Remote Computing Centers B. Shan et al, Beihang University</vt:lpstr>
    </vt:vector>
  </TitlesOfParts>
  <Manager/>
  <Company>CERN</Company>
  <LinksUpToDate>false</LinksUpToDate>
  <SharedDoc>false</SharedDoc>
  <HyperlinkBase/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AMS Computing and Storage Overview and Plans</dc:title>
  <dc:subject/>
  <dc:creator>Baosong Shan</dc:creator>
  <cp:keywords/>
  <dc:description/>
  <cp:lastModifiedBy>Microsoft Office User</cp:lastModifiedBy>
  <cp:revision>293</cp:revision>
  <dcterms:created xsi:type="dcterms:W3CDTF">2015-02-08T10:47:29Z</dcterms:created>
  <dcterms:modified xsi:type="dcterms:W3CDTF">2016-10-07T16:58:56Z</dcterms:modified>
  <cp:category/>
</cp:coreProperties>
</file>