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55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B451ED7B-810D-46B2-9B25-8B8FAF866507}" type="datetimeFigureOut">
              <a:rPr lang="zh-CN" altLang="en-US" smtClean="0"/>
              <a:t>2016/10/4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6113A7-EC17-4CCE-B55F-99FBD112A283}" type="slidenum">
              <a:rPr lang="zh-CN" altLang="en-US" smtClean="0"/>
              <a:t>‹#›</a:t>
            </a:fld>
            <a:endParaRPr lang="zh-CN" altLang="en-US"/>
          </a:p>
        </p:txBody>
      </p:sp>
    </p:spTree>
    <p:extLst>
      <p:ext uri="{BB962C8B-B14F-4D97-AF65-F5344CB8AC3E}">
        <p14:creationId xmlns:p14="http://schemas.microsoft.com/office/powerpoint/2010/main" val="247607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451ED7B-810D-46B2-9B25-8B8FAF866507}" type="datetimeFigureOut">
              <a:rPr lang="zh-CN" altLang="en-US" smtClean="0"/>
              <a:t>2016/10/4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6113A7-EC17-4CCE-B55F-99FBD112A283}" type="slidenum">
              <a:rPr lang="zh-CN" altLang="en-US" smtClean="0"/>
              <a:t>‹#›</a:t>
            </a:fld>
            <a:endParaRPr lang="zh-CN" altLang="en-US"/>
          </a:p>
        </p:txBody>
      </p:sp>
    </p:spTree>
    <p:extLst>
      <p:ext uri="{BB962C8B-B14F-4D97-AF65-F5344CB8AC3E}">
        <p14:creationId xmlns:p14="http://schemas.microsoft.com/office/powerpoint/2010/main" val="6136051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451ED7B-810D-46B2-9B25-8B8FAF866507}" type="datetimeFigureOut">
              <a:rPr lang="zh-CN" altLang="en-US" smtClean="0"/>
              <a:t>2016/10/4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6113A7-EC17-4CCE-B55F-99FBD112A283}" type="slidenum">
              <a:rPr lang="zh-CN" altLang="en-US" smtClean="0"/>
              <a:t>‹#›</a:t>
            </a:fld>
            <a:endParaRPr lang="zh-CN" altLang="en-US"/>
          </a:p>
        </p:txBody>
      </p:sp>
    </p:spTree>
    <p:extLst>
      <p:ext uri="{BB962C8B-B14F-4D97-AF65-F5344CB8AC3E}">
        <p14:creationId xmlns:p14="http://schemas.microsoft.com/office/powerpoint/2010/main" val="33526861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451ED7B-810D-46B2-9B25-8B8FAF866507}" type="datetimeFigureOut">
              <a:rPr lang="zh-CN" altLang="en-US" smtClean="0"/>
              <a:t>2016/10/4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6113A7-EC17-4CCE-B55F-99FBD112A283}" type="slidenum">
              <a:rPr lang="zh-CN" altLang="en-US" smtClean="0"/>
              <a:t>‹#›</a:t>
            </a:fld>
            <a:endParaRPr lang="zh-CN" altLang="en-US"/>
          </a:p>
        </p:txBody>
      </p:sp>
    </p:spTree>
    <p:extLst>
      <p:ext uri="{BB962C8B-B14F-4D97-AF65-F5344CB8AC3E}">
        <p14:creationId xmlns:p14="http://schemas.microsoft.com/office/powerpoint/2010/main" val="33348880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B451ED7B-810D-46B2-9B25-8B8FAF866507}" type="datetimeFigureOut">
              <a:rPr lang="zh-CN" altLang="en-US" smtClean="0"/>
              <a:t>2016/10/4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6113A7-EC17-4CCE-B55F-99FBD112A283}" type="slidenum">
              <a:rPr lang="zh-CN" altLang="en-US" smtClean="0"/>
              <a:t>‹#›</a:t>
            </a:fld>
            <a:endParaRPr lang="zh-CN" altLang="en-US"/>
          </a:p>
        </p:txBody>
      </p:sp>
    </p:spTree>
    <p:extLst>
      <p:ext uri="{BB962C8B-B14F-4D97-AF65-F5344CB8AC3E}">
        <p14:creationId xmlns:p14="http://schemas.microsoft.com/office/powerpoint/2010/main" val="10704592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B451ED7B-810D-46B2-9B25-8B8FAF866507}" type="datetimeFigureOut">
              <a:rPr lang="zh-CN" altLang="en-US" smtClean="0"/>
              <a:t>2016/10/4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6113A7-EC17-4CCE-B55F-99FBD112A283}" type="slidenum">
              <a:rPr lang="zh-CN" altLang="en-US" smtClean="0"/>
              <a:t>‹#›</a:t>
            </a:fld>
            <a:endParaRPr lang="zh-CN" altLang="en-US"/>
          </a:p>
        </p:txBody>
      </p:sp>
    </p:spTree>
    <p:extLst>
      <p:ext uri="{BB962C8B-B14F-4D97-AF65-F5344CB8AC3E}">
        <p14:creationId xmlns:p14="http://schemas.microsoft.com/office/powerpoint/2010/main" val="19411515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B451ED7B-810D-46B2-9B25-8B8FAF866507}" type="datetimeFigureOut">
              <a:rPr lang="zh-CN" altLang="en-US" smtClean="0"/>
              <a:t>2016/10/4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B6113A7-EC17-4CCE-B55F-99FBD112A283}" type="slidenum">
              <a:rPr lang="zh-CN" altLang="en-US" smtClean="0"/>
              <a:t>‹#›</a:t>
            </a:fld>
            <a:endParaRPr lang="zh-CN" altLang="en-US"/>
          </a:p>
        </p:txBody>
      </p:sp>
    </p:spTree>
    <p:extLst>
      <p:ext uri="{BB962C8B-B14F-4D97-AF65-F5344CB8AC3E}">
        <p14:creationId xmlns:p14="http://schemas.microsoft.com/office/powerpoint/2010/main" val="18616171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B451ED7B-810D-46B2-9B25-8B8FAF866507}" type="datetimeFigureOut">
              <a:rPr lang="zh-CN" altLang="en-US" smtClean="0"/>
              <a:t>2016/10/4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B6113A7-EC17-4CCE-B55F-99FBD112A283}" type="slidenum">
              <a:rPr lang="zh-CN" altLang="en-US" smtClean="0"/>
              <a:t>‹#›</a:t>
            </a:fld>
            <a:endParaRPr lang="zh-CN" altLang="en-US"/>
          </a:p>
        </p:txBody>
      </p:sp>
    </p:spTree>
    <p:extLst>
      <p:ext uri="{BB962C8B-B14F-4D97-AF65-F5344CB8AC3E}">
        <p14:creationId xmlns:p14="http://schemas.microsoft.com/office/powerpoint/2010/main" val="5837994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451ED7B-810D-46B2-9B25-8B8FAF866507}" type="datetimeFigureOut">
              <a:rPr lang="zh-CN" altLang="en-US" smtClean="0"/>
              <a:t>2016/10/4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B6113A7-EC17-4CCE-B55F-99FBD112A283}" type="slidenum">
              <a:rPr lang="zh-CN" altLang="en-US" smtClean="0"/>
              <a:t>‹#›</a:t>
            </a:fld>
            <a:endParaRPr lang="zh-CN" altLang="en-US"/>
          </a:p>
        </p:txBody>
      </p:sp>
    </p:spTree>
    <p:extLst>
      <p:ext uri="{BB962C8B-B14F-4D97-AF65-F5344CB8AC3E}">
        <p14:creationId xmlns:p14="http://schemas.microsoft.com/office/powerpoint/2010/main" val="27618494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B451ED7B-810D-46B2-9B25-8B8FAF866507}" type="datetimeFigureOut">
              <a:rPr lang="zh-CN" altLang="en-US" smtClean="0"/>
              <a:t>2016/10/4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6113A7-EC17-4CCE-B55F-99FBD112A283}" type="slidenum">
              <a:rPr lang="zh-CN" altLang="en-US" smtClean="0"/>
              <a:t>‹#›</a:t>
            </a:fld>
            <a:endParaRPr lang="zh-CN" altLang="en-US"/>
          </a:p>
        </p:txBody>
      </p:sp>
    </p:spTree>
    <p:extLst>
      <p:ext uri="{BB962C8B-B14F-4D97-AF65-F5344CB8AC3E}">
        <p14:creationId xmlns:p14="http://schemas.microsoft.com/office/powerpoint/2010/main" val="41332176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B451ED7B-810D-46B2-9B25-8B8FAF866507}" type="datetimeFigureOut">
              <a:rPr lang="zh-CN" altLang="en-US" smtClean="0"/>
              <a:t>2016/10/4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6113A7-EC17-4CCE-B55F-99FBD112A283}" type="slidenum">
              <a:rPr lang="zh-CN" altLang="en-US" smtClean="0"/>
              <a:t>‹#›</a:t>
            </a:fld>
            <a:endParaRPr lang="zh-CN" altLang="en-US"/>
          </a:p>
        </p:txBody>
      </p:sp>
    </p:spTree>
    <p:extLst>
      <p:ext uri="{BB962C8B-B14F-4D97-AF65-F5344CB8AC3E}">
        <p14:creationId xmlns:p14="http://schemas.microsoft.com/office/powerpoint/2010/main" val="42071576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51ED7B-810D-46B2-9B25-8B8FAF866507}" type="datetimeFigureOut">
              <a:rPr lang="zh-CN" altLang="en-US" smtClean="0"/>
              <a:t>2016/10/4</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6113A7-EC17-4CCE-B55F-99FBD112A283}" type="slidenum">
              <a:rPr lang="zh-CN" altLang="en-US" smtClean="0"/>
              <a:t>‹#›</a:t>
            </a:fld>
            <a:endParaRPr lang="zh-CN" altLang="en-US"/>
          </a:p>
        </p:txBody>
      </p:sp>
    </p:spTree>
    <p:extLst>
      <p:ext uri="{BB962C8B-B14F-4D97-AF65-F5344CB8AC3E}">
        <p14:creationId xmlns:p14="http://schemas.microsoft.com/office/powerpoint/2010/main" val="35327026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457200" y="404664"/>
            <a:ext cx="8229600" cy="5721499"/>
          </a:xfrm>
        </p:spPr>
        <p:txBody>
          <a:bodyPr>
            <a:normAutofit/>
          </a:bodyPr>
          <a:lstStyle/>
          <a:p>
            <a:pPr algn="just"/>
            <a:r>
              <a:rPr lang="en-US" altLang="zh-CN" sz="2800" b="1" dirty="0" smtClean="0">
                <a:solidFill>
                  <a:srgbClr val="00B0F0"/>
                </a:solidFill>
                <a:latin typeface="Times New Roman" panose="02020603050405020304" pitchFamily="18" charset="0"/>
                <a:cs typeface="Times New Roman" panose="02020603050405020304" pitchFamily="18" charset="0"/>
              </a:rPr>
              <a:t>Title: </a:t>
            </a:r>
            <a:r>
              <a:rPr lang="en-US" altLang="zh-CN" sz="2400" dirty="0" smtClean="0">
                <a:latin typeface="Times New Roman" panose="02020603050405020304" pitchFamily="18" charset="0"/>
                <a:cs typeface="Times New Roman" panose="02020603050405020304" pitchFamily="18" charset="0"/>
              </a:rPr>
              <a:t>Monte Carlo Production Monitoring Tool for AMS Experiment</a:t>
            </a:r>
          </a:p>
          <a:p>
            <a:pPr algn="just"/>
            <a:r>
              <a:rPr lang="en-US" altLang="zh-CN" sz="2800" b="1" dirty="0">
                <a:solidFill>
                  <a:srgbClr val="00B0F0"/>
                </a:solidFill>
                <a:latin typeface="Times New Roman" panose="02020603050405020304" pitchFamily="18" charset="0"/>
                <a:cs typeface="Times New Roman" panose="02020603050405020304" pitchFamily="18" charset="0"/>
              </a:rPr>
              <a:t>Authors: </a:t>
            </a:r>
            <a:r>
              <a:rPr lang="en-US" altLang="zh-CN" sz="2400" dirty="0">
                <a:latin typeface="Times New Roman" pitchFamily="18" charset="0"/>
                <a:ea typeface="幼圆"/>
                <a:cs typeface="Times New Roman" pitchFamily="18" charset="0"/>
              </a:rPr>
              <a:t>RQ Xiong</a:t>
            </a:r>
            <a:r>
              <a:rPr lang="en-US" altLang="zh-CN" sz="2400" baseline="30000" dirty="0">
                <a:latin typeface="Times New Roman" pitchFamily="18" charset="0"/>
                <a:ea typeface="幼圆"/>
                <a:cs typeface="Times New Roman" pitchFamily="18" charset="0"/>
              </a:rPr>
              <a:t>1</a:t>
            </a:r>
            <a:r>
              <a:rPr lang="en-US" altLang="zh-CN" sz="2400" dirty="0">
                <a:latin typeface="Times New Roman" pitchFamily="18" charset="0"/>
                <a:ea typeface="幼圆"/>
                <a:cs typeface="Times New Roman" pitchFamily="18" charset="0"/>
              </a:rPr>
              <a:t>, RL Shi</a:t>
            </a:r>
            <a:r>
              <a:rPr lang="en-US" altLang="zh-CN" sz="2400" baseline="30000" dirty="0">
                <a:latin typeface="Times New Roman" pitchFamily="18" charset="0"/>
                <a:ea typeface="幼圆"/>
                <a:cs typeface="Times New Roman" pitchFamily="18" charset="0"/>
              </a:rPr>
              <a:t>1</a:t>
            </a:r>
            <a:r>
              <a:rPr lang="en-US" altLang="zh-CN" sz="2400" dirty="0">
                <a:latin typeface="Times New Roman" pitchFamily="18" charset="0"/>
                <a:ea typeface="幼圆"/>
                <a:cs typeface="Times New Roman" pitchFamily="18" charset="0"/>
              </a:rPr>
              <a:t>, FQ Huang</a:t>
            </a:r>
            <a:r>
              <a:rPr lang="en-US" altLang="zh-CN" sz="2400" baseline="30000" dirty="0">
                <a:latin typeface="Times New Roman" pitchFamily="18" charset="0"/>
                <a:ea typeface="幼圆"/>
                <a:cs typeface="Times New Roman" pitchFamily="18" charset="0"/>
              </a:rPr>
              <a:t>1</a:t>
            </a:r>
            <a:r>
              <a:rPr lang="en-US" altLang="zh-CN" sz="2400" dirty="0">
                <a:latin typeface="Times New Roman" pitchFamily="18" charset="0"/>
                <a:ea typeface="幼圆"/>
                <a:cs typeface="Times New Roman" pitchFamily="18" charset="0"/>
              </a:rPr>
              <a:t>, BS Shan</a:t>
            </a:r>
            <a:r>
              <a:rPr lang="en-US" altLang="zh-CN" sz="2400" baseline="30000" dirty="0">
                <a:latin typeface="Times New Roman" pitchFamily="18" charset="0"/>
                <a:ea typeface="幼圆"/>
                <a:cs typeface="Times New Roman" pitchFamily="18" charset="0"/>
              </a:rPr>
              <a:t>2</a:t>
            </a:r>
            <a:r>
              <a:rPr lang="en-US" altLang="zh-CN" sz="2400" dirty="0">
                <a:latin typeface="Times New Roman" pitchFamily="18" charset="0"/>
                <a:ea typeface="幼圆"/>
                <a:cs typeface="Times New Roman" pitchFamily="18" charset="0"/>
              </a:rPr>
              <a:t>, V Choutko</a:t>
            </a:r>
            <a:r>
              <a:rPr lang="en-US" altLang="zh-CN" sz="2400" baseline="30000" dirty="0">
                <a:latin typeface="Times New Roman" pitchFamily="18" charset="0"/>
                <a:ea typeface="幼圆"/>
                <a:cs typeface="Times New Roman" pitchFamily="18" charset="0"/>
              </a:rPr>
              <a:t>3</a:t>
            </a:r>
            <a:r>
              <a:rPr lang="en-US" altLang="zh-CN" sz="2400" dirty="0">
                <a:latin typeface="Times New Roman" pitchFamily="18" charset="0"/>
                <a:ea typeface="幼圆"/>
                <a:cs typeface="Times New Roman" pitchFamily="18" charset="0"/>
              </a:rPr>
              <a:t>, A Egorov</a:t>
            </a:r>
            <a:r>
              <a:rPr lang="en-US" altLang="zh-CN" sz="2400" baseline="30000" dirty="0">
                <a:latin typeface="Times New Roman" pitchFamily="18" charset="0"/>
                <a:ea typeface="幼圆"/>
                <a:cs typeface="Times New Roman" pitchFamily="18" charset="0"/>
              </a:rPr>
              <a:t>3</a:t>
            </a:r>
            <a:r>
              <a:rPr lang="en-US" altLang="zh-CN" sz="2400" dirty="0">
                <a:latin typeface="Times New Roman" pitchFamily="18" charset="0"/>
                <a:ea typeface="幼圆"/>
                <a:cs typeface="Times New Roman" pitchFamily="18" charset="0"/>
              </a:rPr>
              <a:t>, A Eline</a:t>
            </a:r>
            <a:r>
              <a:rPr lang="en-US" altLang="zh-CN" sz="2400" baseline="30000" dirty="0">
                <a:latin typeface="Times New Roman" pitchFamily="18" charset="0"/>
                <a:ea typeface="幼圆"/>
                <a:cs typeface="Times New Roman" pitchFamily="18" charset="0"/>
              </a:rPr>
              <a:t>3</a:t>
            </a:r>
            <a:r>
              <a:rPr lang="en-US" altLang="zh-CN" sz="2400" dirty="0">
                <a:latin typeface="Times New Roman" pitchFamily="18" charset="0"/>
                <a:ea typeface="幼圆"/>
                <a:cs typeface="Times New Roman" pitchFamily="18" charset="0"/>
              </a:rPr>
              <a:t>, </a:t>
            </a:r>
            <a:r>
              <a:rPr lang="en-US" altLang="zh-CN" sz="2400" dirty="0" smtClean="0">
                <a:latin typeface="Times New Roman" pitchFamily="18" charset="0"/>
                <a:ea typeface="幼圆"/>
                <a:cs typeface="Times New Roman" pitchFamily="18" charset="0"/>
              </a:rPr>
              <a:t>O </a:t>
            </a:r>
            <a:r>
              <a:rPr lang="en-US" altLang="zh-CN" sz="2400" dirty="0">
                <a:latin typeface="Times New Roman" pitchFamily="18" charset="0"/>
                <a:ea typeface="幼圆"/>
                <a:cs typeface="Times New Roman" pitchFamily="18" charset="0"/>
              </a:rPr>
              <a:t>Demakov</a:t>
            </a:r>
            <a:r>
              <a:rPr lang="en-US" altLang="zh-CN" sz="2400" baseline="30000" dirty="0">
                <a:latin typeface="Times New Roman" pitchFamily="18" charset="0"/>
                <a:ea typeface="幼圆"/>
                <a:cs typeface="Times New Roman" pitchFamily="18" charset="0"/>
              </a:rPr>
              <a:t>3</a:t>
            </a:r>
            <a:r>
              <a:rPr lang="en-US" altLang="zh-CN" sz="2400" dirty="0">
                <a:latin typeface="Times New Roman" pitchFamily="18" charset="0"/>
                <a:ea typeface="幼圆"/>
                <a:cs typeface="Times New Roman" pitchFamily="18" charset="0"/>
              </a:rPr>
              <a:t>, JH Zhang</a:t>
            </a:r>
            <a:r>
              <a:rPr lang="en-US" altLang="zh-CN" sz="2400" baseline="30000" dirty="0">
                <a:latin typeface="Times New Roman" pitchFamily="18" charset="0"/>
                <a:ea typeface="幼圆"/>
                <a:cs typeface="Times New Roman" pitchFamily="18" charset="0"/>
              </a:rPr>
              <a:t>1</a:t>
            </a:r>
            <a:r>
              <a:rPr lang="en-US" altLang="zh-CN" sz="2400" dirty="0">
                <a:latin typeface="Times New Roman" pitchFamily="18" charset="0"/>
                <a:ea typeface="幼圆"/>
                <a:cs typeface="Times New Roman" pitchFamily="18" charset="0"/>
              </a:rPr>
              <a:t>, F Dong</a:t>
            </a:r>
            <a:r>
              <a:rPr lang="en-US" altLang="zh-CN" sz="2400" baseline="30000" dirty="0">
                <a:latin typeface="Times New Roman" pitchFamily="18" charset="0"/>
                <a:ea typeface="幼圆"/>
                <a:cs typeface="Times New Roman" pitchFamily="18" charset="0"/>
              </a:rPr>
              <a:t>1</a:t>
            </a:r>
            <a:r>
              <a:rPr lang="en-US" altLang="zh-CN" sz="2400" dirty="0">
                <a:latin typeface="Times New Roman" pitchFamily="18" charset="0"/>
                <a:ea typeface="幼圆"/>
                <a:cs typeface="Times New Roman" pitchFamily="18" charset="0"/>
              </a:rPr>
              <a:t>, JZ </a:t>
            </a:r>
            <a:r>
              <a:rPr lang="en-US" altLang="zh-CN" sz="2400" dirty="0" smtClean="0">
                <a:latin typeface="Times New Roman" pitchFamily="18" charset="0"/>
                <a:ea typeface="幼圆"/>
                <a:cs typeface="Times New Roman" pitchFamily="18" charset="0"/>
              </a:rPr>
              <a:t>Luo</a:t>
            </a:r>
            <a:r>
              <a:rPr lang="en-US" altLang="zh-CN" sz="2400" baseline="30000" dirty="0" smtClean="0">
                <a:latin typeface="Times New Roman" pitchFamily="18" charset="0"/>
                <a:ea typeface="幼圆"/>
                <a:cs typeface="Times New Roman" pitchFamily="18" charset="0"/>
              </a:rPr>
              <a:t>1</a:t>
            </a:r>
            <a:endParaRPr lang="en-US" altLang="zh-CN" sz="2400" dirty="0">
              <a:latin typeface="Times New Roman" panose="02020603050405020304" pitchFamily="18" charset="0"/>
              <a:cs typeface="Times New Roman" panose="02020603050405020304" pitchFamily="18" charset="0"/>
            </a:endParaRPr>
          </a:p>
          <a:p>
            <a:pPr algn="just"/>
            <a:r>
              <a:rPr lang="en-US" altLang="zh-CN" sz="2800" b="1" dirty="0">
                <a:solidFill>
                  <a:srgbClr val="00B0F0"/>
                </a:solidFill>
                <a:latin typeface="Times New Roman" panose="02020603050405020304" pitchFamily="18" charset="0"/>
                <a:cs typeface="Times New Roman" panose="02020603050405020304" pitchFamily="18" charset="0"/>
              </a:rPr>
              <a:t>Affiliations: </a:t>
            </a:r>
            <a:r>
              <a:rPr lang="en-US" altLang="zh-CN" sz="2400" baseline="30000" dirty="0" smtClean="0">
                <a:latin typeface="Times New Roman" pitchFamily="18" charset="0"/>
                <a:ea typeface="幼圆"/>
                <a:cs typeface="Times New Roman" pitchFamily="18" charset="0"/>
              </a:rPr>
              <a:t>1</a:t>
            </a:r>
            <a:r>
              <a:rPr lang="en-US" altLang="zh-CN" sz="2400" dirty="0" smtClean="0">
                <a:latin typeface="Times New Roman" pitchFamily="18" charset="0"/>
                <a:ea typeface="幼圆"/>
                <a:cs typeface="Times New Roman" pitchFamily="18" charset="0"/>
              </a:rPr>
              <a:t>Southeast University, </a:t>
            </a:r>
            <a:r>
              <a:rPr lang="en-US" altLang="zh-CN" sz="2400" baseline="30000" dirty="0" smtClean="0">
                <a:latin typeface="Times New Roman" pitchFamily="18" charset="0"/>
                <a:ea typeface="幼圆"/>
                <a:cs typeface="Times New Roman" pitchFamily="18" charset="0"/>
              </a:rPr>
              <a:t>2</a:t>
            </a:r>
            <a:r>
              <a:rPr lang="en-US" altLang="zh-CN" sz="2400" dirty="0" smtClean="0">
                <a:latin typeface="Times New Roman" pitchFamily="18" charset="0"/>
                <a:ea typeface="幼圆"/>
                <a:cs typeface="Times New Roman" pitchFamily="18" charset="0"/>
              </a:rPr>
              <a:t>Beihang University,  </a:t>
            </a:r>
            <a:r>
              <a:rPr lang="en-US" altLang="zh-CN" sz="2400" baseline="30000" dirty="0" smtClean="0">
                <a:latin typeface="Times New Roman" pitchFamily="18" charset="0"/>
                <a:ea typeface="幼圆"/>
                <a:cs typeface="Times New Roman" pitchFamily="18" charset="0"/>
              </a:rPr>
              <a:t>3</a:t>
            </a:r>
            <a:r>
              <a:rPr lang="en-US" altLang="zh-CN" sz="2400" dirty="0" smtClean="0">
                <a:latin typeface="Times New Roman" pitchFamily="18" charset="0"/>
                <a:ea typeface="幼圆"/>
                <a:cs typeface="Times New Roman" pitchFamily="18" charset="0"/>
              </a:rPr>
              <a:t>Massachusetts Institute of Technology</a:t>
            </a:r>
          </a:p>
          <a:p>
            <a:pPr algn="just"/>
            <a:r>
              <a:rPr lang="en-US" altLang="zh-CN" sz="2800" b="1" dirty="0" smtClean="0">
                <a:solidFill>
                  <a:srgbClr val="00B0F0"/>
                </a:solidFill>
                <a:latin typeface="Times New Roman" panose="02020603050405020304" pitchFamily="18" charset="0"/>
                <a:cs typeface="Times New Roman" panose="02020603050405020304" pitchFamily="18" charset="0"/>
              </a:rPr>
              <a:t>Presenter</a:t>
            </a:r>
            <a:r>
              <a:rPr lang="en-US" altLang="zh-CN" sz="2800" b="1" dirty="0">
                <a:solidFill>
                  <a:srgbClr val="00B0F0"/>
                </a:solidFill>
                <a:latin typeface="Times New Roman" panose="02020603050405020304" pitchFamily="18" charset="0"/>
                <a:cs typeface="Times New Roman" panose="02020603050405020304" pitchFamily="18" charset="0"/>
              </a:rPr>
              <a:t>:  </a:t>
            </a:r>
            <a:r>
              <a:rPr lang="en-US" altLang="zh-CN" sz="2400" dirty="0" smtClean="0">
                <a:latin typeface="Times New Roman" pitchFamily="18" charset="0"/>
                <a:ea typeface="幼圆"/>
                <a:cs typeface="Times New Roman" pitchFamily="18" charset="0"/>
              </a:rPr>
              <a:t>Dr. </a:t>
            </a:r>
            <a:r>
              <a:rPr lang="en-US" altLang="zh-CN" sz="2400" dirty="0" err="1" smtClean="0">
                <a:latin typeface="Times New Roman" pitchFamily="18" charset="0"/>
                <a:ea typeface="幼圆"/>
                <a:cs typeface="Times New Roman" pitchFamily="18" charset="0"/>
              </a:rPr>
              <a:t>Jinghui</a:t>
            </a:r>
            <a:r>
              <a:rPr lang="en-US" altLang="zh-CN" sz="2400" dirty="0" smtClean="0">
                <a:latin typeface="Times New Roman" pitchFamily="18" charset="0"/>
                <a:ea typeface="幼圆"/>
                <a:cs typeface="Times New Roman" pitchFamily="18" charset="0"/>
              </a:rPr>
              <a:t> Zhang</a:t>
            </a:r>
            <a:endParaRPr lang="zh-CN" altLang="en-US" sz="2800" dirty="0">
              <a:latin typeface="Times New Roman" panose="02020603050405020304" pitchFamily="18" charset="0"/>
              <a:cs typeface="Times New Roman" panose="02020603050405020304" pitchFamily="18" charset="0"/>
            </a:endParaRPr>
          </a:p>
        </p:txBody>
      </p:sp>
      <p:pic>
        <p:nvPicPr>
          <p:cNvPr id="6" name="Immagine 17" descr="ams-logo.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4509120"/>
            <a:ext cx="1232240" cy="16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图片 7"/>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031856" y="4499884"/>
            <a:ext cx="1512000" cy="1512000"/>
          </a:xfrm>
          <a:prstGeom prst="rect">
            <a:avLst/>
          </a:prstGeom>
        </p:spPr>
      </p:pic>
      <p:pic>
        <p:nvPicPr>
          <p:cNvPr id="10" name="Picture 5"/>
          <p:cNvPicPr>
            <a:picLocks noChangeAspect="1" noChangeArrowheads="1"/>
          </p:cNvPicPr>
          <p:nvPr/>
        </p:nvPicPr>
        <p:blipFill rotWithShape="1">
          <a:blip r:embed="rId4" cstate="print"/>
          <a:srcRect r="65458"/>
          <a:stretch/>
        </p:blipFill>
        <p:spPr bwMode="auto">
          <a:xfrm>
            <a:off x="2051720" y="4463884"/>
            <a:ext cx="1641457" cy="1584000"/>
          </a:xfrm>
          <a:prstGeom prst="rect">
            <a:avLst/>
          </a:prstGeom>
          <a:noFill/>
          <a:ln w="9525">
            <a:noFill/>
            <a:miter lim="800000"/>
            <a:headEnd/>
            <a:tailEnd/>
          </a:ln>
          <a:effectLst/>
        </p:spPr>
      </p:pic>
      <p:pic>
        <p:nvPicPr>
          <p:cNvPr id="11" name="图片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96136" y="4815120"/>
            <a:ext cx="3276000" cy="1008000"/>
          </a:xfrm>
          <a:prstGeom prst="rect">
            <a:avLst/>
          </a:prstGeom>
        </p:spPr>
      </p:pic>
    </p:spTree>
    <p:extLst>
      <p:ext uri="{BB962C8B-B14F-4D97-AF65-F5344CB8AC3E}">
        <p14:creationId xmlns:p14="http://schemas.microsoft.com/office/powerpoint/2010/main" val="32392874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457200" y="404664"/>
            <a:ext cx="8229600" cy="5721499"/>
          </a:xfrm>
        </p:spPr>
        <p:txBody>
          <a:bodyPr>
            <a:normAutofit/>
          </a:bodyPr>
          <a:lstStyle/>
          <a:p>
            <a:pPr algn="just"/>
            <a:r>
              <a:rPr lang="en-US" altLang="zh-CN" sz="2800" b="1" dirty="0" smtClean="0">
                <a:solidFill>
                  <a:srgbClr val="00B0F0"/>
                </a:solidFill>
                <a:latin typeface="Times New Roman" panose="02020603050405020304" pitchFamily="18" charset="0"/>
                <a:cs typeface="Times New Roman" panose="02020603050405020304" pitchFamily="18" charset="0"/>
              </a:rPr>
              <a:t>Abstract</a:t>
            </a:r>
            <a:r>
              <a:rPr lang="en-US" altLang="zh-CN" sz="2800" b="1" dirty="0">
                <a:solidFill>
                  <a:srgbClr val="00B0F0"/>
                </a:solidFill>
                <a:latin typeface="Times New Roman" panose="02020603050405020304" pitchFamily="18" charset="0"/>
                <a:cs typeface="Times New Roman" panose="02020603050405020304" pitchFamily="18" charset="0"/>
              </a:rPr>
              <a:t>: </a:t>
            </a:r>
            <a:r>
              <a:rPr lang="en-US" altLang="zh-CN" sz="2400" dirty="0" smtClean="0">
                <a:latin typeface="Times New Roman" pitchFamily="18" charset="0"/>
                <a:ea typeface="幼圆"/>
                <a:cs typeface="Times New Roman" pitchFamily="18" charset="0"/>
              </a:rPr>
              <a:t>Monte Carlo simulation production plays an important part in physics analysis of the Alpha Magnetic Spectrometer experiment. To facilitate the metadata retrieving for data analysis needs among the millions of database records, we developed a monitoring tool to analyze and visualize the production status and progress. In this poster, we discuss the workflow of the monitoring tool and present its features and technical details.</a:t>
            </a:r>
          </a:p>
        </p:txBody>
      </p:sp>
      <p:pic>
        <p:nvPicPr>
          <p:cNvPr id="3" name="Immagine 17" descr="ams-logo.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4509120"/>
            <a:ext cx="1232240" cy="16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图片 3"/>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031856" y="4499884"/>
            <a:ext cx="1512000" cy="1512000"/>
          </a:xfrm>
          <a:prstGeom prst="rect">
            <a:avLst/>
          </a:prstGeom>
        </p:spPr>
      </p:pic>
      <p:pic>
        <p:nvPicPr>
          <p:cNvPr id="6" name="Picture 5"/>
          <p:cNvPicPr>
            <a:picLocks noChangeAspect="1" noChangeArrowheads="1"/>
          </p:cNvPicPr>
          <p:nvPr/>
        </p:nvPicPr>
        <p:blipFill rotWithShape="1">
          <a:blip r:embed="rId4" cstate="print"/>
          <a:srcRect r="65458"/>
          <a:stretch/>
        </p:blipFill>
        <p:spPr bwMode="auto">
          <a:xfrm>
            <a:off x="2051720" y="4463884"/>
            <a:ext cx="1641457" cy="1584000"/>
          </a:xfrm>
          <a:prstGeom prst="rect">
            <a:avLst/>
          </a:prstGeom>
          <a:noFill/>
          <a:ln w="9525">
            <a:noFill/>
            <a:miter lim="800000"/>
            <a:headEnd/>
            <a:tailEnd/>
          </a:ln>
          <a:effectLst/>
        </p:spPr>
      </p:pic>
      <p:pic>
        <p:nvPicPr>
          <p:cNvPr id="7" name="图片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96136" y="4815120"/>
            <a:ext cx="3276000" cy="1008000"/>
          </a:xfrm>
          <a:prstGeom prst="rect">
            <a:avLst/>
          </a:prstGeom>
        </p:spPr>
      </p:pic>
    </p:spTree>
    <p:extLst>
      <p:ext uri="{BB962C8B-B14F-4D97-AF65-F5344CB8AC3E}">
        <p14:creationId xmlns:p14="http://schemas.microsoft.com/office/powerpoint/2010/main" val="3301521219"/>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TotalTime>
  <Words>102</Words>
  <Application>Microsoft Office PowerPoint</Application>
  <PresentationFormat>全屏显示(4:3)</PresentationFormat>
  <Paragraphs>5</Paragraphs>
  <Slides>2</Slides>
  <Notes>0</Notes>
  <HiddenSlides>0</HiddenSlides>
  <MMClips>0</MMClips>
  <ScaleCrop>false</ScaleCrop>
  <HeadingPairs>
    <vt:vector size="4" baseType="variant">
      <vt:variant>
        <vt:lpstr>主题</vt:lpstr>
      </vt:variant>
      <vt:variant>
        <vt:i4>1</vt:i4>
      </vt:variant>
      <vt:variant>
        <vt:lpstr>幻灯片标题</vt:lpstr>
      </vt:variant>
      <vt:variant>
        <vt:i4>2</vt:i4>
      </vt:variant>
    </vt:vector>
  </HeadingPairs>
  <TitlesOfParts>
    <vt:vector size="3" baseType="lpstr">
      <vt:lpstr>Office 主题​​</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rxiong</dc:creator>
  <cp:lastModifiedBy>rxiong</cp:lastModifiedBy>
  <cp:revision>5</cp:revision>
  <dcterms:created xsi:type="dcterms:W3CDTF">2016-10-04T15:18:32Z</dcterms:created>
  <dcterms:modified xsi:type="dcterms:W3CDTF">2016-10-04T15:36:01Z</dcterms:modified>
</cp:coreProperties>
</file>