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handoutMasterIdLst>
    <p:handoutMasterId r:id="rId8"/>
  </p:handoutMasterIdLst>
  <p:sldIdLst>
    <p:sldId id="256" r:id="rId5"/>
    <p:sldId id="257" r:id="rId6"/>
  </p:sldIdLst>
  <p:sldSz cx="17610138" cy="9906000"/>
  <p:notesSz cx="6797675" cy="987266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1pPr>
    <a:lvl2pPr marL="144747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2pPr>
    <a:lvl3pPr marL="289494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3pPr>
    <a:lvl4pPr marL="434241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4pPr>
    <a:lvl5pPr marL="578988" algn="l" rtl="0" fontAlgn="base">
      <a:spcBef>
        <a:spcPct val="0"/>
      </a:spcBef>
      <a:spcAft>
        <a:spcPct val="0"/>
      </a:spcAft>
      <a:defRPr sz="2596" kern="1200">
        <a:solidFill>
          <a:schemeClr val="tx1"/>
        </a:solidFill>
        <a:latin typeface="Arial" charset="0"/>
        <a:ea typeface="+mn-ea"/>
        <a:cs typeface="+mn-cs"/>
      </a:defRPr>
    </a:lvl5pPr>
    <a:lvl6pPr marL="723735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6pPr>
    <a:lvl7pPr marL="868482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7pPr>
    <a:lvl8pPr marL="1013229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8pPr>
    <a:lvl9pPr marL="1157976" algn="l" defTabSz="289494" rtl="0" eaLnBrk="1" latinLnBrk="0" hangingPunct="1">
      <a:defRPr sz="2596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120" userDrawn="1">
          <p15:clr>
            <a:srgbClr val="A4A3A4"/>
          </p15:clr>
        </p15:guide>
        <p15:guide id="2" pos="554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3961AD"/>
    <a:srgbClr val="EFEFEF"/>
    <a:srgbClr val="FFFFC1"/>
    <a:srgbClr val="FFFFAF"/>
    <a:srgbClr val="FFFF89"/>
    <a:srgbClr val="FFFF71"/>
    <a:srgbClr val="FFFF00"/>
    <a:srgbClr val="FFFFD6"/>
    <a:srgbClr val="DED3F7"/>
    <a:srgbClr val="D6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24" autoAdjust="0"/>
    <p:restoredTop sz="94660" autoAdjust="0"/>
  </p:normalViewPr>
  <p:slideViewPr>
    <p:cSldViewPr snapToGrid="0">
      <p:cViewPr varScale="1">
        <p:scale>
          <a:sx n="78" d="100"/>
          <a:sy n="78" d="100"/>
        </p:scale>
        <p:origin x="-96" y="-192"/>
      </p:cViewPr>
      <p:guideLst>
        <p:guide orient="horz" pos="3120"/>
        <p:guide pos="554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62F2FBD1-00C6-4929-BBF7-75F3ADBAE271}" type="datetimeFigureOut">
              <a:rPr lang="it-IT"/>
              <a:pPr>
                <a:defRPr/>
              </a:pPr>
              <a:t>30/09/2016</a:t>
            </a:fld>
            <a:endParaRPr lang="it-IT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79C34823-9A5D-4F7A-AEBD-AB6EEF0B83F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234792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54635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834" y="0"/>
            <a:ext cx="2937049" cy="48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AD0759B2-753D-477C-A409-D6DA2D3225C4}" type="datetimeFigureOut">
              <a:rPr lang="it-IT"/>
              <a:pPr>
                <a:defRPr/>
              </a:pPr>
              <a:t>30/09/2016</a:t>
            </a:fld>
            <a:endParaRPr lang="it-IT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8425" y="739775"/>
            <a:ext cx="6592888" cy="37084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784" y="4686682"/>
            <a:ext cx="4977269" cy="44497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noProof="0" smtClean="0"/>
              <a:t>Click to edit Master text styles</a:t>
            </a:r>
          </a:p>
          <a:p>
            <a:pPr lvl="1"/>
            <a:r>
              <a:rPr lang="it-IT" noProof="0" smtClean="0"/>
              <a:t>Second level</a:t>
            </a:r>
          </a:p>
          <a:p>
            <a:pPr lvl="2"/>
            <a:r>
              <a:rPr lang="it-IT" noProof="0" smtClean="0"/>
              <a:t>Third level</a:t>
            </a:r>
          </a:p>
          <a:p>
            <a:pPr lvl="3"/>
            <a:r>
              <a:rPr lang="it-IT" noProof="0" smtClean="0"/>
              <a:t>Fourth level</a:t>
            </a:r>
          </a:p>
          <a:p>
            <a:pPr lvl="4"/>
            <a:r>
              <a:rPr lang="it-IT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9982"/>
            <a:ext cx="2954635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defTabSz="215105">
              <a:defRPr sz="300" smtClean="0"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834" y="9369982"/>
            <a:ext cx="2937049" cy="504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21597" tIns="10799" rIns="21597" bIns="10799" numCol="1" anchor="b" anchorCtr="0" compatLnSpc="1">
            <a:prstTxWarp prst="textNoShape">
              <a:avLst/>
            </a:prstTxWarp>
          </a:bodyPr>
          <a:lstStyle>
            <a:lvl1pPr algn="r" defTabSz="215105">
              <a:defRPr sz="300" smtClean="0"/>
            </a:lvl1pPr>
          </a:lstStyle>
          <a:p>
            <a:pPr>
              <a:defRPr/>
            </a:pPr>
            <a:fld id="{3480E7C5-5A0D-431F-BE3F-D6E5B7738807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8924754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144747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289494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434241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578988" algn="l" rtl="0" eaLnBrk="0" fontAlgn="base" hangingPunct="0">
      <a:spcBef>
        <a:spcPct val="30000"/>
      </a:spcBef>
      <a:spcAft>
        <a:spcPct val="0"/>
      </a:spcAft>
      <a:defRPr sz="38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723735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6pPr>
    <a:lvl7pPr marL="868482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7pPr>
    <a:lvl8pPr marL="1013229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8pPr>
    <a:lvl9pPr marL="1157976" algn="l" defTabSz="289494" rtl="0" eaLnBrk="1" latinLnBrk="0" hangingPunct="1">
      <a:defRPr sz="3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39775"/>
            <a:ext cx="6592888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39636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8425" y="739775"/>
            <a:ext cx="6592888" cy="3708400"/>
          </a:xfrm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7396360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0617" y="3077091"/>
            <a:ext cx="14968910" cy="21234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41232" y="5613454"/>
            <a:ext cx="12327685" cy="2531689"/>
          </a:xfrm>
        </p:spPr>
        <p:txBody>
          <a:bodyPr/>
          <a:lstStyle>
            <a:lvl1pPr marL="0" indent="0" algn="ctr">
              <a:buNone/>
              <a:defRPr/>
            </a:lvl1pPr>
            <a:lvl2pPr marL="366530" indent="0" algn="ctr">
              <a:buNone/>
              <a:defRPr/>
            </a:lvl2pPr>
            <a:lvl3pPr marL="733063" indent="0" algn="ctr">
              <a:buNone/>
              <a:defRPr/>
            </a:lvl3pPr>
            <a:lvl4pPr marL="1099594" indent="0" algn="ctr">
              <a:buNone/>
              <a:defRPr/>
            </a:lvl4pPr>
            <a:lvl5pPr marL="1466124" indent="0" algn="ctr">
              <a:buNone/>
              <a:defRPr/>
            </a:lvl5pPr>
            <a:lvl6pPr marL="1832654" indent="0" algn="ctr">
              <a:buNone/>
              <a:defRPr/>
            </a:lvl6pPr>
            <a:lvl7pPr marL="2199187" indent="0" algn="ctr">
              <a:buNone/>
              <a:defRPr/>
            </a:lvl7pPr>
            <a:lvl8pPr marL="2565718" indent="0" algn="ctr">
              <a:buNone/>
              <a:defRPr/>
            </a:lvl8pPr>
            <a:lvl9pPr marL="293225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979879-0569-431B-8A41-F95471CA12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FA016-BF12-4988-BC8B-58E8B954AA2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2767893" y="396846"/>
            <a:ext cx="3961842" cy="845212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80413" y="396846"/>
            <a:ext cx="11824781" cy="845212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13FBF1-49AD-4D53-9093-119C8B80C5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90CFD8-F08E-495C-9B28-E385474FF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1152" y="6365586"/>
            <a:ext cx="14968258" cy="1967591"/>
          </a:xfrm>
        </p:spPr>
        <p:txBody>
          <a:bodyPr anchor="t"/>
          <a:lstStyle>
            <a:lvl1pPr algn="l">
              <a:defRPr sz="3207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1152" y="4198536"/>
            <a:ext cx="14968258" cy="2167051"/>
          </a:xfrm>
        </p:spPr>
        <p:txBody>
          <a:bodyPr anchor="b"/>
          <a:lstStyle>
            <a:lvl1pPr marL="0" indent="0">
              <a:buNone/>
              <a:defRPr sz="1602"/>
            </a:lvl1pPr>
            <a:lvl2pPr marL="366530" indent="0">
              <a:buNone/>
              <a:defRPr sz="1443"/>
            </a:lvl2pPr>
            <a:lvl3pPr marL="733063" indent="0">
              <a:buNone/>
              <a:defRPr sz="1281"/>
            </a:lvl3pPr>
            <a:lvl4pPr marL="1099594" indent="0">
              <a:buNone/>
              <a:defRPr sz="1122"/>
            </a:lvl4pPr>
            <a:lvl5pPr marL="1466124" indent="0">
              <a:buNone/>
              <a:defRPr sz="1122"/>
            </a:lvl5pPr>
            <a:lvl6pPr marL="1832654" indent="0">
              <a:buNone/>
              <a:defRPr sz="1122"/>
            </a:lvl6pPr>
            <a:lvl7pPr marL="2199187" indent="0">
              <a:buNone/>
              <a:defRPr sz="1122"/>
            </a:lvl7pPr>
            <a:lvl8pPr marL="2565718" indent="0">
              <a:buNone/>
              <a:defRPr sz="1122"/>
            </a:lvl8pPr>
            <a:lvl9pPr marL="2932250" indent="0">
              <a:buNone/>
              <a:defRPr sz="11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3534FE-7307-4B68-95B0-F8D07CAD92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80409" y="2311456"/>
            <a:ext cx="7892983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36097" y="2311456"/>
            <a:ext cx="7893638" cy="6537513"/>
          </a:xfrm>
        </p:spPr>
        <p:txBody>
          <a:bodyPr/>
          <a:lstStyle>
            <a:lvl1pPr>
              <a:defRPr sz="2244"/>
            </a:lvl1pPr>
            <a:lvl2pPr>
              <a:defRPr sz="1923"/>
            </a:lvl2pPr>
            <a:lvl3pPr>
              <a:defRPr sz="1602"/>
            </a:lvl3pPr>
            <a:lvl4pPr>
              <a:defRPr sz="1443"/>
            </a:lvl4pPr>
            <a:lvl5pPr>
              <a:defRPr sz="1443"/>
            </a:lvl5pPr>
            <a:lvl6pPr>
              <a:defRPr sz="1443"/>
            </a:lvl6pPr>
            <a:lvl7pPr>
              <a:defRPr sz="1443"/>
            </a:lvl7pPr>
            <a:lvl8pPr>
              <a:defRPr sz="1443"/>
            </a:lvl8pPr>
            <a:lvl9pPr>
              <a:defRPr sz="144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A9B1F0-D263-4EB4-B396-082937D1E3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0409" y="2217439"/>
            <a:ext cx="7780646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80409" y="3141497"/>
            <a:ext cx="7780646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945819" y="2217439"/>
            <a:ext cx="7783912" cy="924061"/>
          </a:xfrm>
        </p:spPr>
        <p:txBody>
          <a:bodyPr anchor="b"/>
          <a:lstStyle>
            <a:lvl1pPr marL="0" indent="0">
              <a:buNone/>
              <a:defRPr sz="1923" b="1"/>
            </a:lvl1pPr>
            <a:lvl2pPr marL="366530" indent="0">
              <a:buNone/>
              <a:defRPr sz="1602" b="1"/>
            </a:lvl2pPr>
            <a:lvl3pPr marL="733063" indent="0">
              <a:buNone/>
              <a:defRPr sz="1443" b="1"/>
            </a:lvl3pPr>
            <a:lvl4pPr marL="1099594" indent="0">
              <a:buNone/>
              <a:defRPr sz="1281" b="1"/>
            </a:lvl4pPr>
            <a:lvl5pPr marL="1466124" indent="0">
              <a:buNone/>
              <a:defRPr sz="1281" b="1"/>
            </a:lvl5pPr>
            <a:lvl6pPr marL="1832654" indent="0">
              <a:buNone/>
              <a:defRPr sz="1281" b="1"/>
            </a:lvl6pPr>
            <a:lvl7pPr marL="2199187" indent="0">
              <a:buNone/>
              <a:defRPr sz="1281" b="1"/>
            </a:lvl7pPr>
            <a:lvl8pPr marL="2565718" indent="0">
              <a:buNone/>
              <a:defRPr sz="1281" b="1"/>
            </a:lvl8pPr>
            <a:lvl9pPr marL="2932250" indent="0">
              <a:buNone/>
              <a:defRPr sz="1281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945819" y="3141497"/>
            <a:ext cx="7783912" cy="5707468"/>
          </a:xfrm>
        </p:spPr>
        <p:txBody>
          <a:bodyPr/>
          <a:lstStyle>
            <a:lvl1pPr>
              <a:defRPr sz="1923"/>
            </a:lvl1pPr>
            <a:lvl2pPr>
              <a:defRPr sz="1602"/>
            </a:lvl2pPr>
            <a:lvl3pPr>
              <a:defRPr sz="1443"/>
            </a:lvl3pPr>
            <a:lvl4pPr>
              <a:defRPr sz="1281"/>
            </a:lvl4pPr>
            <a:lvl5pPr>
              <a:defRPr sz="1281"/>
            </a:lvl5pPr>
            <a:lvl6pPr>
              <a:defRPr sz="1281"/>
            </a:lvl6pPr>
            <a:lvl7pPr>
              <a:defRPr sz="1281"/>
            </a:lvl7pPr>
            <a:lvl8pPr>
              <a:defRPr sz="1281"/>
            </a:lvl8pPr>
            <a:lvl9pPr>
              <a:defRPr sz="1281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A6C77C-3C5A-452D-88E4-49791E7C23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96C80-9404-43D5-B6BE-EDC3020A20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FDCE34-4305-4195-A01D-75DAEC070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0412" y="394249"/>
            <a:ext cx="5793848" cy="1678789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85215" y="394246"/>
            <a:ext cx="9844514" cy="8454720"/>
          </a:xfrm>
        </p:spPr>
        <p:txBody>
          <a:bodyPr/>
          <a:lstStyle>
            <a:lvl1pPr>
              <a:defRPr sz="2565"/>
            </a:lvl1pPr>
            <a:lvl2pPr>
              <a:defRPr sz="2244"/>
            </a:lvl2pPr>
            <a:lvl3pPr>
              <a:defRPr sz="1923"/>
            </a:lvl3pPr>
            <a:lvl4pPr>
              <a:defRPr sz="1602"/>
            </a:lvl4pPr>
            <a:lvl5pPr>
              <a:defRPr sz="1602"/>
            </a:lvl5pPr>
            <a:lvl6pPr>
              <a:defRPr sz="1602"/>
            </a:lvl6pPr>
            <a:lvl7pPr>
              <a:defRPr sz="1602"/>
            </a:lvl7pPr>
            <a:lvl8pPr>
              <a:defRPr sz="1602"/>
            </a:lvl8pPr>
            <a:lvl9pPr>
              <a:defRPr sz="1602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80412" y="2073036"/>
            <a:ext cx="5793848" cy="6775930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45A9D3-66B8-4BEB-933C-E7C9FFC583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1755" y="6934356"/>
            <a:ext cx="10566214" cy="818618"/>
          </a:xfrm>
        </p:spPr>
        <p:txBody>
          <a:bodyPr anchor="b"/>
          <a:lstStyle>
            <a:lvl1pPr algn="l">
              <a:defRPr sz="1602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51755" y="885105"/>
            <a:ext cx="10566214" cy="5943808"/>
          </a:xfrm>
        </p:spPr>
        <p:txBody>
          <a:bodyPr/>
          <a:lstStyle>
            <a:lvl1pPr marL="0" indent="0">
              <a:buNone/>
              <a:defRPr sz="2565"/>
            </a:lvl1pPr>
            <a:lvl2pPr marL="366530" indent="0">
              <a:buNone/>
              <a:defRPr sz="2244"/>
            </a:lvl2pPr>
            <a:lvl3pPr marL="733063" indent="0">
              <a:buNone/>
              <a:defRPr sz="1923"/>
            </a:lvl3pPr>
            <a:lvl4pPr marL="1099594" indent="0">
              <a:buNone/>
              <a:defRPr sz="1602"/>
            </a:lvl4pPr>
            <a:lvl5pPr marL="1466124" indent="0">
              <a:buNone/>
              <a:defRPr sz="1602"/>
            </a:lvl5pPr>
            <a:lvl6pPr marL="1832654" indent="0">
              <a:buNone/>
              <a:defRPr sz="1602"/>
            </a:lvl6pPr>
            <a:lvl7pPr marL="2199187" indent="0">
              <a:buNone/>
              <a:defRPr sz="1602"/>
            </a:lvl7pPr>
            <a:lvl8pPr marL="2565718" indent="0">
              <a:buNone/>
              <a:defRPr sz="1602"/>
            </a:lvl8pPr>
            <a:lvl9pPr marL="2932250" indent="0">
              <a:buNone/>
              <a:defRPr sz="1602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51755" y="7752974"/>
            <a:ext cx="10566214" cy="1162478"/>
          </a:xfrm>
        </p:spPr>
        <p:txBody>
          <a:bodyPr/>
          <a:lstStyle>
            <a:lvl1pPr marL="0" indent="0">
              <a:buNone/>
              <a:defRPr sz="1122"/>
            </a:lvl1pPr>
            <a:lvl2pPr marL="366530" indent="0">
              <a:buNone/>
              <a:defRPr sz="963"/>
            </a:lvl2pPr>
            <a:lvl3pPr marL="733063" indent="0">
              <a:buNone/>
              <a:defRPr sz="801"/>
            </a:lvl3pPr>
            <a:lvl4pPr marL="1099594" indent="0">
              <a:buNone/>
              <a:defRPr sz="722"/>
            </a:lvl4pPr>
            <a:lvl5pPr marL="1466124" indent="0">
              <a:buNone/>
              <a:defRPr sz="722"/>
            </a:lvl5pPr>
            <a:lvl6pPr marL="1832654" indent="0">
              <a:buNone/>
              <a:defRPr sz="722"/>
            </a:lvl6pPr>
            <a:lvl7pPr marL="2199187" indent="0">
              <a:buNone/>
              <a:defRPr sz="722"/>
            </a:lvl7pPr>
            <a:lvl8pPr marL="2565718" indent="0">
              <a:buNone/>
              <a:defRPr sz="722"/>
            </a:lvl8pPr>
            <a:lvl9pPr marL="2932250" indent="0">
              <a:buNone/>
              <a:defRPr sz="72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8D593E-ADC2-4972-BC21-1EE1CAB0DF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80410" y="396844"/>
            <a:ext cx="15849319" cy="165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80410" y="2311456"/>
            <a:ext cx="15849319" cy="6537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80410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16564" y="9020896"/>
            <a:ext cx="5577011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ctr">
              <a:defRPr sz="513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2620289" y="9020896"/>
            <a:ext cx="4109446" cy="68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17588" tIns="208794" rIns="417588" bIns="208794" numCol="1" anchor="t" anchorCtr="0" compatLnSpc="1">
            <a:prstTxWarp prst="textNoShape">
              <a:avLst/>
            </a:prstTxWarp>
          </a:bodyPr>
          <a:lstStyle>
            <a:lvl1pPr algn="r">
              <a:defRPr sz="5130"/>
            </a:lvl1pPr>
          </a:lstStyle>
          <a:p>
            <a:pPr>
              <a:defRPr/>
            </a:pPr>
            <a:fld id="{C006BA97-1E13-4492-81E0-3A1DA2A4F2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+mj-lt"/>
          <a:ea typeface="+mj-ea"/>
          <a:cs typeface="+mj-cs"/>
        </a:defRPr>
      </a:lvl1pPr>
      <a:lvl2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2pPr>
      <a:lvl3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3pPr>
      <a:lvl4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4pPr>
      <a:lvl5pPr algn="ctr" defTabSz="3347143" rtl="0" eaLnBrk="0" fontAlgn="base" hangingPunct="0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5pPr>
      <a:lvl6pPr marL="366530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6pPr>
      <a:lvl7pPr marL="733063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7pPr>
      <a:lvl8pPr marL="109959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8pPr>
      <a:lvl9pPr marL="1466124" algn="ctr" defTabSz="3347143" rtl="0" fontAlgn="base">
        <a:spcBef>
          <a:spcPct val="0"/>
        </a:spcBef>
        <a:spcAft>
          <a:spcPct val="0"/>
        </a:spcAft>
        <a:defRPr sz="16113">
          <a:solidFill>
            <a:schemeClr val="tx2"/>
          </a:solidFill>
          <a:latin typeface="Arial" charset="0"/>
        </a:defRPr>
      </a:lvl9pPr>
    </p:titleStyle>
    <p:bodyStyle>
      <a:lvl1pPr marL="1254861" indent="-125486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11704">
          <a:solidFill>
            <a:schemeClr val="tx1"/>
          </a:solidFill>
          <a:latin typeface="+mn-lt"/>
          <a:ea typeface="+mn-ea"/>
          <a:cs typeface="+mn-cs"/>
        </a:defRPr>
      </a:lvl1pPr>
      <a:lvl2pPr marL="2719711" indent="-1046142" algn="l" defTabSz="3347143" rtl="0" eaLnBrk="0" fontAlgn="base" hangingPunct="0">
        <a:spcBef>
          <a:spcPct val="20000"/>
        </a:spcBef>
        <a:spcAft>
          <a:spcPct val="0"/>
        </a:spcAft>
        <a:buChar char="–"/>
        <a:defRPr sz="10261">
          <a:solidFill>
            <a:schemeClr val="tx1"/>
          </a:solidFill>
          <a:latin typeface="+mn-lt"/>
        </a:defRPr>
      </a:lvl2pPr>
      <a:lvl3pPr marL="4184564" indent="-837421" algn="l" defTabSz="3347143" rtl="0" eaLnBrk="0" fontAlgn="base" hangingPunct="0">
        <a:spcBef>
          <a:spcPct val="20000"/>
        </a:spcBef>
        <a:spcAft>
          <a:spcPct val="0"/>
        </a:spcAft>
        <a:buChar char="•"/>
        <a:defRPr sz="8818">
          <a:solidFill>
            <a:schemeClr val="tx1"/>
          </a:solidFill>
          <a:latin typeface="+mn-lt"/>
        </a:defRPr>
      </a:lvl3pPr>
      <a:lvl4pPr marL="5858135" indent="-836150" algn="l" defTabSz="3347143" rtl="0" eaLnBrk="0" fontAlgn="base" hangingPunct="0">
        <a:spcBef>
          <a:spcPct val="20000"/>
        </a:spcBef>
        <a:spcAft>
          <a:spcPct val="0"/>
        </a:spcAft>
        <a:buChar char="–"/>
        <a:defRPr sz="7295">
          <a:solidFill>
            <a:schemeClr val="tx1"/>
          </a:solidFill>
          <a:latin typeface="+mn-lt"/>
        </a:defRPr>
      </a:lvl4pPr>
      <a:lvl5pPr marL="7532980" indent="-837421" algn="l" defTabSz="3347143" rtl="0" eaLnBrk="0" fontAlgn="base" hangingPunct="0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5pPr>
      <a:lvl6pPr marL="789951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6pPr>
      <a:lvl7pPr marL="826604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7pPr>
      <a:lvl8pPr marL="8632571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8pPr>
      <a:lvl9pPr marL="8999104" indent="-837421" algn="l" defTabSz="3347143" rtl="0" fontAlgn="base">
        <a:spcBef>
          <a:spcPct val="20000"/>
        </a:spcBef>
        <a:spcAft>
          <a:spcPct val="0"/>
        </a:spcAft>
        <a:buChar char="»"/>
        <a:defRPr sz="7295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1pPr>
      <a:lvl2pPr marL="36653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2pPr>
      <a:lvl3pPr marL="733063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3pPr>
      <a:lvl4pPr marL="109959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4pPr>
      <a:lvl5pPr marL="146612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5pPr>
      <a:lvl6pPr marL="1832654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6pPr>
      <a:lvl7pPr marL="2199187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7pPr>
      <a:lvl8pPr marL="2565718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8pPr>
      <a:lvl9pPr marL="2932250" algn="l" defTabSz="733063" rtl="0" eaLnBrk="1" latinLnBrk="0" hangingPunct="1">
        <a:defRPr sz="144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tiff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tiff"/><Relationship Id="rId5" Type="http://schemas.openxmlformats.org/officeDocument/2006/relationships/image" Target="../media/image2.emf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" name="Group 101"/>
          <p:cNvGrpSpPr/>
          <p:nvPr/>
        </p:nvGrpSpPr>
        <p:grpSpPr>
          <a:xfrm>
            <a:off x="5457" y="9292482"/>
            <a:ext cx="17613837" cy="610957"/>
            <a:chOff x="-47923" y="42192796"/>
            <a:chExt cx="30281572" cy="671902"/>
          </a:xfrm>
        </p:grpSpPr>
        <p:pic>
          <p:nvPicPr>
            <p:cNvPr id="62" name="Picture 61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-47923" y="42192796"/>
              <a:ext cx="30281572" cy="671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 Box 15"/>
            <p:cNvSpPr txBox="1">
              <a:spLocks noChangeArrowheads="1"/>
            </p:cNvSpPr>
            <p:nvPr/>
          </p:nvSpPr>
          <p:spPr bwMode="auto">
            <a:xfrm>
              <a:off x="22320601" y="42258397"/>
              <a:ext cx="7548880" cy="416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347143"/>
              <a:r>
                <a:rPr lang="en-GB" sz="1862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Contact: J</a:t>
              </a:r>
              <a:r>
                <a:rPr lang="en-GB" sz="1862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ulien.Leduc@cern.ch Page 1 </a:t>
              </a:r>
              <a:endParaRPr lang="en-GB" sz="1862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3" name="Image 4" descr="logooutline.eps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96" y="42237507"/>
              <a:ext cx="712004" cy="464980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0" y="4082"/>
            <a:ext cx="17597170" cy="1725108"/>
            <a:chOff x="0" y="-7576591"/>
            <a:chExt cx="17597170" cy="1725108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" name="Image 4" descr="logooutline.eps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031" name="Text Box 15"/>
            <p:cNvSpPr txBox="1">
              <a:spLocks noChangeArrowheads="1"/>
            </p:cNvSpPr>
            <p:nvPr/>
          </p:nvSpPr>
          <p:spPr bwMode="auto">
            <a:xfrm>
              <a:off x="1834447" y="-7522840"/>
              <a:ext cx="13087170" cy="1058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3347143"/>
              <a:r>
                <a:rPr lang="en-US" sz="3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CENTER ENVIRONMENTAL SENSOR</a:t>
              </a:r>
            </a:p>
            <a:p>
              <a:pPr algn="ctr" defTabSz="3347143"/>
              <a:r>
                <a:rPr lang="en-US" sz="3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 safeguarding (not only!) the CERN Data Archive</a:t>
              </a:r>
            </a:p>
          </p:txBody>
        </p:sp>
        <p:sp>
          <p:nvSpPr>
            <p:cNvPr id="89" name="Text Box 15"/>
            <p:cNvSpPr txBox="1">
              <a:spLocks noChangeArrowheads="1"/>
            </p:cNvSpPr>
            <p:nvPr/>
          </p:nvSpPr>
          <p:spPr bwMode="auto">
            <a:xfrm>
              <a:off x="4114622" y="-6392147"/>
              <a:ext cx="8554650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5754992"/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 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Leduc, Q</a:t>
              </a:r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Genoud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Cancio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Melia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</a:t>
              </a:r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 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Kruse, </a:t>
              </a:r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 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Cano, </a:t>
              </a:r>
              <a:r>
                <a:rPr lang="en-GB" sz="16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S Murray and V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Bahyl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CERN IT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5149610" y="-7505340"/>
              <a:ext cx="2393448" cy="158824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0" y="1729190"/>
            <a:ext cx="87985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3961AD"/>
                </a:solidFill>
              </a:rPr>
              <a:t>WHY DCES?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Tape libraries are </a:t>
            </a:r>
            <a:r>
              <a:rPr lang="en-US" sz="2800" b="1" dirty="0" smtClean="0">
                <a:solidFill>
                  <a:srgbClr val="FF0000"/>
                </a:solidFill>
              </a:rPr>
              <a:t>highways for airflows </a:t>
            </a:r>
            <a:r>
              <a:rPr lang="en-US" sz="2800" b="1" dirty="0" smtClean="0">
                <a:solidFill>
                  <a:srgbClr val="3961AD"/>
                </a:solidFill>
              </a:rPr>
              <a:t>and bits on tapes are now smaller than bacteria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Commercially available solutions are </a:t>
            </a:r>
            <a:r>
              <a:rPr lang="en-US" sz="2800" b="1" dirty="0" smtClean="0">
                <a:solidFill>
                  <a:srgbClr val="FF0000"/>
                </a:solidFill>
              </a:rPr>
              <a:t>too expensive or too slow </a:t>
            </a:r>
            <a:r>
              <a:rPr lang="en-US" sz="2800" b="1" dirty="0" smtClean="0">
                <a:solidFill>
                  <a:srgbClr val="3961AD"/>
                </a:solidFill>
              </a:rPr>
              <a:t>and do not physically fit inside tape libraries</a:t>
            </a:r>
          </a:p>
        </p:txBody>
      </p:sp>
      <p:pic>
        <p:nvPicPr>
          <p:cNvPr id="14" name="Content Placeholder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1936" y="5699508"/>
            <a:ext cx="4174208" cy="354330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8637829" y="1735286"/>
            <a:ext cx="879858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3961AD"/>
                </a:solidFill>
              </a:rPr>
              <a:t>PERFORMANT AND VERSATILE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DCES samples the traversing airflow at 100Hz and sends measurements every 2 seconds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DCES quantifies small dust particles, temperature, humidity and </a:t>
            </a:r>
            <a:r>
              <a:rPr lang="en-US" sz="2800" b="1" dirty="0" smtClean="0">
                <a:solidFill>
                  <a:srgbClr val="FF0000"/>
                </a:solidFill>
              </a:rPr>
              <a:t>detects large particles </a:t>
            </a:r>
            <a:r>
              <a:rPr lang="en-US" sz="2800" b="1" dirty="0" smtClean="0">
                <a:solidFill>
                  <a:srgbClr val="3961AD"/>
                </a:solidFill>
              </a:rPr>
              <a:t>(dangerous for data on tape)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DCES is versatile: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3173" y="6900917"/>
            <a:ext cx="4572533" cy="98661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77305" y="6647891"/>
            <a:ext cx="2328199" cy="1492663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9087278" y="8142787"/>
            <a:ext cx="384432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3961AD"/>
                </a:solidFill>
              </a:rPr>
              <a:t>DCES in a tape drive tray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3828270" y="8282994"/>
            <a:ext cx="32262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3961AD"/>
                </a:solidFill>
              </a:rPr>
              <a:t>DCES in an ATX PSU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4468" y="5723892"/>
            <a:ext cx="6452906" cy="3478209"/>
          </a:xfrm>
          <a:prstGeom prst="rect">
            <a:avLst/>
          </a:prstGeom>
        </p:spPr>
      </p:pic>
      <p:grpSp>
        <p:nvGrpSpPr>
          <p:cNvPr id="102" name="Group 101"/>
          <p:cNvGrpSpPr/>
          <p:nvPr/>
        </p:nvGrpSpPr>
        <p:grpSpPr>
          <a:xfrm>
            <a:off x="5457" y="9292482"/>
            <a:ext cx="17613837" cy="610957"/>
            <a:chOff x="-47923" y="42192796"/>
            <a:chExt cx="30281572" cy="671902"/>
          </a:xfrm>
        </p:grpSpPr>
        <p:pic>
          <p:nvPicPr>
            <p:cNvPr id="62" name="Picture 61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47923" y="42192796"/>
              <a:ext cx="30281572" cy="67190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 Box 15"/>
            <p:cNvSpPr txBox="1">
              <a:spLocks noChangeArrowheads="1"/>
            </p:cNvSpPr>
            <p:nvPr/>
          </p:nvSpPr>
          <p:spPr bwMode="auto">
            <a:xfrm>
              <a:off x="22320601" y="42258397"/>
              <a:ext cx="7548880" cy="4166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defTabSz="3347143"/>
              <a:r>
                <a:rPr lang="en-GB" sz="1862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Contact: J</a:t>
              </a:r>
              <a:r>
                <a:rPr lang="en-GB" sz="1862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ulien.Leduc@cern.ch Page 2 </a:t>
              </a:r>
              <a:endParaRPr lang="en-GB" sz="1862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63" name="Image 4" descr="logooutline.eps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8096" y="42237507"/>
              <a:ext cx="712004" cy="464980"/>
            </a:xfrm>
            <a:prstGeom prst="rect">
              <a:avLst/>
            </a:prstGeom>
          </p:spPr>
        </p:pic>
      </p:grpSp>
      <p:grpSp>
        <p:nvGrpSpPr>
          <p:cNvPr id="6" name="Group 5"/>
          <p:cNvGrpSpPr/>
          <p:nvPr/>
        </p:nvGrpSpPr>
        <p:grpSpPr>
          <a:xfrm>
            <a:off x="0" y="4082"/>
            <a:ext cx="17597170" cy="1725108"/>
            <a:chOff x="0" y="-7576591"/>
            <a:chExt cx="17597170" cy="1725108"/>
          </a:xfrm>
        </p:grpSpPr>
        <p:grpSp>
          <p:nvGrpSpPr>
            <p:cNvPr id="10" name="Group 9"/>
            <p:cNvGrpSpPr/>
            <p:nvPr/>
          </p:nvGrpSpPr>
          <p:grpSpPr>
            <a:xfrm>
              <a:off x="0" y="-7576591"/>
              <a:ext cx="17597170" cy="1725108"/>
              <a:chOff x="-187027" y="2676301"/>
              <a:chExt cx="21948477" cy="2762656"/>
            </a:xfrm>
          </p:grpSpPr>
          <p:pic>
            <p:nvPicPr>
              <p:cNvPr id="4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-187027" y="2676301"/>
                <a:ext cx="21948477" cy="276265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49" name="Image 4" descr="logooutline.eps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6097" y="2923298"/>
                <a:ext cx="2073568" cy="2453569"/>
              </a:xfrm>
              <a:prstGeom prst="rect">
                <a:avLst/>
              </a:prstGeom>
            </p:spPr>
          </p:pic>
        </p:grpSp>
        <p:sp>
          <p:nvSpPr>
            <p:cNvPr id="1031" name="Text Box 15"/>
            <p:cNvSpPr txBox="1">
              <a:spLocks noChangeArrowheads="1"/>
            </p:cNvSpPr>
            <p:nvPr/>
          </p:nvSpPr>
          <p:spPr bwMode="auto">
            <a:xfrm>
              <a:off x="1834447" y="-7522840"/>
              <a:ext cx="13087170" cy="1058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defTabSz="3347143"/>
              <a:r>
                <a:rPr lang="en-US" sz="3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DATA CENTER ENVIRONMENTAL SENSOR</a:t>
              </a:r>
            </a:p>
            <a:p>
              <a:pPr algn="ctr" defTabSz="3347143"/>
              <a:r>
                <a:rPr lang="en-US" sz="314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for safeguarding (not only!) the CERN Data Archive</a:t>
              </a:r>
            </a:p>
          </p:txBody>
        </p:sp>
        <p:sp>
          <p:nvSpPr>
            <p:cNvPr id="89" name="Text Box 15"/>
            <p:cNvSpPr txBox="1">
              <a:spLocks noChangeArrowheads="1"/>
            </p:cNvSpPr>
            <p:nvPr/>
          </p:nvSpPr>
          <p:spPr bwMode="auto">
            <a:xfrm>
              <a:off x="4266461" y="-6392147"/>
              <a:ext cx="8250977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 defTabSz="5754992"/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J Leduc, Q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Genoud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G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Cancio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Melia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D Kruse, E Cano, S Murray and V </a:t>
              </a:r>
              <a:r>
                <a:rPr lang="en-GB" sz="1600" dirty="0" err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Bahyl</a:t>
              </a:r>
              <a:r>
                <a:rPr lang="en-GB" sz="16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- CERN IT</a:t>
              </a: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5149610" y="-7505340"/>
              <a:ext cx="2393448" cy="1588245"/>
            </a:xfrm>
            <a:prstGeom prst="rect">
              <a:avLst/>
            </a:prstGeom>
          </p:spPr>
        </p:pic>
      </p:grpSp>
      <p:sp>
        <p:nvSpPr>
          <p:cNvPr id="9" name="TextBox 8"/>
          <p:cNvSpPr txBox="1"/>
          <p:nvPr/>
        </p:nvSpPr>
        <p:spPr>
          <a:xfrm>
            <a:off x="0" y="1729190"/>
            <a:ext cx="8798585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3961AD"/>
                </a:solidFill>
              </a:rPr>
              <a:t>HARDENED DESIGN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3961AD"/>
                </a:solidFill>
              </a:rPr>
              <a:t>DCES is built with </a:t>
            </a:r>
            <a:r>
              <a:rPr lang="en-US" sz="2800" b="1" dirty="0">
                <a:solidFill>
                  <a:srgbClr val="FF0000"/>
                </a:solidFill>
              </a:rPr>
              <a:t>industrial grade components</a:t>
            </a:r>
            <a:r>
              <a:rPr lang="en-US" sz="2800" b="1" dirty="0">
                <a:solidFill>
                  <a:srgbClr val="3961AD"/>
                </a:solidFill>
              </a:rPr>
              <a:t> and designed to </a:t>
            </a:r>
            <a:r>
              <a:rPr lang="en-US" sz="2800" b="1" dirty="0" smtClean="0">
                <a:solidFill>
                  <a:srgbClr val="3961AD"/>
                </a:solidFill>
              </a:rPr>
              <a:t>be </a:t>
            </a:r>
            <a:r>
              <a:rPr lang="en-US" sz="2800" b="1" dirty="0" smtClean="0">
                <a:solidFill>
                  <a:srgbClr val="FF0000"/>
                </a:solidFill>
              </a:rPr>
              <a:t>maintenance free</a:t>
            </a:r>
            <a:endParaRPr lang="en-US" sz="2800" b="1" dirty="0">
              <a:solidFill>
                <a:srgbClr val="FF0000"/>
              </a:solidFill>
            </a:endParaRP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3961AD"/>
                </a:solidFill>
              </a:rPr>
              <a:t>I</a:t>
            </a:r>
            <a:r>
              <a:rPr lang="en-US" sz="2800" b="1" dirty="0" smtClean="0">
                <a:solidFill>
                  <a:srgbClr val="3961AD"/>
                </a:solidFill>
              </a:rPr>
              <a:t>ts electronics has been tested up to </a:t>
            </a:r>
            <a:r>
              <a:rPr lang="en-US" sz="2800" b="1" dirty="0" smtClean="0">
                <a:solidFill>
                  <a:srgbClr val="FF0000"/>
                </a:solidFill>
              </a:rPr>
              <a:t>0.5 </a:t>
            </a:r>
            <a:r>
              <a:rPr lang="en-US" sz="2800" b="1" dirty="0" err="1" smtClean="0">
                <a:solidFill>
                  <a:srgbClr val="FF0000"/>
                </a:solidFill>
              </a:rPr>
              <a:t>Teslas</a:t>
            </a:r>
            <a:r>
              <a:rPr lang="en-US" sz="2800" b="1" dirty="0" smtClean="0">
                <a:solidFill>
                  <a:srgbClr val="3961AD"/>
                </a:solidFill>
              </a:rPr>
              <a:t> for rough physics experiments use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8637829" y="1735286"/>
            <a:ext cx="8798585" cy="46166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800" b="1" dirty="0" smtClean="0">
                <a:solidFill>
                  <a:srgbClr val="3961AD"/>
                </a:solidFill>
              </a:rPr>
              <a:t>EASY INTEGRATION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3961AD"/>
                </a:solidFill>
              </a:rPr>
              <a:t>DCES is </a:t>
            </a:r>
            <a:r>
              <a:rPr lang="en-US" sz="2800" b="1" dirty="0" smtClean="0">
                <a:solidFill>
                  <a:srgbClr val="FF0000"/>
                </a:solidFill>
              </a:rPr>
              <a:t>fully </a:t>
            </a:r>
            <a:r>
              <a:rPr lang="en-US" sz="2800" b="1" dirty="0" err="1" smtClean="0">
                <a:solidFill>
                  <a:srgbClr val="FF0000"/>
                </a:solidFill>
              </a:rPr>
              <a:t>opensource</a:t>
            </a:r>
            <a:r>
              <a:rPr lang="en-US" sz="2800" b="1" dirty="0" smtClean="0">
                <a:solidFill>
                  <a:srgbClr val="3961AD"/>
                </a:solidFill>
              </a:rPr>
              <a:t>: CERN open hardware license and firmware is GPLv3</a:t>
            </a:r>
            <a:endParaRPr lang="en-US" sz="2800" b="1" dirty="0" smtClean="0">
              <a:solidFill>
                <a:srgbClr val="FF0000"/>
              </a:solidFill>
            </a:endParaRP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3961AD"/>
                </a:solidFill>
              </a:rPr>
              <a:t>DCES is </a:t>
            </a:r>
            <a:r>
              <a:rPr lang="en-US" sz="2800" b="1" dirty="0" smtClean="0">
                <a:solidFill>
                  <a:srgbClr val="3961AD"/>
                </a:solidFill>
              </a:rPr>
              <a:t>used </a:t>
            </a:r>
            <a:r>
              <a:rPr lang="en-US" sz="2800" b="1" dirty="0" smtClean="0">
                <a:solidFill>
                  <a:srgbClr val="FF0000"/>
                </a:solidFill>
              </a:rPr>
              <a:t>outside CERN IT and outside CERN</a:t>
            </a:r>
          </a:p>
          <a:p>
            <a:pPr marL="746694" lvl="2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800" b="1" dirty="0">
                <a:solidFill>
                  <a:srgbClr val="3961AD"/>
                </a:solidFill>
              </a:rPr>
              <a:t>Easy to integrate in any monitoring </a:t>
            </a:r>
            <a:r>
              <a:rPr lang="en-US" sz="2800" b="1" dirty="0" smtClean="0">
                <a:solidFill>
                  <a:srgbClr val="3961AD"/>
                </a:solidFill>
              </a:rPr>
              <a:t>environment</a:t>
            </a:r>
            <a:endParaRPr lang="en-US" sz="2800" b="1" dirty="0">
              <a:solidFill>
                <a:srgbClr val="3961AD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196"/>
          <a:stretch/>
        </p:blipFill>
        <p:spPr>
          <a:xfrm>
            <a:off x="3190484" y="5890929"/>
            <a:ext cx="4197647" cy="3067332"/>
          </a:xfrm>
          <a:prstGeom prst="rect">
            <a:avLst/>
          </a:prstGeom>
        </p:spPr>
      </p:pic>
      <p:sp>
        <p:nvSpPr>
          <p:cNvPr id="2" name="Oval 1"/>
          <p:cNvSpPr/>
          <p:nvPr/>
        </p:nvSpPr>
        <p:spPr bwMode="auto">
          <a:xfrm>
            <a:off x="5608320" y="7534264"/>
            <a:ext cx="926592" cy="427053"/>
          </a:xfrm>
          <a:prstGeom prst="ellipse">
            <a:avLst/>
          </a:prstGeom>
          <a:noFill/>
          <a:ln w="57150">
            <a:solidFill>
              <a:srgbClr val="00B050"/>
            </a:solidFill>
            <a:headEnd type="none" w="med" len="med"/>
            <a:tailEnd type="none" w="med" len="me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175125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576869" y="6536210"/>
            <a:ext cx="270073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961AD"/>
                </a:solidFill>
              </a:rPr>
              <a:t>Example </a:t>
            </a:r>
            <a:r>
              <a:rPr lang="en-US" sz="2400" b="1" dirty="0" err="1" smtClean="0">
                <a:solidFill>
                  <a:srgbClr val="3961AD"/>
                </a:solidFill>
              </a:rPr>
              <a:t>Jupyter</a:t>
            </a:r>
            <a:r>
              <a:rPr lang="en-US" sz="2400" b="1" dirty="0" smtClean="0">
                <a:solidFill>
                  <a:srgbClr val="3961AD"/>
                </a:solidFill>
              </a:rPr>
              <a:t> dust</a:t>
            </a:r>
            <a:r>
              <a:rPr lang="en-US" sz="2400" b="1" dirty="0">
                <a:solidFill>
                  <a:srgbClr val="3961AD"/>
                </a:solidFill>
              </a:rPr>
              <a:t> </a:t>
            </a:r>
            <a:r>
              <a:rPr lang="en-US" sz="2400" b="1" dirty="0" smtClean="0">
                <a:solidFill>
                  <a:srgbClr val="3961AD"/>
                </a:solidFill>
              </a:rPr>
              <a:t>alert reporting in CERN Computer Center:</a:t>
            </a:r>
          </a:p>
        </p:txBody>
      </p:sp>
      <p:sp>
        <p:nvSpPr>
          <p:cNvPr id="25" name="Rectangle 24"/>
          <p:cNvSpPr/>
          <p:nvPr/>
        </p:nvSpPr>
        <p:spPr>
          <a:xfrm>
            <a:off x="829240" y="6849874"/>
            <a:ext cx="23528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3961AD"/>
                </a:solidFill>
              </a:rPr>
              <a:t>350A magnet torturing of DCES </a:t>
            </a:r>
            <a:r>
              <a:rPr lang="en-US" sz="2400" b="1" dirty="0" smtClean="0">
                <a:solidFill>
                  <a:srgbClr val="3961AD"/>
                </a:solidFill>
              </a:rPr>
              <a:t>electronics:</a:t>
            </a:r>
            <a:endParaRPr lang="en-US" sz="2400" b="1" dirty="0" smtClean="0">
              <a:solidFill>
                <a:srgbClr val="3961A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6905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17512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8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0102AF2D0053428879FE67D37F1E44" ma:contentTypeVersion="0" ma:contentTypeDescription="Create a new document." ma:contentTypeScope="" ma:versionID="737cfe8c20b4f56d95eeedd7ff508c46">
  <xsd:schema xmlns:xsd="http://www.w3.org/2001/XMLSchema" xmlns:p="http://schemas.microsoft.com/office/2006/metadata/properties" targetNamespace="http://schemas.microsoft.com/office/2006/metadata/properties" ma:root="true" ma:fieldsID="4aeb20c0e3442673af7ee1078645876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F61D2B26-5086-4609-A8CA-C116225763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96DAC33-CFF7-41E7-85A5-6CB846289E2F}">
  <ds:schemaRefs>
    <ds:schemaRef ds:uri="http://purl.org/dc/dcmitype/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87693937-2FEC-475A-8184-97AED892885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45389</TotalTime>
  <Words>249</Words>
  <Application>Microsoft Office PowerPoint</Application>
  <PresentationFormat>Custom</PresentationFormat>
  <Paragraphs>26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Default Design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IT-DM Poster template</dc:title>
  <dc:creator>Alberto Pace</dc:creator>
  <cp:lastModifiedBy>jleduc</cp:lastModifiedBy>
  <cp:revision>1006</cp:revision>
  <cp:lastPrinted>2016-09-30T08:16:07Z</cp:lastPrinted>
  <dcterms:created xsi:type="dcterms:W3CDTF">2012-05-09T09:55:47Z</dcterms:created>
  <dcterms:modified xsi:type="dcterms:W3CDTF">2016-09-30T14:20:00Z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0x010100320102AF2D0053428879FE67D37F1E44</vt:lpwstr>
  </property>
</Properties>
</file>