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33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39"/>
    <p:restoredTop sz="50000" autoAdjust="0"/>
  </p:normalViewPr>
  <p:slideViewPr>
    <p:cSldViewPr>
      <p:cViewPr varScale="1">
        <p:scale>
          <a:sx n="55" d="100"/>
          <a:sy n="55" d="100"/>
        </p:scale>
        <p:origin x="2368"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4E35F1-ECFC-BE40-8CB1-51FB50836026}" type="datetimeFigureOut">
              <a:rPr lang="en-US" smtClean="0"/>
              <a:t>10/7/16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46D603-C449-3149-8831-79F9C10A5012}" type="slidenum">
              <a:rPr lang="en-US" smtClean="0"/>
              <a:t>‹#›</a:t>
            </a:fld>
            <a:endParaRPr lang="en-US"/>
          </a:p>
        </p:txBody>
      </p:sp>
    </p:spTree>
    <p:extLst>
      <p:ext uri="{BB962C8B-B14F-4D97-AF65-F5344CB8AC3E}">
        <p14:creationId xmlns:p14="http://schemas.microsoft.com/office/powerpoint/2010/main" val="38093904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46D603-C449-3149-8831-79F9C10A5012}" type="slidenum">
              <a:rPr lang="en-US" smtClean="0"/>
              <a:t>1</a:t>
            </a:fld>
            <a:endParaRPr lang="en-US"/>
          </a:p>
        </p:txBody>
      </p:sp>
    </p:spTree>
    <p:extLst>
      <p:ext uri="{BB962C8B-B14F-4D97-AF65-F5344CB8AC3E}">
        <p14:creationId xmlns:p14="http://schemas.microsoft.com/office/powerpoint/2010/main" val="1216390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412655-4CBE-43D7-883F-CA1D68946C77}" type="datetimeFigureOut">
              <a:rPr lang="en-US" smtClean="0"/>
              <a:pPr/>
              <a:t>10/7/16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3118862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412655-4CBE-43D7-883F-CA1D68946C77}" type="datetimeFigureOut">
              <a:rPr lang="en-US" smtClean="0"/>
              <a:pPr/>
              <a:t>10/7/16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2231404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412655-4CBE-43D7-883F-CA1D68946C77}" type="datetimeFigureOut">
              <a:rPr lang="en-US" smtClean="0"/>
              <a:pPr/>
              <a:t>10/7/16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308836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412655-4CBE-43D7-883F-CA1D68946C77}" type="datetimeFigureOut">
              <a:rPr lang="en-US" smtClean="0"/>
              <a:pPr/>
              <a:t>10/7/16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965601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412655-4CBE-43D7-883F-CA1D68946C77}" type="datetimeFigureOut">
              <a:rPr lang="en-US" smtClean="0"/>
              <a:pPr/>
              <a:t>10/7/16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268583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412655-4CBE-43D7-883F-CA1D68946C77}" type="datetimeFigureOut">
              <a:rPr lang="en-US" smtClean="0"/>
              <a:pPr/>
              <a:t>10/7/16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917919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412655-4CBE-43D7-883F-CA1D68946C77}" type="datetimeFigureOut">
              <a:rPr lang="en-US" smtClean="0"/>
              <a:pPr/>
              <a:t>10/7/16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660024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412655-4CBE-43D7-883F-CA1D68946C77}" type="datetimeFigureOut">
              <a:rPr lang="en-US" smtClean="0"/>
              <a:pPr/>
              <a:t>10/7/16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3013363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412655-4CBE-43D7-883F-CA1D68946C77}" type="datetimeFigureOut">
              <a:rPr lang="en-US" smtClean="0"/>
              <a:pPr/>
              <a:t>10/7/16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61326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412655-4CBE-43D7-883F-CA1D68946C77}" type="datetimeFigureOut">
              <a:rPr lang="en-US" smtClean="0"/>
              <a:pPr/>
              <a:t>10/7/16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313540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412655-4CBE-43D7-883F-CA1D68946C77}" type="datetimeFigureOut">
              <a:rPr lang="en-US" smtClean="0"/>
              <a:pPr/>
              <a:t>10/7/16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47E695-2944-4AA2-858E-E4AAD3189ACF}" type="slidenum">
              <a:rPr lang="en-US" smtClean="0"/>
              <a:pPr/>
              <a:t>‹#›</a:t>
            </a:fld>
            <a:endParaRPr lang="en-US"/>
          </a:p>
        </p:txBody>
      </p:sp>
    </p:spTree>
    <p:extLst>
      <p:ext uri="{BB962C8B-B14F-4D97-AF65-F5344CB8AC3E}">
        <p14:creationId xmlns:p14="http://schemas.microsoft.com/office/powerpoint/2010/main" val="2085949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12655-4CBE-43D7-883F-CA1D68946C77}" type="datetimeFigureOut">
              <a:rPr lang="en-US" smtClean="0"/>
              <a:pPr/>
              <a:t>10/7/16</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7E695-2944-4AA2-858E-E4AAD3189ACF}" type="slidenum">
              <a:rPr lang="en-US" smtClean="0"/>
              <a:pPr/>
              <a:t>‹#›</a:t>
            </a:fld>
            <a:endParaRPr lang="en-US"/>
          </a:p>
        </p:txBody>
      </p:sp>
    </p:spTree>
    <p:extLst>
      <p:ext uri="{BB962C8B-B14F-4D97-AF65-F5344CB8AC3E}">
        <p14:creationId xmlns:p14="http://schemas.microsoft.com/office/powerpoint/2010/main" val="353118651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52400"/>
            <a:ext cx="12192000" cy="990600"/>
          </a:xfrm>
        </p:spPr>
        <p:txBody>
          <a:bodyPr>
            <a:noAutofit/>
          </a:bodyPr>
          <a:lstStyle/>
          <a:p>
            <a:r>
              <a:rPr lang="en-US" sz="2800" dirty="0">
                <a:solidFill>
                  <a:srgbClr val="FF6600"/>
                </a:solidFill>
              </a:rPr>
              <a:t>Performance of the AMS Offline Software on the IBM Blue Gene/Q Architecture </a:t>
            </a:r>
            <a:r>
              <a:rPr lang="en-US" sz="2800" dirty="0">
                <a:solidFill>
                  <a:srgbClr val="FF6600"/>
                </a:solidFill>
              </a:rPr>
              <a:t/>
            </a:r>
            <a:br>
              <a:rPr lang="en-US" sz="2800" dirty="0">
                <a:solidFill>
                  <a:srgbClr val="FF6600"/>
                </a:solidFill>
              </a:rPr>
            </a:br>
            <a:r>
              <a:rPr lang="en-US" sz="2800" dirty="0" smtClean="0">
                <a:solidFill>
                  <a:srgbClr val="FF6600"/>
                </a:solidFill>
              </a:rPr>
              <a:t>V. </a:t>
            </a:r>
            <a:r>
              <a:rPr lang="en-US" sz="2800" dirty="0" err="1" smtClean="0">
                <a:solidFill>
                  <a:srgbClr val="FF6600"/>
                </a:solidFill>
              </a:rPr>
              <a:t>Choutko</a:t>
            </a:r>
            <a:r>
              <a:rPr lang="en-US" sz="2800" dirty="0" smtClean="0">
                <a:solidFill>
                  <a:srgbClr val="FF6600"/>
                </a:solidFill>
              </a:rPr>
              <a:t> et al</a:t>
            </a:r>
            <a:r>
              <a:rPr lang="en-US" sz="2800" dirty="0">
                <a:solidFill>
                  <a:srgbClr val="FF6600"/>
                </a:solidFill>
              </a:rPr>
              <a:t>., </a:t>
            </a:r>
            <a:r>
              <a:rPr lang="en-US" sz="2800" dirty="0" smtClean="0">
                <a:solidFill>
                  <a:srgbClr val="FF6600"/>
                </a:solidFill>
              </a:rPr>
              <a:t>Massachusetts </a:t>
            </a:r>
            <a:r>
              <a:rPr lang="en-US" sz="2800" dirty="0">
                <a:solidFill>
                  <a:srgbClr val="FF6600"/>
                </a:solidFill>
              </a:rPr>
              <a:t>Institute of Technology</a:t>
            </a:r>
            <a:endParaRPr lang="en-US" sz="2800" dirty="0">
              <a:solidFill>
                <a:srgbClr val="FF6600"/>
              </a:solidFill>
            </a:endParaRPr>
          </a:p>
        </p:txBody>
      </p:sp>
      <p:sp>
        <p:nvSpPr>
          <p:cNvPr id="3" name="Segnaposto contenuto 2"/>
          <p:cNvSpPr>
            <a:spLocks noGrp="1"/>
          </p:cNvSpPr>
          <p:nvPr>
            <p:ph idx="1"/>
          </p:nvPr>
        </p:nvSpPr>
        <p:spPr>
          <a:xfrm>
            <a:off x="457200" y="1219200"/>
            <a:ext cx="6781800" cy="5502276"/>
          </a:xfrm>
        </p:spPr>
        <p:txBody>
          <a:bodyPr>
            <a:noAutofit/>
          </a:bodyPr>
          <a:lstStyle/>
          <a:p>
            <a:pPr marL="457200" indent="-457200"/>
            <a:r>
              <a:rPr lang="en-US" altLang="zh-CN" sz="2800" dirty="0">
                <a:solidFill>
                  <a:srgbClr val="0000FF"/>
                </a:solidFill>
              </a:rPr>
              <a:t>The AMS and other (ROOT, GEANT, CERNLIB) software was successfully ported to IBM Blue Gene/Q architecture. </a:t>
            </a:r>
            <a:endParaRPr lang="en-US" altLang="zh-CN" sz="2800" dirty="0" smtClean="0">
              <a:solidFill>
                <a:srgbClr val="0000FF"/>
              </a:solidFill>
            </a:endParaRPr>
          </a:p>
          <a:p>
            <a:pPr marL="457200" indent="-457200"/>
            <a:r>
              <a:rPr lang="en-US" altLang="zh-CN" sz="2800" dirty="0" smtClean="0">
                <a:solidFill>
                  <a:srgbClr val="0000FF"/>
                </a:solidFill>
              </a:rPr>
              <a:t>Massively </a:t>
            </a:r>
            <a:r>
              <a:rPr lang="en-US" altLang="zh-CN" sz="2800" dirty="0">
                <a:solidFill>
                  <a:srgbClr val="0000FF"/>
                </a:solidFill>
              </a:rPr>
              <a:t>parallel jobs, up to 2048 nodes and 131K threads successfully ran on JUQUEEN computer for wall clock of 24 hours, which it the maximum amount of time allowed by batch job scheduler. </a:t>
            </a:r>
            <a:endParaRPr lang="en-US" altLang="zh-CN" sz="2800" dirty="0" smtClean="0">
              <a:solidFill>
                <a:srgbClr val="0000FF"/>
              </a:solidFill>
            </a:endParaRPr>
          </a:p>
          <a:p>
            <a:pPr marL="457200" indent="-457200"/>
            <a:r>
              <a:rPr lang="en-US" altLang="zh-CN" sz="2800" dirty="0" smtClean="0">
                <a:solidFill>
                  <a:srgbClr val="0000FF"/>
                </a:solidFill>
              </a:rPr>
              <a:t>The </a:t>
            </a:r>
            <a:r>
              <a:rPr lang="en-US" altLang="zh-CN" sz="2800" dirty="0">
                <a:solidFill>
                  <a:srgbClr val="0000FF"/>
                </a:solidFill>
              </a:rPr>
              <a:t>AMS massive simulation data production is expected to start in the year 2017 to deliver up to 15% of AMS simulated data. </a:t>
            </a:r>
          </a:p>
        </p:txBody>
      </p:sp>
      <p:pic>
        <p:nvPicPr>
          <p:cNvPr id="4" name="Picture 3"/>
          <p:cNvPicPr>
            <a:picLocks noChangeAspect="1"/>
          </p:cNvPicPr>
          <p:nvPr/>
        </p:nvPicPr>
        <p:blipFill>
          <a:blip r:embed="rId3"/>
          <a:stretch>
            <a:fillRect/>
          </a:stretch>
        </p:blipFill>
        <p:spPr>
          <a:xfrm>
            <a:off x="7239000" y="1531938"/>
            <a:ext cx="4876800" cy="4876800"/>
          </a:xfrm>
          <a:prstGeom prst="rect">
            <a:avLst/>
          </a:prstGeom>
        </p:spPr>
      </p:pic>
    </p:spTree>
    <p:extLst>
      <p:ext uri="{BB962C8B-B14F-4D97-AF65-F5344CB8AC3E}">
        <p14:creationId xmlns:p14="http://schemas.microsoft.com/office/powerpoint/2010/main" val="808748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54259</TotalTime>
  <Words>95</Words>
  <Application>Microsoft Macintosh PowerPoint</Application>
  <PresentationFormat>Widescreen</PresentationFormat>
  <Paragraphs>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宋体</vt:lpstr>
      <vt:lpstr>Arial</vt:lpstr>
      <vt:lpstr>Office Theme</vt:lpstr>
      <vt:lpstr>Performance of the AMS Offline Software on the IBM Blue Gene/Q Architecture  V. Choutko et al., Massachusetts Institute of Technology</vt:lpstr>
    </vt:vector>
  </TitlesOfParts>
  <Manager/>
  <Company>CERN</Company>
  <LinksUpToDate>false</LinksUpToDate>
  <SharedDoc>false</SharedDoc>
  <HyperlinkBase/>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AMS Computing and Storage Overview and Plans</dc:title>
  <dc:subject/>
  <dc:creator>Baosong Shan</dc:creator>
  <cp:keywords/>
  <dc:description/>
  <cp:lastModifiedBy>Microsoft Office User</cp:lastModifiedBy>
  <cp:revision>292</cp:revision>
  <dcterms:created xsi:type="dcterms:W3CDTF">2015-02-08T10:47:29Z</dcterms:created>
  <dcterms:modified xsi:type="dcterms:W3CDTF">2016-10-07T10:51:52Z</dcterms:modified>
  <cp:category/>
</cp:coreProperties>
</file>