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96" y="7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7E7F-91C1-402D-ADA3-8C73FDF317BB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B9C6-2597-46CE-8385-F8522EB97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831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7E7F-91C1-402D-ADA3-8C73FDF317BB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B9C6-2597-46CE-8385-F8522EB97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374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7E7F-91C1-402D-ADA3-8C73FDF317BB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B9C6-2597-46CE-8385-F8522EB97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42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7E7F-91C1-402D-ADA3-8C73FDF317BB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B9C6-2597-46CE-8385-F8522EB97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784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7E7F-91C1-402D-ADA3-8C73FDF317BB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B9C6-2597-46CE-8385-F8522EB97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348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7E7F-91C1-402D-ADA3-8C73FDF317BB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B9C6-2597-46CE-8385-F8522EB97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800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7E7F-91C1-402D-ADA3-8C73FDF317BB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B9C6-2597-46CE-8385-F8522EB97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514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7E7F-91C1-402D-ADA3-8C73FDF317BB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B9C6-2597-46CE-8385-F8522EB97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644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7E7F-91C1-402D-ADA3-8C73FDF317BB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B9C6-2597-46CE-8385-F8522EB97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52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7E7F-91C1-402D-ADA3-8C73FDF317BB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B9C6-2597-46CE-8385-F8522EB97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246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7E7F-91C1-402D-ADA3-8C73FDF317BB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B9C6-2597-46CE-8385-F8522EB97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128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77E7F-91C1-402D-ADA3-8C73FDF317BB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BB9C6-2597-46CE-8385-F8522EB97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660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886700" cy="1325563"/>
          </a:xfrm>
        </p:spPr>
        <p:txBody>
          <a:bodyPr/>
          <a:lstStyle/>
          <a:p>
            <a:r>
              <a:rPr lang="en-GB" dirty="0" smtClean="0"/>
              <a:t>Frequency dependence: </a:t>
            </a:r>
            <a:br>
              <a:rPr lang="en-GB" dirty="0" smtClean="0"/>
            </a:br>
            <a:r>
              <a:rPr lang="en-GB" dirty="0" smtClean="0"/>
              <a:t>CERN Insulated Sample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7411" y="2432010"/>
            <a:ext cx="4671465" cy="38979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1822" y="2592048"/>
            <a:ext cx="3955123" cy="31778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5502" y="2268960"/>
            <a:ext cx="398710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Mostly hysteresis dominated, in contrast to pure eddy current in normal state;</a:t>
            </a:r>
          </a:p>
          <a:p>
            <a:endParaRPr lang="en-GB" dirty="0"/>
          </a:p>
          <a:p>
            <a:r>
              <a:rPr lang="en-GB" dirty="0" smtClean="0"/>
              <a:t>Eddy current start appear at lower temperature, as expected.</a:t>
            </a:r>
          </a:p>
          <a:p>
            <a:endParaRPr lang="en-GB" dirty="0"/>
          </a:p>
          <a:p>
            <a:r>
              <a:rPr lang="en-GB" dirty="0" smtClean="0"/>
              <a:t>No evidence for interplay between superconductor magnetisation and eddy-current.</a:t>
            </a:r>
          </a:p>
          <a:p>
            <a:endParaRPr lang="en-GB" dirty="0"/>
          </a:p>
          <a:p>
            <a:r>
              <a:rPr lang="en-GB" dirty="0"/>
              <a:t>3</a:t>
            </a:r>
            <a:r>
              <a:rPr lang="en-GB" dirty="0" smtClean="0"/>
              <a:t>rd harmonic confirms the superconductor magnetisation remains power-law/critical state like.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50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886700" cy="1325563"/>
          </a:xfrm>
        </p:spPr>
        <p:txBody>
          <a:bodyPr/>
          <a:lstStyle/>
          <a:p>
            <a:r>
              <a:rPr lang="en-GB" dirty="0" smtClean="0"/>
              <a:t>Frequency dependence:</a:t>
            </a:r>
            <a:br>
              <a:rPr lang="en-GB" dirty="0" smtClean="0"/>
            </a:br>
            <a:r>
              <a:rPr lang="en-GB" dirty="0" smtClean="0"/>
              <a:t>KIT Uninsulated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0119" y="2455209"/>
            <a:ext cx="4698137" cy="38598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313" y="2393155"/>
            <a:ext cx="412908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There is evidence of eddy-current interplay with superconductor magnetisation when saturated. 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The effect has to be measured at high temperature due to field/frequency limitations.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371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</TotalTime>
  <Words>78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Frequency dependence:  CERN Insulated Sample</vt:lpstr>
      <vt:lpstr>Frequency dependence: KIT Uninsulated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 LOSS MEASUREMENT AT SOTON</dc:title>
  <dc:creator>YY</dc:creator>
  <cp:lastModifiedBy>YY</cp:lastModifiedBy>
  <cp:revision>10</cp:revision>
  <dcterms:created xsi:type="dcterms:W3CDTF">2015-11-27T13:28:50Z</dcterms:created>
  <dcterms:modified xsi:type="dcterms:W3CDTF">2016-03-17T20:11:29Z</dcterms:modified>
</cp:coreProperties>
</file>