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61" r:id="rId2"/>
    <p:sldId id="262" r:id="rId3"/>
    <p:sldId id="266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34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048781609241368E-2"/>
          <c:y val="0.12895064364036085"/>
          <c:w val="0.93849673000092959"/>
          <c:h val="0.72482898334802004"/>
        </c:manualLayout>
      </c:layout>
      <c:barChart>
        <c:barDir val="col"/>
        <c:grouping val="clustered"/>
        <c:varyColors val="0"/>
        <c:ser>
          <c:idx val="3"/>
          <c:order val="0"/>
          <c:tx>
            <c:strRef>
              <c:f>Sheet3!$E$2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Sheet3!$B$3:$B$5</c:f>
              <c:strCache>
                <c:ptCount val="3"/>
                <c:pt idx="0">
                  <c:v>ALL PROFESSIONAL DOMAINS</c:v>
                </c:pt>
                <c:pt idx="1">
                  <c:v>SCIENCE and ENGINEERING</c:v>
                </c:pt>
                <c:pt idx="2">
                  <c:v>Participants of CERN High School Teacher Programme</c:v>
                </c:pt>
              </c:strCache>
            </c:strRef>
          </c:cat>
          <c:val>
            <c:numRef>
              <c:f>Sheet3!$E$3:$E$5</c:f>
              <c:numCache>
                <c:formatCode>0.00%</c:formatCode>
                <c:ptCount val="3"/>
                <c:pt idx="0">
                  <c:v>0.20430000000000001</c:v>
                </c:pt>
                <c:pt idx="1">
                  <c:v>0.12</c:v>
                </c:pt>
                <c:pt idx="2" formatCode="0%">
                  <c:v>0.47</c:v>
                </c:pt>
              </c:numCache>
            </c:numRef>
          </c:val>
        </c:ser>
        <c:ser>
          <c:idx val="4"/>
          <c:order val="1"/>
          <c:tx>
            <c:strRef>
              <c:f>Sheet3!$F$2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rgbClr val="FF9966"/>
            </a:solidFill>
            <a:ln>
              <a:solidFill>
                <a:srgbClr val="FF9966"/>
              </a:solidFill>
            </a:ln>
            <a:effectLst/>
          </c:spPr>
          <c:invertIfNegative val="0"/>
          <c:dPt>
            <c:idx val="1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Sheet3!$B$3:$B$5</c:f>
              <c:strCache>
                <c:ptCount val="3"/>
                <c:pt idx="0">
                  <c:v>ALL PROFESSIONAL DOMAINS</c:v>
                </c:pt>
                <c:pt idx="1">
                  <c:v>SCIENCE and ENGINEERING</c:v>
                </c:pt>
                <c:pt idx="2">
                  <c:v>Participants of CERN High School Teacher Programme</c:v>
                </c:pt>
              </c:strCache>
            </c:strRef>
          </c:cat>
          <c:val>
            <c:numRef>
              <c:f>Sheet3!$F$3:$F$5</c:f>
              <c:numCache>
                <c:formatCode>0.00%</c:formatCode>
                <c:ptCount val="3"/>
                <c:pt idx="0">
                  <c:v>0.79569999999999996</c:v>
                </c:pt>
                <c:pt idx="1">
                  <c:v>0.88</c:v>
                </c:pt>
                <c:pt idx="2" formatCode="0%">
                  <c:v>0.53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213737248"/>
        <c:axId val="213739600"/>
      </c:barChart>
      <c:catAx>
        <c:axId val="2137372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739600"/>
        <c:crosses val="autoZero"/>
        <c:auto val="1"/>
        <c:lblAlgn val="ctr"/>
        <c:lblOffset val="100"/>
        <c:noMultiLvlLbl val="0"/>
      </c:catAx>
      <c:valAx>
        <c:axId val="213739600"/>
        <c:scaling>
          <c:orientation val="minMax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Proportion in %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crossAx val="213737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9050" cap="flat" cmpd="sng" algn="ctr">
      <a:solidFill>
        <a:schemeClr val="accent6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AAC10D-E9DA-4587-966D-A1801584C6D5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C2D6DA8-6EA7-4B91-AF2F-D57DA9B856D2}">
      <dgm:prSet phldrT="[Text]"/>
      <dgm:spPr/>
      <dgm:t>
        <a:bodyPr/>
        <a:lstStyle/>
        <a:p>
          <a:r>
            <a:rPr lang="de-DE" b="1" dirty="0" smtClean="0"/>
            <a:t>Session 1</a:t>
          </a:r>
        </a:p>
        <a:p>
          <a:r>
            <a:rPr lang="de-DE" b="1" dirty="0" smtClean="0"/>
            <a:t>6 </a:t>
          </a:r>
          <a:r>
            <a:rPr lang="de-DE" b="1" dirty="0" err="1" smtClean="0"/>
            <a:t>July</a:t>
          </a:r>
          <a:endParaRPr lang="en-GB" b="1" dirty="0"/>
        </a:p>
      </dgm:t>
    </dgm:pt>
    <dgm:pt modelId="{5A7B9C39-D5BD-477A-AE22-BA879B254D7A}" type="parTrans" cxnId="{23A59C78-ACAA-42C8-B91B-5D220F86DCFB}">
      <dgm:prSet/>
      <dgm:spPr/>
      <dgm:t>
        <a:bodyPr/>
        <a:lstStyle/>
        <a:p>
          <a:endParaRPr lang="en-GB"/>
        </a:p>
      </dgm:t>
    </dgm:pt>
    <dgm:pt modelId="{C9675655-77F1-439C-AD50-A7053799CEF4}" type="sibTrans" cxnId="{23A59C78-ACAA-42C8-B91B-5D220F86DCFB}">
      <dgm:prSet/>
      <dgm:spPr/>
      <dgm:t>
        <a:bodyPr/>
        <a:lstStyle/>
        <a:p>
          <a:endParaRPr lang="en-GB"/>
        </a:p>
      </dgm:t>
    </dgm:pt>
    <dgm:pt modelId="{9F3EAB3D-6950-49E2-884C-150DAB59CBD1}">
      <dgm:prSet phldrT="[Text]"/>
      <dgm:spPr>
        <a:solidFill>
          <a:schemeClr val="accent2"/>
        </a:solidFill>
      </dgm:spPr>
      <dgm:t>
        <a:bodyPr/>
        <a:lstStyle/>
        <a:p>
          <a:r>
            <a:rPr lang="de-DE" b="1" dirty="0" smtClean="0"/>
            <a:t>Session 5</a:t>
          </a:r>
        </a:p>
        <a:p>
          <a:r>
            <a:rPr lang="de-DE" b="1" dirty="0" smtClean="0"/>
            <a:t>19 </a:t>
          </a:r>
          <a:r>
            <a:rPr lang="de-DE" b="1" dirty="0" err="1" smtClean="0"/>
            <a:t>July</a:t>
          </a:r>
          <a:endParaRPr lang="de-DE" b="1" dirty="0" smtClean="0"/>
        </a:p>
      </dgm:t>
    </dgm:pt>
    <dgm:pt modelId="{CE84C876-1622-42CD-9A86-7A5CE0F81C7A}" type="parTrans" cxnId="{3105D332-A409-461E-A7F4-C7009E78D217}">
      <dgm:prSet/>
      <dgm:spPr/>
      <dgm:t>
        <a:bodyPr/>
        <a:lstStyle/>
        <a:p>
          <a:endParaRPr lang="en-GB"/>
        </a:p>
      </dgm:t>
    </dgm:pt>
    <dgm:pt modelId="{F1EA243D-06E5-4A45-9A9D-30D115A3263E}" type="sibTrans" cxnId="{3105D332-A409-461E-A7F4-C7009E78D217}">
      <dgm:prSet/>
      <dgm:spPr/>
      <dgm:t>
        <a:bodyPr/>
        <a:lstStyle/>
        <a:p>
          <a:endParaRPr lang="en-GB"/>
        </a:p>
      </dgm:t>
    </dgm:pt>
    <dgm:pt modelId="{B838C3DA-C89E-421C-9D4C-CD92CCA9F2CA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b="1" dirty="0" smtClean="0"/>
            <a:t>Final </a:t>
          </a:r>
          <a:r>
            <a:rPr lang="de-DE" b="1" dirty="0" err="1" smtClean="0"/>
            <a:t>presentation</a:t>
          </a:r>
          <a:endParaRPr lang="de-DE" b="1" dirty="0" smtClean="0"/>
        </a:p>
        <a:p>
          <a:r>
            <a:rPr lang="de-DE" b="1" dirty="0" smtClean="0"/>
            <a:t>21 / 22 </a:t>
          </a:r>
          <a:r>
            <a:rPr lang="de-DE" b="1" dirty="0" err="1" smtClean="0"/>
            <a:t>July</a:t>
          </a:r>
          <a:endParaRPr lang="en-GB" b="1" dirty="0"/>
        </a:p>
      </dgm:t>
    </dgm:pt>
    <dgm:pt modelId="{ED61F147-6F51-4906-9CB2-FE2C6E318105}" type="parTrans" cxnId="{01E3EE3A-001F-4EED-8AAA-389C32893756}">
      <dgm:prSet/>
      <dgm:spPr/>
      <dgm:t>
        <a:bodyPr/>
        <a:lstStyle/>
        <a:p>
          <a:endParaRPr lang="en-GB"/>
        </a:p>
      </dgm:t>
    </dgm:pt>
    <dgm:pt modelId="{BE845AB2-3880-428B-A3F6-E4E64D0D1ADC}" type="sibTrans" cxnId="{01E3EE3A-001F-4EED-8AAA-389C32893756}">
      <dgm:prSet/>
      <dgm:spPr/>
      <dgm:t>
        <a:bodyPr/>
        <a:lstStyle/>
        <a:p>
          <a:endParaRPr lang="en-GB"/>
        </a:p>
      </dgm:t>
    </dgm:pt>
    <dgm:pt modelId="{AD24D63F-680D-4B84-A363-55F8A6C21D44}">
      <dgm:prSet phldrT="[Text]" custT="1"/>
      <dgm:spPr/>
      <dgm:t>
        <a:bodyPr/>
        <a:lstStyle/>
        <a:p>
          <a:r>
            <a:rPr lang="de-DE" sz="1600" dirty="0" err="1" smtClean="0"/>
            <a:t>Give</a:t>
          </a:r>
          <a:r>
            <a:rPr lang="de-DE" sz="1600" dirty="0" smtClean="0"/>
            <a:t> an </a:t>
          </a:r>
          <a:r>
            <a:rPr lang="de-DE" sz="1600" dirty="0" err="1" smtClean="0"/>
            <a:t>awesome</a:t>
          </a:r>
          <a:r>
            <a:rPr lang="de-DE" sz="1600" dirty="0" smtClean="0"/>
            <a:t> </a:t>
          </a:r>
          <a:r>
            <a:rPr lang="de-DE" sz="1600" dirty="0" err="1" smtClean="0"/>
            <a:t>presentation</a:t>
          </a:r>
          <a:r>
            <a:rPr lang="de-DE" sz="1600" dirty="0" smtClean="0"/>
            <a:t> and </a:t>
          </a:r>
          <a:r>
            <a:rPr lang="de-DE" sz="1600" dirty="0" err="1" smtClean="0"/>
            <a:t>present</a:t>
          </a:r>
          <a:r>
            <a:rPr lang="de-DE" sz="1600" dirty="0" smtClean="0"/>
            <a:t> </a:t>
          </a:r>
          <a:r>
            <a:rPr lang="de-DE" sz="1600" dirty="0" err="1" smtClean="0"/>
            <a:t>your</a:t>
          </a:r>
          <a:r>
            <a:rPr lang="de-DE" sz="1600" dirty="0" smtClean="0"/>
            <a:t> </a:t>
          </a:r>
          <a:r>
            <a:rPr lang="de-DE" sz="1600" dirty="0" err="1" smtClean="0"/>
            <a:t>findings</a:t>
          </a:r>
          <a:endParaRPr lang="en-GB" sz="1600" dirty="0"/>
        </a:p>
      </dgm:t>
    </dgm:pt>
    <dgm:pt modelId="{42A4E1DC-D802-4353-B454-9BBDF91D58D2}" type="parTrans" cxnId="{5E55A69A-2C05-4802-ADF9-E9BB5EC0ADE5}">
      <dgm:prSet/>
      <dgm:spPr/>
      <dgm:t>
        <a:bodyPr/>
        <a:lstStyle/>
        <a:p>
          <a:endParaRPr lang="en-GB"/>
        </a:p>
      </dgm:t>
    </dgm:pt>
    <dgm:pt modelId="{5D6AB839-A972-4E14-BDEF-0F01FDF99F88}" type="sibTrans" cxnId="{5E55A69A-2C05-4802-ADF9-E9BB5EC0ADE5}">
      <dgm:prSet/>
      <dgm:spPr/>
      <dgm:t>
        <a:bodyPr/>
        <a:lstStyle/>
        <a:p>
          <a:endParaRPr lang="en-GB"/>
        </a:p>
      </dgm:t>
    </dgm:pt>
    <dgm:pt modelId="{5D35284D-DEFD-4CA2-AB4B-4112FD152492}">
      <dgm:prSet phldrT="[Text]" custT="1"/>
      <dgm:spPr/>
      <dgm:t>
        <a:bodyPr/>
        <a:lstStyle/>
        <a:p>
          <a:r>
            <a:rPr lang="de-DE" sz="1600" dirty="0" err="1" smtClean="0"/>
            <a:t>Presenting</a:t>
          </a:r>
          <a:r>
            <a:rPr lang="de-DE" sz="1600" dirty="0" smtClean="0"/>
            <a:t> </a:t>
          </a:r>
          <a:r>
            <a:rPr lang="de-DE" sz="1600" dirty="0" err="1" smtClean="0"/>
            <a:t>first</a:t>
          </a:r>
          <a:r>
            <a:rPr lang="de-DE" sz="1600" dirty="0" smtClean="0"/>
            <a:t> </a:t>
          </a:r>
          <a:r>
            <a:rPr lang="de-DE" sz="1600" dirty="0" err="1" smtClean="0"/>
            <a:t>draft</a:t>
          </a:r>
          <a:r>
            <a:rPr lang="de-DE" sz="1600" dirty="0" smtClean="0"/>
            <a:t> of alert </a:t>
          </a:r>
          <a:r>
            <a:rPr lang="de-DE" sz="1600" dirty="0" err="1" smtClean="0"/>
            <a:t>points</a:t>
          </a:r>
          <a:endParaRPr lang="en-GB" sz="1600" dirty="0"/>
        </a:p>
      </dgm:t>
    </dgm:pt>
    <dgm:pt modelId="{5781F861-CBFD-4F9D-8FCF-2F8758E88538}" type="parTrans" cxnId="{6764CA76-CD4B-4373-A8BD-F6F83A2253EB}">
      <dgm:prSet/>
      <dgm:spPr/>
      <dgm:t>
        <a:bodyPr/>
        <a:lstStyle/>
        <a:p>
          <a:endParaRPr lang="en-GB"/>
        </a:p>
      </dgm:t>
    </dgm:pt>
    <dgm:pt modelId="{8EB17072-F2F4-40F8-A4EE-345FFEF377C2}" type="sibTrans" cxnId="{6764CA76-CD4B-4373-A8BD-F6F83A2253EB}">
      <dgm:prSet/>
      <dgm:spPr/>
      <dgm:t>
        <a:bodyPr/>
        <a:lstStyle/>
        <a:p>
          <a:endParaRPr lang="en-GB"/>
        </a:p>
      </dgm:t>
    </dgm:pt>
    <dgm:pt modelId="{A67E2574-F4CF-4820-B74D-60FF816A0A0B}">
      <dgm:prSet phldrT="[Text]" custT="1"/>
      <dgm:spPr/>
      <dgm:t>
        <a:bodyPr/>
        <a:lstStyle/>
        <a:p>
          <a:r>
            <a:rPr lang="de-DE" sz="1600" dirty="0" smtClean="0"/>
            <a:t>Exchange of </a:t>
          </a:r>
          <a:r>
            <a:rPr lang="de-DE" sz="1600" dirty="0" err="1" smtClean="0"/>
            <a:t>experiences</a:t>
          </a:r>
          <a:endParaRPr lang="en-GB" sz="1600" dirty="0"/>
        </a:p>
      </dgm:t>
    </dgm:pt>
    <dgm:pt modelId="{A9930C77-6E26-4BB0-B766-63F26143BE78}" type="parTrans" cxnId="{BA152C35-5067-482F-B94B-5D7A715D3E47}">
      <dgm:prSet/>
      <dgm:spPr/>
      <dgm:t>
        <a:bodyPr/>
        <a:lstStyle/>
        <a:p>
          <a:endParaRPr lang="en-GB"/>
        </a:p>
      </dgm:t>
    </dgm:pt>
    <dgm:pt modelId="{DB310E2C-B233-439C-AFCC-590CD7F92DE3}" type="sibTrans" cxnId="{BA152C35-5067-482F-B94B-5D7A715D3E47}">
      <dgm:prSet/>
      <dgm:spPr/>
      <dgm:t>
        <a:bodyPr/>
        <a:lstStyle/>
        <a:p>
          <a:endParaRPr lang="en-GB"/>
        </a:p>
      </dgm:t>
    </dgm:pt>
    <dgm:pt modelId="{A4784813-6E21-4B06-A0A9-A7DFAAE91632}">
      <dgm:prSet phldrT="[Text]" custT="1"/>
      <dgm:spPr/>
      <dgm:t>
        <a:bodyPr/>
        <a:lstStyle/>
        <a:p>
          <a:r>
            <a:rPr lang="de-DE" sz="1600" dirty="0" err="1" smtClean="0"/>
            <a:t>Celebrate</a:t>
          </a:r>
          <a:endParaRPr lang="en-GB" sz="1600" dirty="0"/>
        </a:p>
      </dgm:t>
    </dgm:pt>
    <dgm:pt modelId="{4D293D2C-E052-417F-BD28-E3A0F9819A57}" type="parTrans" cxnId="{C485A956-B81C-4391-9CC7-57DF65FDCC2A}">
      <dgm:prSet/>
      <dgm:spPr/>
      <dgm:t>
        <a:bodyPr/>
        <a:lstStyle/>
        <a:p>
          <a:endParaRPr lang="en-GB"/>
        </a:p>
      </dgm:t>
    </dgm:pt>
    <dgm:pt modelId="{43EF6EAA-06B3-40CC-9541-132C1AEB1C47}" type="sibTrans" cxnId="{C485A956-B81C-4391-9CC7-57DF65FDCC2A}">
      <dgm:prSet/>
      <dgm:spPr/>
      <dgm:t>
        <a:bodyPr/>
        <a:lstStyle/>
        <a:p>
          <a:endParaRPr lang="en-GB"/>
        </a:p>
      </dgm:t>
    </dgm:pt>
    <dgm:pt modelId="{9CBDA085-B6E7-493A-9778-86A7DBFF8F53}">
      <dgm:prSet phldrT="[Text]" custT="1"/>
      <dgm:spPr/>
      <dgm:t>
        <a:bodyPr/>
        <a:lstStyle/>
        <a:p>
          <a:r>
            <a:rPr lang="de-DE" sz="1600" dirty="0" err="1" smtClean="0"/>
            <a:t>Clarifying</a:t>
          </a:r>
          <a:r>
            <a:rPr lang="de-DE" sz="1600" dirty="0" smtClean="0"/>
            <a:t> </a:t>
          </a:r>
          <a:r>
            <a:rPr lang="de-DE" sz="1600" dirty="0" err="1" smtClean="0"/>
            <a:t>goals</a:t>
          </a:r>
          <a:r>
            <a:rPr lang="de-DE" sz="1600" dirty="0" smtClean="0"/>
            <a:t> and </a:t>
          </a:r>
          <a:r>
            <a:rPr lang="de-DE" sz="1600" dirty="0" err="1" smtClean="0"/>
            <a:t>oganisation</a:t>
          </a:r>
          <a:r>
            <a:rPr lang="de-DE" sz="1600" dirty="0" smtClean="0"/>
            <a:t> of </a:t>
          </a:r>
          <a:r>
            <a:rPr lang="de-DE" sz="1600" dirty="0" err="1" smtClean="0"/>
            <a:t>the</a:t>
          </a:r>
          <a:r>
            <a:rPr lang="de-DE" sz="1600" dirty="0" smtClean="0"/>
            <a:t> </a:t>
          </a:r>
          <a:r>
            <a:rPr lang="de-DE" sz="1600" dirty="0" err="1" smtClean="0"/>
            <a:t>work</a:t>
          </a:r>
          <a:r>
            <a:rPr lang="de-DE" sz="1600" dirty="0" smtClean="0"/>
            <a:t> </a:t>
          </a:r>
          <a:r>
            <a:rPr lang="de-DE" sz="1600" dirty="0" err="1" smtClean="0"/>
            <a:t>group</a:t>
          </a:r>
          <a:endParaRPr lang="en-GB" sz="1600" dirty="0"/>
        </a:p>
      </dgm:t>
    </dgm:pt>
    <dgm:pt modelId="{D008FCBA-0288-44FE-A0DC-4F5920681B9D}" type="parTrans" cxnId="{D26B9ABE-F16D-4C13-95D9-27C99DC49B77}">
      <dgm:prSet/>
      <dgm:spPr/>
      <dgm:t>
        <a:bodyPr/>
        <a:lstStyle/>
        <a:p>
          <a:endParaRPr lang="en-GB"/>
        </a:p>
      </dgm:t>
    </dgm:pt>
    <dgm:pt modelId="{DDA04BD5-431C-40EE-90C5-3FB5CB691DC9}" type="sibTrans" cxnId="{D26B9ABE-F16D-4C13-95D9-27C99DC49B77}">
      <dgm:prSet/>
      <dgm:spPr/>
      <dgm:t>
        <a:bodyPr/>
        <a:lstStyle/>
        <a:p>
          <a:endParaRPr lang="en-GB"/>
        </a:p>
      </dgm:t>
    </dgm:pt>
    <dgm:pt modelId="{23C0967B-A166-4CA8-8166-213A2E9BDE13}" type="pres">
      <dgm:prSet presAssocID="{5EAAC10D-E9DA-4587-966D-A1801584C6D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3CF9085-7ABF-4467-95F8-35BFEA083288}" type="pres">
      <dgm:prSet presAssocID="{6C2D6DA8-6EA7-4B91-AF2F-D57DA9B856D2}" presName="composite" presStyleCnt="0"/>
      <dgm:spPr/>
    </dgm:pt>
    <dgm:pt modelId="{3C78B3B1-CE86-45A5-A83E-1E23634E60E5}" type="pres">
      <dgm:prSet presAssocID="{6C2D6DA8-6EA7-4B91-AF2F-D57DA9B856D2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3294BC9-2A45-4405-B4F6-ED22EF3C94F1}" type="pres">
      <dgm:prSet presAssocID="{6C2D6DA8-6EA7-4B91-AF2F-D57DA9B856D2}" presName="parSh" presStyleLbl="node1" presStyleIdx="0" presStyleCnt="3" custScaleX="75823" custScaleY="113479" custLinFactNeighborX="-220" custLinFactNeighborY="-1343"/>
      <dgm:spPr/>
      <dgm:t>
        <a:bodyPr/>
        <a:lstStyle/>
        <a:p>
          <a:endParaRPr lang="en-GB"/>
        </a:p>
      </dgm:t>
    </dgm:pt>
    <dgm:pt modelId="{76845916-E019-4F03-8A06-6F8D934E2759}" type="pres">
      <dgm:prSet presAssocID="{6C2D6DA8-6EA7-4B91-AF2F-D57DA9B856D2}" presName="desTx" presStyleLbl="fgAcc1" presStyleIdx="0" presStyleCnt="3" custScaleY="101563" custLinFactNeighborX="5100" custLinFactNeighborY="-203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8F8D10-568B-482B-9E52-7C74759DA093}" type="pres">
      <dgm:prSet presAssocID="{C9675655-77F1-439C-AD50-A7053799CEF4}" presName="sibTrans" presStyleLbl="sibTrans2D1" presStyleIdx="0" presStyleCnt="2" custAng="92184"/>
      <dgm:spPr/>
      <dgm:t>
        <a:bodyPr/>
        <a:lstStyle/>
        <a:p>
          <a:endParaRPr lang="en-GB"/>
        </a:p>
      </dgm:t>
    </dgm:pt>
    <dgm:pt modelId="{0520B359-ACA6-442C-95D6-09A1892C4218}" type="pres">
      <dgm:prSet presAssocID="{C9675655-77F1-439C-AD50-A7053799CEF4}" presName="connTx" presStyleLbl="sibTrans2D1" presStyleIdx="0" presStyleCnt="2"/>
      <dgm:spPr/>
      <dgm:t>
        <a:bodyPr/>
        <a:lstStyle/>
        <a:p>
          <a:endParaRPr lang="en-GB"/>
        </a:p>
      </dgm:t>
    </dgm:pt>
    <dgm:pt modelId="{D8EE264B-8881-45EF-9917-000DF9F5E47A}" type="pres">
      <dgm:prSet presAssocID="{9F3EAB3D-6950-49E2-884C-150DAB59CBD1}" presName="composite" presStyleCnt="0"/>
      <dgm:spPr/>
    </dgm:pt>
    <dgm:pt modelId="{416614CC-510C-4D1C-B777-F81E48893B6B}" type="pres">
      <dgm:prSet presAssocID="{9F3EAB3D-6950-49E2-884C-150DAB59CBD1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3D9B480-7DFC-4294-9EE6-3B7DF21B2C50}" type="pres">
      <dgm:prSet presAssocID="{9F3EAB3D-6950-49E2-884C-150DAB59CBD1}" presName="parSh" presStyleLbl="node1" presStyleIdx="1" presStyleCnt="3" custScaleX="69416" custLinFactNeighborX="660" custLinFactNeighborY="-7234"/>
      <dgm:spPr/>
      <dgm:t>
        <a:bodyPr/>
        <a:lstStyle/>
        <a:p>
          <a:endParaRPr lang="en-GB"/>
        </a:p>
      </dgm:t>
    </dgm:pt>
    <dgm:pt modelId="{99796950-8CC7-49A1-A845-5F3B5DE3135C}" type="pres">
      <dgm:prSet presAssocID="{9F3EAB3D-6950-49E2-884C-150DAB59CBD1}" presName="desTx" presStyleLbl="fgAcc1" presStyleIdx="1" presStyleCnt="3" custScaleX="105517" custScaleY="102200" custLinFactNeighborX="5305" custLinFactNeighborY="-179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A54A438-82B9-469B-A754-7C400893A07B}" type="pres">
      <dgm:prSet presAssocID="{F1EA243D-06E5-4A45-9A9D-30D115A3263E}" presName="sibTrans" presStyleLbl="sibTrans2D1" presStyleIdx="1" presStyleCnt="2" custLinFactNeighborX="1713" custLinFactNeighborY="12084"/>
      <dgm:spPr/>
      <dgm:t>
        <a:bodyPr/>
        <a:lstStyle/>
        <a:p>
          <a:endParaRPr lang="en-GB"/>
        </a:p>
      </dgm:t>
    </dgm:pt>
    <dgm:pt modelId="{85028A00-D935-4BA4-9806-70364DCF3894}" type="pres">
      <dgm:prSet presAssocID="{F1EA243D-06E5-4A45-9A9D-30D115A3263E}" presName="connTx" presStyleLbl="sibTrans2D1" presStyleIdx="1" presStyleCnt="2"/>
      <dgm:spPr/>
      <dgm:t>
        <a:bodyPr/>
        <a:lstStyle/>
        <a:p>
          <a:endParaRPr lang="en-GB"/>
        </a:p>
      </dgm:t>
    </dgm:pt>
    <dgm:pt modelId="{D66DDE0F-CB57-47E4-A0F0-1892C75251ED}" type="pres">
      <dgm:prSet presAssocID="{B838C3DA-C89E-421C-9D4C-CD92CCA9F2CA}" presName="composite" presStyleCnt="0"/>
      <dgm:spPr/>
    </dgm:pt>
    <dgm:pt modelId="{735958FD-BBCB-47A6-A37E-2971708ACA02}" type="pres">
      <dgm:prSet presAssocID="{B838C3DA-C89E-421C-9D4C-CD92CCA9F2CA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B4BE11-216F-4FC4-9BAF-6E7939E5B0B7}" type="pres">
      <dgm:prSet presAssocID="{B838C3DA-C89E-421C-9D4C-CD92CCA9F2CA}" presName="parSh" presStyleLbl="node1" presStyleIdx="2" presStyleCnt="3" custScaleX="70633" custLinFactNeighborX="-4396" custLinFactNeighborY="-6605"/>
      <dgm:spPr/>
      <dgm:t>
        <a:bodyPr/>
        <a:lstStyle/>
        <a:p>
          <a:endParaRPr lang="en-GB"/>
        </a:p>
      </dgm:t>
    </dgm:pt>
    <dgm:pt modelId="{4EB6E565-4BD6-43D0-BE91-0907E1CA9563}" type="pres">
      <dgm:prSet presAssocID="{B838C3DA-C89E-421C-9D4C-CD92CCA9F2CA}" presName="desTx" presStyleLbl="fgAcc1" presStyleIdx="2" presStyleCnt="3" custScaleX="104578" custScaleY="106658" custLinFactNeighborX="213" custLinFactNeighborY="192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0D07702-A217-4F6F-8141-27EB1716131F}" type="presOf" srcId="{C9675655-77F1-439C-AD50-A7053799CEF4}" destId="{698F8D10-568B-482B-9E52-7C74759DA093}" srcOrd="0" destOrd="0" presId="urn:microsoft.com/office/officeart/2005/8/layout/process3"/>
    <dgm:cxn modelId="{C485A956-B81C-4391-9CC7-57DF65FDCC2A}" srcId="{B838C3DA-C89E-421C-9D4C-CD92CCA9F2CA}" destId="{A4784813-6E21-4B06-A0A9-A7DFAAE91632}" srcOrd="1" destOrd="0" parTransId="{4D293D2C-E052-417F-BD28-E3A0F9819A57}" sibTransId="{43EF6EAA-06B3-40CC-9541-132C1AEB1C47}"/>
    <dgm:cxn modelId="{2B01333A-480E-4E9A-9E30-E5E67987102C}" type="presOf" srcId="{C9675655-77F1-439C-AD50-A7053799CEF4}" destId="{0520B359-ACA6-442C-95D6-09A1892C4218}" srcOrd="1" destOrd="0" presId="urn:microsoft.com/office/officeart/2005/8/layout/process3"/>
    <dgm:cxn modelId="{C021A56A-208E-4805-BF7A-81C077FAFEE5}" type="presOf" srcId="{F1EA243D-06E5-4A45-9A9D-30D115A3263E}" destId="{85028A00-D935-4BA4-9806-70364DCF3894}" srcOrd="1" destOrd="0" presId="urn:microsoft.com/office/officeart/2005/8/layout/process3"/>
    <dgm:cxn modelId="{D26B9ABE-F16D-4C13-95D9-27C99DC49B77}" srcId="{6C2D6DA8-6EA7-4B91-AF2F-D57DA9B856D2}" destId="{9CBDA085-B6E7-493A-9778-86A7DBFF8F53}" srcOrd="1" destOrd="0" parTransId="{D008FCBA-0288-44FE-A0DC-4F5920681B9D}" sibTransId="{DDA04BD5-431C-40EE-90C5-3FB5CB691DC9}"/>
    <dgm:cxn modelId="{01E3EE3A-001F-4EED-8AAA-389C32893756}" srcId="{5EAAC10D-E9DA-4587-966D-A1801584C6D5}" destId="{B838C3DA-C89E-421C-9D4C-CD92CCA9F2CA}" srcOrd="2" destOrd="0" parTransId="{ED61F147-6F51-4906-9CB2-FE2C6E318105}" sibTransId="{BE845AB2-3880-428B-A3F6-E4E64D0D1ADC}"/>
    <dgm:cxn modelId="{8298E0CA-8A98-40CC-95D5-150121B6D01C}" type="presOf" srcId="{A4784813-6E21-4B06-A0A9-A7DFAAE91632}" destId="{4EB6E565-4BD6-43D0-BE91-0907E1CA9563}" srcOrd="0" destOrd="1" presId="urn:microsoft.com/office/officeart/2005/8/layout/process3"/>
    <dgm:cxn modelId="{6C952E70-BCE2-4C79-B626-B4CC1EC215AE}" type="presOf" srcId="{6C2D6DA8-6EA7-4B91-AF2F-D57DA9B856D2}" destId="{3C78B3B1-CE86-45A5-A83E-1E23634E60E5}" srcOrd="0" destOrd="0" presId="urn:microsoft.com/office/officeart/2005/8/layout/process3"/>
    <dgm:cxn modelId="{406575E0-4019-442A-81CC-D2D1C296687E}" type="presOf" srcId="{F1EA243D-06E5-4A45-9A9D-30D115A3263E}" destId="{8A54A438-82B9-469B-A754-7C400893A07B}" srcOrd="0" destOrd="0" presId="urn:microsoft.com/office/officeart/2005/8/layout/process3"/>
    <dgm:cxn modelId="{5E55A69A-2C05-4802-ADF9-E9BB5EC0ADE5}" srcId="{B838C3DA-C89E-421C-9D4C-CD92CCA9F2CA}" destId="{AD24D63F-680D-4B84-A363-55F8A6C21D44}" srcOrd="0" destOrd="0" parTransId="{42A4E1DC-D802-4353-B454-9BBDF91D58D2}" sibTransId="{5D6AB839-A972-4E14-BDEF-0F01FDF99F88}"/>
    <dgm:cxn modelId="{27FCB542-3CB6-45D7-A267-98F9728072D8}" type="presOf" srcId="{9F3EAB3D-6950-49E2-884C-150DAB59CBD1}" destId="{B3D9B480-7DFC-4294-9EE6-3B7DF21B2C50}" srcOrd="1" destOrd="0" presId="urn:microsoft.com/office/officeart/2005/8/layout/process3"/>
    <dgm:cxn modelId="{11F1B9C8-20C1-4F0B-85B4-056ED26663FC}" type="presOf" srcId="{A67E2574-F4CF-4820-B74D-60FF816A0A0B}" destId="{76845916-E019-4F03-8A06-6F8D934E2759}" srcOrd="0" destOrd="0" presId="urn:microsoft.com/office/officeart/2005/8/layout/process3"/>
    <dgm:cxn modelId="{23A59C78-ACAA-42C8-B91B-5D220F86DCFB}" srcId="{5EAAC10D-E9DA-4587-966D-A1801584C6D5}" destId="{6C2D6DA8-6EA7-4B91-AF2F-D57DA9B856D2}" srcOrd="0" destOrd="0" parTransId="{5A7B9C39-D5BD-477A-AE22-BA879B254D7A}" sibTransId="{C9675655-77F1-439C-AD50-A7053799CEF4}"/>
    <dgm:cxn modelId="{56373FB6-FD5D-4603-9E46-F618A4A24FB0}" type="presOf" srcId="{5EAAC10D-E9DA-4587-966D-A1801584C6D5}" destId="{23C0967B-A166-4CA8-8166-213A2E9BDE13}" srcOrd="0" destOrd="0" presId="urn:microsoft.com/office/officeart/2005/8/layout/process3"/>
    <dgm:cxn modelId="{6764CA76-CD4B-4373-A8BD-F6F83A2253EB}" srcId="{9F3EAB3D-6950-49E2-884C-150DAB59CBD1}" destId="{5D35284D-DEFD-4CA2-AB4B-4112FD152492}" srcOrd="0" destOrd="0" parTransId="{5781F861-CBFD-4F9D-8FCF-2F8758E88538}" sibTransId="{8EB17072-F2F4-40F8-A4EE-345FFEF377C2}"/>
    <dgm:cxn modelId="{BA152C35-5067-482F-B94B-5D7A715D3E47}" srcId="{6C2D6DA8-6EA7-4B91-AF2F-D57DA9B856D2}" destId="{A67E2574-F4CF-4820-B74D-60FF816A0A0B}" srcOrd="0" destOrd="0" parTransId="{A9930C77-6E26-4BB0-B766-63F26143BE78}" sibTransId="{DB310E2C-B233-439C-AFCC-590CD7F92DE3}"/>
    <dgm:cxn modelId="{A313E523-2669-456E-8C11-0FA936EC5256}" type="presOf" srcId="{6C2D6DA8-6EA7-4B91-AF2F-D57DA9B856D2}" destId="{E3294BC9-2A45-4405-B4F6-ED22EF3C94F1}" srcOrd="1" destOrd="0" presId="urn:microsoft.com/office/officeart/2005/8/layout/process3"/>
    <dgm:cxn modelId="{73BDC295-1423-43D2-B2D8-1003E74D04AF}" type="presOf" srcId="{5D35284D-DEFD-4CA2-AB4B-4112FD152492}" destId="{99796950-8CC7-49A1-A845-5F3B5DE3135C}" srcOrd="0" destOrd="0" presId="urn:microsoft.com/office/officeart/2005/8/layout/process3"/>
    <dgm:cxn modelId="{79FAD31F-66F1-479C-B643-DABD9DED7B3C}" type="presOf" srcId="{B838C3DA-C89E-421C-9D4C-CD92CCA9F2CA}" destId="{735958FD-BBCB-47A6-A37E-2971708ACA02}" srcOrd="0" destOrd="0" presId="urn:microsoft.com/office/officeart/2005/8/layout/process3"/>
    <dgm:cxn modelId="{D307CFFE-F500-4205-A2A9-625D7444A914}" type="presOf" srcId="{B838C3DA-C89E-421C-9D4C-CD92CCA9F2CA}" destId="{EEB4BE11-216F-4FC4-9BAF-6E7939E5B0B7}" srcOrd="1" destOrd="0" presId="urn:microsoft.com/office/officeart/2005/8/layout/process3"/>
    <dgm:cxn modelId="{3105D332-A409-461E-A7F4-C7009E78D217}" srcId="{5EAAC10D-E9DA-4587-966D-A1801584C6D5}" destId="{9F3EAB3D-6950-49E2-884C-150DAB59CBD1}" srcOrd="1" destOrd="0" parTransId="{CE84C876-1622-42CD-9A86-7A5CE0F81C7A}" sibTransId="{F1EA243D-06E5-4A45-9A9D-30D115A3263E}"/>
    <dgm:cxn modelId="{6C8FBC90-67D2-457A-ABB1-9E93ECE7A318}" type="presOf" srcId="{9F3EAB3D-6950-49E2-884C-150DAB59CBD1}" destId="{416614CC-510C-4D1C-B777-F81E48893B6B}" srcOrd="0" destOrd="0" presId="urn:microsoft.com/office/officeart/2005/8/layout/process3"/>
    <dgm:cxn modelId="{55F6AC21-8FBD-4DCF-B019-DE66E3323747}" type="presOf" srcId="{AD24D63F-680D-4B84-A363-55F8A6C21D44}" destId="{4EB6E565-4BD6-43D0-BE91-0907E1CA9563}" srcOrd="0" destOrd="0" presId="urn:microsoft.com/office/officeart/2005/8/layout/process3"/>
    <dgm:cxn modelId="{0CAC13AE-27BC-4949-8305-CDA3537C2D3A}" type="presOf" srcId="{9CBDA085-B6E7-493A-9778-86A7DBFF8F53}" destId="{76845916-E019-4F03-8A06-6F8D934E2759}" srcOrd="0" destOrd="1" presId="urn:microsoft.com/office/officeart/2005/8/layout/process3"/>
    <dgm:cxn modelId="{B457493C-A8A2-4139-98A6-A704193514F3}" type="presParOf" srcId="{23C0967B-A166-4CA8-8166-213A2E9BDE13}" destId="{93CF9085-7ABF-4467-95F8-35BFEA083288}" srcOrd="0" destOrd="0" presId="urn:microsoft.com/office/officeart/2005/8/layout/process3"/>
    <dgm:cxn modelId="{AFD7F4AD-2ACE-4CC5-A248-F5A4F3CC660D}" type="presParOf" srcId="{93CF9085-7ABF-4467-95F8-35BFEA083288}" destId="{3C78B3B1-CE86-45A5-A83E-1E23634E60E5}" srcOrd="0" destOrd="0" presId="urn:microsoft.com/office/officeart/2005/8/layout/process3"/>
    <dgm:cxn modelId="{08851954-E022-4957-B6EA-D35E695E3555}" type="presParOf" srcId="{93CF9085-7ABF-4467-95F8-35BFEA083288}" destId="{E3294BC9-2A45-4405-B4F6-ED22EF3C94F1}" srcOrd="1" destOrd="0" presId="urn:microsoft.com/office/officeart/2005/8/layout/process3"/>
    <dgm:cxn modelId="{372FF2AA-02DC-4391-8547-635734248536}" type="presParOf" srcId="{93CF9085-7ABF-4467-95F8-35BFEA083288}" destId="{76845916-E019-4F03-8A06-6F8D934E2759}" srcOrd="2" destOrd="0" presId="urn:microsoft.com/office/officeart/2005/8/layout/process3"/>
    <dgm:cxn modelId="{1C88F451-ED8E-44AE-83F7-CDE13C118F8E}" type="presParOf" srcId="{23C0967B-A166-4CA8-8166-213A2E9BDE13}" destId="{698F8D10-568B-482B-9E52-7C74759DA093}" srcOrd="1" destOrd="0" presId="urn:microsoft.com/office/officeart/2005/8/layout/process3"/>
    <dgm:cxn modelId="{52107C46-C3C1-4732-AE60-BE163DCB6469}" type="presParOf" srcId="{698F8D10-568B-482B-9E52-7C74759DA093}" destId="{0520B359-ACA6-442C-95D6-09A1892C4218}" srcOrd="0" destOrd="0" presId="urn:microsoft.com/office/officeart/2005/8/layout/process3"/>
    <dgm:cxn modelId="{CA35C7DB-A453-4370-BCA6-87CFC7C809C2}" type="presParOf" srcId="{23C0967B-A166-4CA8-8166-213A2E9BDE13}" destId="{D8EE264B-8881-45EF-9917-000DF9F5E47A}" srcOrd="2" destOrd="0" presId="urn:microsoft.com/office/officeart/2005/8/layout/process3"/>
    <dgm:cxn modelId="{2F4F304F-0457-4F66-82AE-D3B2D4EECF21}" type="presParOf" srcId="{D8EE264B-8881-45EF-9917-000DF9F5E47A}" destId="{416614CC-510C-4D1C-B777-F81E48893B6B}" srcOrd="0" destOrd="0" presId="urn:microsoft.com/office/officeart/2005/8/layout/process3"/>
    <dgm:cxn modelId="{65CFD1FA-D227-42B9-B334-C7BC4630D5F9}" type="presParOf" srcId="{D8EE264B-8881-45EF-9917-000DF9F5E47A}" destId="{B3D9B480-7DFC-4294-9EE6-3B7DF21B2C50}" srcOrd="1" destOrd="0" presId="urn:microsoft.com/office/officeart/2005/8/layout/process3"/>
    <dgm:cxn modelId="{F2152E52-4EB5-402A-9197-C44B323BFFAD}" type="presParOf" srcId="{D8EE264B-8881-45EF-9917-000DF9F5E47A}" destId="{99796950-8CC7-49A1-A845-5F3B5DE3135C}" srcOrd="2" destOrd="0" presId="urn:microsoft.com/office/officeart/2005/8/layout/process3"/>
    <dgm:cxn modelId="{C9F13D59-E38D-48A9-8508-4B08DE56113C}" type="presParOf" srcId="{23C0967B-A166-4CA8-8166-213A2E9BDE13}" destId="{8A54A438-82B9-469B-A754-7C400893A07B}" srcOrd="3" destOrd="0" presId="urn:microsoft.com/office/officeart/2005/8/layout/process3"/>
    <dgm:cxn modelId="{9599ABE2-363B-42EF-AF07-C9E3C8F52502}" type="presParOf" srcId="{8A54A438-82B9-469B-A754-7C400893A07B}" destId="{85028A00-D935-4BA4-9806-70364DCF3894}" srcOrd="0" destOrd="0" presId="urn:microsoft.com/office/officeart/2005/8/layout/process3"/>
    <dgm:cxn modelId="{485F9C91-F0CC-45C3-9A46-4DDC0BA6217A}" type="presParOf" srcId="{23C0967B-A166-4CA8-8166-213A2E9BDE13}" destId="{D66DDE0F-CB57-47E4-A0F0-1892C75251ED}" srcOrd="4" destOrd="0" presId="urn:microsoft.com/office/officeart/2005/8/layout/process3"/>
    <dgm:cxn modelId="{BF64B550-8576-45A9-AD48-8BF00038D780}" type="presParOf" srcId="{D66DDE0F-CB57-47E4-A0F0-1892C75251ED}" destId="{735958FD-BBCB-47A6-A37E-2971708ACA02}" srcOrd="0" destOrd="0" presId="urn:microsoft.com/office/officeart/2005/8/layout/process3"/>
    <dgm:cxn modelId="{09CC55E2-7C89-41A8-83C9-280347168CE4}" type="presParOf" srcId="{D66DDE0F-CB57-47E4-A0F0-1892C75251ED}" destId="{EEB4BE11-216F-4FC4-9BAF-6E7939E5B0B7}" srcOrd="1" destOrd="0" presId="urn:microsoft.com/office/officeart/2005/8/layout/process3"/>
    <dgm:cxn modelId="{12C4FF16-76F7-4D35-A61A-BFF61716A2E6}" type="presParOf" srcId="{D66DDE0F-CB57-47E4-A0F0-1892C75251ED}" destId="{4EB6E565-4BD6-43D0-BE91-0907E1CA9563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294BC9-2A45-4405-B4F6-ED22EF3C94F1}">
      <dsp:nvSpPr>
        <dsp:cNvPr id="0" name=""/>
        <dsp:cNvSpPr/>
      </dsp:nvSpPr>
      <dsp:spPr>
        <a:xfrm>
          <a:off x="0" y="1237151"/>
          <a:ext cx="1646018" cy="12292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b="1" kern="1200" dirty="0" smtClean="0"/>
            <a:t>Session 1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b="1" kern="1200" dirty="0" smtClean="0"/>
            <a:t>6 </a:t>
          </a:r>
          <a:r>
            <a:rPr lang="de-DE" sz="1300" b="1" kern="1200" dirty="0" err="1" smtClean="0"/>
            <a:t>July</a:t>
          </a:r>
          <a:endParaRPr lang="en-GB" sz="1300" b="1" kern="1200" dirty="0"/>
        </a:p>
      </dsp:txBody>
      <dsp:txXfrm>
        <a:off x="0" y="1237151"/>
        <a:ext cx="1646018" cy="819479"/>
      </dsp:txXfrm>
    </dsp:sp>
    <dsp:sp modelId="{76845916-E019-4F03-8A06-6F8D934E2759}">
      <dsp:nvSpPr>
        <dsp:cNvPr id="0" name=""/>
        <dsp:cNvSpPr/>
      </dsp:nvSpPr>
      <dsp:spPr>
        <a:xfrm>
          <a:off x="297537" y="2007255"/>
          <a:ext cx="2170869" cy="1429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/>
            <a:t>Exchange of </a:t>
          </a:r>
          <a:r>
            <a:rPr lang="de-DE" sz="1600" kern="1200" dirty="0" err="1" smtClean="0"/>
            <a:t>experiences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err="1" smtClean="0"/>
            <a:t>Clarifying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goals</a:t>
          </a:r>
          <a:r>
            <a:rPr lang="de-DE" sz="1600" kern="1200" dirty="0" smtClean="0"/>
            <a:t> and </a:t>
          </a:r>
          <a:r>
            <a:rPr lang="de-DE" sz="1600" kern="1200" dirty="0" err="1" smtClean="0"/>
            <a:t>oganisation</a:t>
          </a:r>
          <a:r>
            <a:rPr lang="de-DE" sz="1600" kern="1200" dirty="0" smtClean="0"/>
            <a:t> of </a:t>
          </a:r>
          <a:r>
            <a:rPr lang="de-DE" sz="1600" kern="1200" dirty="0" err="1" smtClean="0"/>
            <a:t>the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work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group</a:t>
          </a:r>
          <a:endParaRPr lang="en-GB" sz="1600" kern="1200" dirty="0"/>
        </a:p>
      </dsp:txBody>
      <dsp:txXfrm>
        <a:off x="339409" y="2049127"/>
        <a:ext cx="2087125" cy="1345856"/>
      </dsp:txXfrm>
    </dsp:sp>
    <dsp:sp modelId="{698F8D10-568B-482B-9E52-7C74759DA093}">
      <dsp:nvSpPr>
        <dsp:cNvPr id="0" name=""/>
        <dsp:cNvSpPr/>
      </dsp:nvSpPr>
      <dsp:spPr>
        <a:xfrm rot="7486">
          <a:off x="2045326" y="1336091"/>
          <a:ext cx="847064" cy="5404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/>
        </a:p>
      </dsp:txBody>
      <dsp:txXfrm>
        <a:off x="2045326" y="1444011"/>
        <a:ext cx="684919" cy="324289"/>
      </dsp:txXfrm>
    </dsp:sp>
    <dsp:sp modelId="{B3D9B480-7DFC-4294-9EE6-3B7DF21B2C50}">
      <dsp:nvSpPr>
        <dsp:cNvPr id="0" name=""/>
        <dsp:cNvSpPr/>
      </dsp:nvSpPr>
      <dsp:spPr>
        <a:xfrm>
          <a:off x="3243767" y="1207598"/>
          <a:ext cx="1506930" cy="1083213"/>
        </a:xfrm>
        <a:prstGeom prst="roundRect">
          <a:avLst>
            <a:gd name="adj" fmla="val 10000"/>
          </a:avLst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b="1" kern="1200" dirty="0" smtClean="0"/>
            <a:t>Session 5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b="1" kern="1200" dirty="0" smtClean="0"/>
            <a:t>19 </a:t>
          </a:r>
          <a:r>
            <a:rPr lang="de-DE" sz="1300" b="1" kern="1200" dirty="0" err="1" smtClean="0"/>
            <a:t>July</a:t>
          </a:r>
          <a:endParaRPr lang="de-DE" sz="1300" b="1" kern="1200" dirty="0" smtClean="0"/>
        </a:p>
      </dsp:txBody>
      <dsp:txXfrm>
        <a:off x="3243767" y="1207598"/>
        <a:ext cx="1506930" cy="722142"/>
      </dsp:txXfrm>
    </dsp:sp>
    <dsp:sp modelId="{99796950-8CC7-49A1-A845-5F3B5DE3135C}">
      <dsp:nvSpPr>
        <dsp:cNvPr id="0" name=""/>
        <dsp:cNvSpPr/>
      </dsp:nvSpPr>
      <dsp:spPr>
        <a:xfrm>
          <a:off x="3397387" y="1967308"/>
          <a:ext cx="2290636" cy="14385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err="1" smtClean="0"/>
            <a:t>Presenting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first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draft</a:t>
          </a:r>
          <a:r>
            <a:rPr lang="de-DE" sz="1600" kern="1200" dirty="0" smtClean="0"/>
            <a:t> of alert </a:t>
          </a:r>
          <a:r>
            <a:rPr lang="de-DE" sz="1600" kern="1200" dirty="0" err="1" smtClean="0"/>
            <a:t>points</a:t>
          </a:r>
          <a:endParaRPr lang="en-GB" sz="1600" kern="1200" dirty="0"/>
        </a:p>
      </dsp:txBody>
      <dsp:txXfrm>
        <a:off x="3439521" y="2009442"/>
        <a:ext cx="2206368" cy="1354299"/>
      </dsp:txXfrm>
    </dsp:sp>
    <dsp:sp modelId="{8A54A438-82B9-469B-A754-7C400893A07B}">
      <dsp:nvSpPr>
        <dsp:cNvPr id="0" name=""/>
        <dsp:cNvSpPr/>
      </dsp:nvSpPr>
      <dsp:spPr>
        <a:xfrm rot="21590218">
          <a:off x="5164828" y="1359253"/>
          <a:ext cx="847196" cy="5404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/>
        </a:p>
      </dsp:txBody>
      <dsp:txXfrm>
        <a:off x="5164828" y="1467581"/>
        <a:ext cx="685051" cy="324289"/>
      </dsp:txXfrm>
    </dsp:sp>
    <dsp:sp modelId="{EEB4BE11-216F-4FC4-9BAF-6E7939E5B0B7}">
      <dsp:nvSpPr>
        <dsp:cNvPr id="0" name=""/>
        <dsp:cNvSpPr/>
      </dsp:nvSpPr>
      <dsp:spPr>
        <a:xfrm>
          <a:off x="6349175" y="1198724"/>
          <a:ext cx="1533350" cy="1083213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b="1" kern="1200" dirty="0" smtClean="0"/>
            <a:t>Final </a:t>
          </a:r>
          <a:r>
            <a:rPr lang="de-DE" sz="1300" b="1" kern="1200" dirty="0" err="1" smtClean="0"/>
            <a:t>presentation</a:t>
          </a:r>
          <a:endParaRPr lang="de-DE" sz="1300" b="1" kern="1200" dirty="0" smtClean="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b="1" kern="1200" dirty="0" smtClean="0"/>
            <a:t>21 / 22 </a:t>
          </a:r>
          <a:r>
            <a:rPr lang="de-DE" sz="1300" b="1" kern="1200" dirty="0" err="1" smtClean="0"/>
            <a:t>July</a:t>
          </a:r>
          <a:endParaRPr lang="en-GB" sz="1300" b="1" kern="1200" dirty="0"/>
        </a:p>
      </dsp:txBody>
      <dsp:txXfrm>
        <a:off x="6349175" y="1198724"/>
        <a:ext cx="1533350" cy="722142"/>
      </dsp:txXfrm>
    </dsp:sp>
    <dsp:sp modelId="{4EB6E565-4BD6-43D0-BE91-0907E1CA9563}">
      <dsp:nvSpPr>
        <dsp:cNvPr id="0" name=""/>
        <dsp:cNvSpPr/>
      </dsp:nvSpPr>
      <dsp:spPr>
        <a:xfrm>
          <a:off x="6525404" y="1972692"/>
          <a:ext cx="2270251" cy="15013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err="1" smtClean="0"/>
            <a:t>Give</a:t>
          </a:r>
          <a:r>
            <a:rPr lang="de-DE" sz="1600" kern="1200" dirty="0" smtClean="0"/>
            <a:t> an </a:t>
          </a:r>
          <a:r>
            <a:rPr lang="de-DE" sz="1600" kern="1200" dirty="0" err="1" smtClean="0"/>
            <a:t>awesome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presentation</a:t>
          </a:r>
          <a:r>
            <a:rPr lang="de-DE" sz="1600" kern="1200" dirty="0" smtClean="0"/>
            <a:t> and </a:t>
          </a:r>
          <a:r>
            <a:rPr lang="de-DE" sz="1600" kern="1200" dirty="0" err="1" smtClean="0"/>
            <a:t>present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your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findings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err="1" smtClean="0"/>
            <a:t>Celebrate</a:t>
          </a:r>
          <a:endParaRPr lang="en-GB" sz="1600" kern="1200" dirty="0"/>
        </a:p>
      </dsp:txBody>
      <dsp:txXfrm>
        <a:off x="6569376" y="2016664"/>
        <a:ext cx="2182307" cy="14133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BB7CBC-C30C-4987-AAAF-FAB850D62E53}" type="datetimeFigureOut">
              <a:rPr lang="en-GB" smtClean="0"/>
              <a:t>04/07/2016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F926C-A647-4152-AAB5-9F7FF60197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667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D005CA-7678-4628-8465-8ED21BA620A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305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7/4/2016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7/4/2016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7/4/2016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7/4/2016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7/4/2016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7/4/2016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7/4/2016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0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7711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100" dirty="0" err="1" smtClean="0"/>
              <a:t>Introduction</a:t>
            </a:r>
            <a:r>
              <a:rPr lang="de-DE" sz="3100" dirty="0" smtClean="0"/>
              <a:t> </a:t>
            </a:r>
            <a:r>
              <a:rPr lang="de-DE" sz="3100" dirty="0" err="1" smtClean="0"/>
              <a:t>to</a:t>
            </a:r>
            <a:r>
              <a:rPr lang="de-DE" sz="3100" dirty="0" smtClean="0"/>
              <a:t> </a:t>
            </a:r>
            <a:r>
              <a:rPr lang="de-DE" sz="3100" dirty="0" err="1" smtClean="0"/>
              <a:t>the</a:t>
            </a:r>
            <a:r>
              <a:rPr lang="de-DE" sz="3100" dirty="0" smtClean="0"/>
              <a:t> </a:t>
            </a:r>
            <a:r>
              <a:rPr lang="de-DE" sz="3100" dirty="0" err="1" smtClean="0"/>
              <a:t>work</a:t>
            </a:r>
            <a:r>
              <a:rPr lang="de-DE" sz="3100" dirty="0" smtClean="0"/>
              <a:t> </a:t>
            </a:r>
            <a:r>
              <a:rPr lang="de-DE" sz="3100" dirty="0" err="1" smtClean="0"/>
              <a:t>group</a:t>
            </a:r>
            <a:r>
              <a:rPr lang="de-DE" sz="3100" dirty="0" smtClean="0"/>
              <a:t> on: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Gender Inclusive </a:t>
            </a:r>
            <a:r>
              <a:rPr lang="de-DE" b="1" dirty="0"/>
              <a:t>T</a:t>
            </a:r>
            <a:r>
              <a:rPr lang="de-DE" b="1" dirty="0" smtClean="0"/>
              <a:t>eaching</a:t>
            </a:r>
            <a:endParaRPr lang="en-GB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133825" y="4508701"/>
            <a:ext cx="3940629" cy="419653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de-DE" sz="1700" b="1" dirty="0" smtClean="0"/>
              <a:t>Geneviève Guinot and Kristin </a:t>
            </a:r>
            <a:r>
              <a:rPr lang="de-DE" sz="1700" b="1" dirty="0" err="1" smtClean="0"/>
              <a:t>Kaltenhäuser</a:t>
            </a:r>
            <a:r>
              <a:rPr lang="de-DE" sz="1700" b="1" dirty="0" smtClean="0"/>
              <a:t> </a:t>
            </a:r>
          </a:p>
          <a:p>
            <a:pPr algn="r"/>
            <a:r>
              <a:rPr lang="de-DE" sz="1700" b="1" dirty="0" smtClean="0"/>
              <a:t> 5 </a:t>
            </a:r>
            <a:r>
              <a:rPr lang="de-DE" sz="1700" b="1" dirty="0" err="1" smtClean="0"/>
              <a:t>July</a:t>
            </a:r>
            <a:r>
              <a:rPr lang="de-DE" sz="1700" b="1" dirty="0" smtClean="0"/>
              <a:t> 2015</a:t>
            </a:r>
          </a:p>
          <a:p>
            <a:pPr algn="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2801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175656" y="0"/>
            <a:ext cx="8226854" cy="1035268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Women in SET and at CERN</a:t>
            </a:r>
            <a:endParaRPr lang="en-US" sz="2900" dirty="0"/>
          </a:p>
        </p:txBody>
      </p:sp>
      <p:sp>
        <p:nvSpPr>
          <p:cNvPr id="32" name="TextBox 31"/>
          <p:cNvSpPr txBox="1"/>
          <p:nvPr/>
        </p:nvSpPr>
        <p:spPr>
          <a:xfrm>
            <a:off x="6925123" y="5904100"/>
            <a:ext cx="22188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Source: 2015 CERN Personnel Statistics</a:t>
            </a:r>
            <a:endParaRPr lang="en-GB" sz="1000" dirty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95390" y="1181066"/>
            <a:ext cx="8003672" cy="3962772"/>
            <a:chOff x="688772" y="936606"/>
            <a:chExt cx="8003672" cy="3962772"/>
          </a:xfrm>
        </p:grpSpPr>
        <p:graphicFrame>
          <p:nvGraphicFramePr>
            <p:cNvPr id="12" name="Chart 1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84288259"/>
                </p:ext>
              </p:extLst>
            </p:nvPr>
          </p:nvGraphicFramePr>
          <p:xfrm>
            <a:off x="688772" y="936606"/>
            <a:ext cx="8003672" cy="396277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" name="Oval 1"/>
            <p:cNvSpPr/>
            <p:nvPr/>
          </p:nvSpPr>
          <p:spPr>
            <a:xfrm>
              <a:off x="1619080" y="3456555"/>
              <a:ext cx="640996" cy="27672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4157612" y="3707130"/>
              <a:ext cx="649705" cy="27672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6637982" y="2718345"/>
              <a:ext cx="649705" cy="27672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22640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Work Group Goals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279030" y="1400433"/>
            <a:ext cx="4412853" cy="2191854"/>
            <a:chOff x="5944553" y="2181130"/>
            <a:chExt cx="2245483" cy="1419872"/>
          </a:xfrm>
          <a:solidFill>
            <a:schemeClr val="bg2"/>
          </a:solidFill>
        </p:grpSpPr>
        <p:sp>
          <p:nvSpPr>
            <p:cNvPr id="7" name="Rounded Rectangle 6"/>
            <p:cNvSpPr/>
            <p:nvPr/>
          </p:nvSpPr>
          <p:spPr>
            <a:xfrm>
              <a:off x="5944553" y="2181130"/>
              <a:ext cx="2132780" cy="1419872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5975869" y="2212447"/>
              <a:ext cx="2214167" cy="1006568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t" anchorCtr="0">
              <a:noAutofit/>
            </a:bodyPr>
            <a:lstStyle/>
            <a:p>
              <a:pPr marL="0" lvl="1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de-DE" b="1" dirty="0" smtClean="0"/>
                <a:t>WHAT?</a:t>
              </a:r>
            </a:p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endParaRPr lang="de-DE" dirty="0" smtClean="0"/>
            </a:p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de-DE" dirty="0" err="1" smtClean="0"/>
                <a:t>Identify</a:t>
              </a:r>
              <a:r>
                <a:rPr lang="de-DE" dirty="0" smtClean="0"/>
                <a:t> </a:t>
              </a:r>
              <a:r>
                <a:rPr lang="de-DE" dirty="0" err="1" smtClean="0"/>
                <a:t>aspects</a:t>
              </a:r>
              <a:r>
                <a:rPr lang="de-DE" dirty="0" smtClean="0"/>
                <a:t> and alert </a:t>
              </a:r>
              <a:r>
                <a:rPr lang="de-DE" dirty="0" err="1" smtClean="0"/>
                <a:t>points</a:t>
              </a:r>
              <a:r>
                <a:rPr lang="de-DE" dirty="0" smtClean="0"/>
                <a:t> </a:t>
              </a:r>
              <a:r>
                <a:rPr lang="de-DE" dirty="0" err="1" smtClean="0"/>
                <a:t>to</a:t>
              </a:r>
              <a:r>
                <a:rPr lang="de-DE" dirty="0" smtClean="0"/>
                <a:t> </a:t>
              </a:r>
              <a:r>
                <a:rPr lang="de-DE" dirty="0" err="1" smtClean="0"/>
                <a:t>ensure</a:t>
              </a:r>
              <a:r>
                <a:rPr lang="de-DE" dirty="0" smtClean="0"/>
                <a:t> gender inclusive </a:t>
              </a:r>
              <a:r>
                <a:rPr lang="de-DE" dirty="0" err="1" smtClean="0"/>
                <a:t>teaching</a:t>
              </a:r>
              <a:r>
                <a:rPr lang="de-DE" dirty="0" smtClean="0"/>
                <a:t> in </a:t>
              </a:r>
              <a:r>
                <a:rPr lang="de-DE" dirty="0" err="1" smtClean="0"/>
                <a:t>the</a:t>
              </a:r>
              <a:r>
                <a:rPr lang="de-DE" dirty="0" smtClean="0"/>
                <a:t> </a:t>
              </a:r>
              <a:r>
                <a:rPr lang="de-DE" dirty="0" err="1" smtClean="0"/>
                <a:t>physics</a:t>
              </a:r>
              <a:r>
                <a:rPr lang="de-DE" dirty="0" smtClean="0"/>
                <a:t> </a:t>
              </a:r>
              <a:r>
                <a:rPr lang="de-DE" dirty="0" err="1" smtClean="0"/>
                <a:t>classroom</a:t>
              </a:r>
              <a:endParaRPr lang="en-GB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697937" y="1400433"/>
            <a:ext cx="4227144" cy="2191854"/>
            <a:chOff x="5944553" y="2181131"/>
            <a:chExt cx="2352946" cy="1273520"/>
          </a:xfrm>
          <a:solidFill>
            <a:schemeClr val="bg2"/>
          </a:solidFill>
        </p:grpSpPr>
        <p:sp>
          <p:nvSpPr>
            <p:cNvPr id="10" name="Rounded Rectangle 9"/>
            <p:cNvSpPr/>
            <p:nvPr/>
          </p:nvSpPr>
          <p:spPr>
            <a:xfrm>
              <a:off x="5944553" y="2181131"/>
              <a:ext cx="2276799" cy="1273520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5975869" y="2212447"/>
              <a:ext cx="2321630" cy="1006568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t" anchorCtr="0">
              <a:noAutofit/>
            </a:bodyPr>
            <a:lstStyle/>
            <a:p>
              <a:pPr marL="0" lvl="1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de-DE" sz="1800" b="1" kern="12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HOW?</a:t>
              </a:r>
            </a:p>
            <a:p>
              <a:pPr marL="0" lvl="1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de-DE" sz="600" b="1" kern="1200" dirty="0" smtClean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de-DE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Review </a:t>
              </a:r>
              <a:r>
                <a:rPr lang="de-DE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studies</a:t>
              </a:r>
              <a:r>
                <a:rPr lang="de-DE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 and </a:t>
              </a:r>
              <a:r>
                <a:rPr lang="de-DE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other</a:t>
              </a:r>
              <a:r>
                <a:rPr lang="de-DE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 material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de-DE" sz="1800" kern="12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Sharing </a:t>
              </a:r>
              <a:r>
                <a:rPr lang="de-DE" sz="1800" kern="12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experiences</a:t>
              </a:r>
              <a:endParaRPr lang="de-DE" sz="1800" kern="1200" dirty="0" smtClean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de-DE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Input </a:t>
              </a:r>
              <a:r>
                <a:rPr lang="de-DE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from</a:t>
              </a:r>
              <a:r>
                <a:rPr lang="de-DE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de-DE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experts</a:t>
              </a:r>
              <a:r>
                <a:rPr lang="de-DE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 – Isabelle Collet (University of Geneva), CERN </a:t>
              </a:r>
              <a:r>
                <a:rPr lang="de-DE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Diversity</a:t>
              </a:r>
              <a:r>
                <a:rPr lang="de-DE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 Office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de-DE" sz="1800" kern="12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Interviewing</a:t>
              </a:r>
              <a:r>
                <a:rPr lang="de-DE" sz="1800" kern="12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de-DE" sz="1800" kern="12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physicists</a:t>
              </a:r>
              <a:r>
                <a:rPr lang="de-DE" sz="1800" kern="12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 at CERN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40573" y="4022276"/>
            <a:ext cx="8492108" cy="1395475"/>
            <a:chOff x="5944553" y="2212447"/>
            <a:chExt cx="2276799" cy="1069200"/>
          </a:xfrm>
          <a:solidFill>
            <a:schemeClr val="bg2"/>
          </a:solidFill>
        </p:grpSpPr>
        <p:sp>
          <p:nvSpPr>
            <p:cNvPr id="13" name="Rounded Rectangle 12"/>
            <p:cNvSpPr/>
            <p:nvPr/>
          </p:nvSpPr>
          <p:spPr>
            <a:xfrm>
              <a:off x="5944553" y="2212447"/>
              <a:ext cx="2276799" cy="1069200"/>
            </a:xfrm>
            <a:prstGeom prst="roundRect">
              <a:avLst>
                <a:gd name="adj" fmla="val 10000"/>
              </a:avLst>
            </a:prstGeom>
            <a:solidFill>
              <a:schemeClr val="bg2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5975869" y="2212447"/>
              <a:ext cx="2214167" cy="1006568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t" anchorCtr="0">
              <a:noAutofit/>
            </a:bodyPr>
            <a:lstStyle/>
            <a:p>
              <a:pPr marL="0" lvl="1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de-DE" sz="1600" b="1" dirty="0" smtClean="0">
                  <a:solidFill>
                    <a:schemeClr val="tx1"/>
                  </a:solidFill>
                </a:rPr>
                <a:t>GOAL</a:t>
              </a:r>
            </a:p>
            <a:p>
              <a:pPr marL="285750" lvl="1" indent="-2857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de-DE" sz="1600" b="1" dirty="0" err="1" smtClean="0">
                  <a:solidFill>
                    <a:schemeClr val="tx1"/>
                  </a:solidFill>
                </a:rPr>
                <a:t>Produce</a:t>
              </a:r>
              <a:r>
                <a:rPr lang="de-DE" sz="1600" b="1" dirty="0" smtClean="0">
                  <a:solidFill>
                    <a:schemeClr val="tx1"/>
                  </a:solidFill>
                </a:rPr>
                <a:t> </a:t>
              </a:r>
              <a:r>
                <a:rPr lang="de-DE" sz="1600" b="1" dirty="0" err="1" smtClean="0">
                  <a:solidFill>
                    <a:schemeClr val="tx1"/>
                  </a:solidFill>
                </a:rPr>
                <a:t>communication</a:t>
              </a:r>
              <a:r>
                <a:rPr lang="de-DE" sz="1600" b="1" dirty="0" smtClean="0">
                  <a:solidFill>
                    <a:schemeClr val="tx1"/>
                  </a:solidFill>
                </a:rPr>
                <a:t> </a:t>
              </a:r>
              <a:r>
                <a:rPr lang="de-DE" sz="1600" b="1" dirty="0" err="1" smtClean="0">
                  <a:solidFill>
                    <a:schemeClr val="tx1"/>
                  </a:solidFill>
                </a:rPr>
                <a:t>tool</a:t>
              </a:r>
              <a:r>
                <a:rPr lang="de-DE" sz="1600" b="1" dirty="0" smtClean="0">
                  <a:solidFill>
                    <a:schemeClr val="tx1"/>
                  </a:solidFill>
                </a:rPr>
                <a:t> (e.g. </a:t>
              </a:r>
              <a:r>
                <a:rPr lang="de-DE" sz="1600" b="1" dirty="0" err="1" smtClean="0">
                  <a:solidFill>
                    <a:schemeClr val="tx1"/>
                  </a:solidFill>
                </a:rPr>
                <a:t>brochure</a:t>
              </a:r>
              <a:r>
                <a:rPr lang="de-DE" sz="1600" b="1" dirty="0" smtClean="0">
                  <a:solidFill>
                    <a:schemeClr val="tx1"/>
                  </a:solidFill>
                </a:rPr>
                <a:t>/</a:t>
              </a:r>
              <a:r>
                <a:rPr lang="de-DE" sz="1600" b="1" dirty="0" err="1" smtClean="0">
                  <a:solidFill>
                    <a:schemeClr val="tx1"/>
                  </a:solidFill>
                </a:rPr>
                <a:t>leaflet</a:t>
              </a:r>
              <a:r>
                <a:rPr lang="de-DE" sz="1600" b="1" dirty="0" smtClean="0">
                  <a:solidFill>
                    <a:schemeClr val="tx1"/>
                  </a:solidFill>
                </a:rPr>
                <a:t>) </a:t>
              </a:r>
              <a:r>
                <a:rPr lang="de-DE" sz="1600" b="1" dirty="0" err="1" smtClean="0">
                  <a:solidFill>
                    <a:schemeClr val="tx1"/>
                  </a:solidFill>
                </a:rPr>
                <a:t>with</a:t>
              </a:r>
              <a:r>
                <a:rPr lang="de-DE" sz="1600" b="1" dirty="0" smtClean="0">
                  <a:solidFill>
                    <a:schemeClr val="tx1"/>
                  </a:solidFill>
                </a:rPr>
                <a:t> </a:t>
              </a:r>
              <a:r>
                <a:rPr lang="de-DE" sz="1600" b="1" dirty="0" err="1" smtClean="0">
                  <a:solidFill>
                    <a:schemeClr val="tx1"/>
                  </a:solidFill>
                </a:rPr>
                <a:t>recommendations</a:t>
              </a:r>
              <a:r>
                <a:rPr lang="de-DE" sz="1600" b="1" dirty="0" smtClean="0">
                  <a:solidFill>
                    <a:schemeClr val="tx1"/>
                  </a:solidFill>
                </a:rPr>
                <a:t> on gender inclusive </a:t>
              </a:r>
              <a:r>
                <a:rPr lang="de-DE" sz="1600" b="1" dirty="0" err="1" smtClean="0">
                  <a:solidFill>
                    <a:schemeClr val="tx1"/>
                  </a:solidFill>
                </a:rPr>
                <a:t>teaching</a:t>
              </a:r>
              <a:r>
                <a:rPr lang="de-DE" sz="1600" b="1" dirty="0" smtClean="0">
                  <a:solidFill>
                    <a:schemeClr val="tx1"/>
                  </a:solidFill>
                </a:rPr>
                <a:t> </a:t>
              </a:r>
              <a:r>
                <a:rPr lang="de-DE" sz="1600" b="1" dirty="0" err="1" smtClean="0">
                  <a:solidFill>
                    <a:schemeClr val="tx1"/>
                  </a:solidFill>
                </a:rPr>
                <a:t>to</a:t>
              </a:r>
              <a:r>
                <a:rPr lang="de-DE" sz="1600" b="1" dirty="0" smtClean="0">
                  <a:solidFill>
                    <a:schemeClr val="tx1"/>
                  </a:solidFill>
                </a:rPr>
                <a:t> </a:t>
              </a:r>
              <a:r>
                <a:rPr lang="de-DE" sz="1600" b="1" dirty="0" err="1" smtClean="0">
                  <a:solidFill>
                    <a:schemeClr val="tx1"/>
                  </a:solidFill>
                </a:rPr>
                <a:t>distribute</a:t>
              </a:r>
              <a:r>
                <a:rPr lang="de-DE" sz="1600" b="1" dirty="0" smtClean="0">
                  <a:solidFill>
                    <a:schemeClr val="tx1"/>
                  </a:solidFill>
                </a:rPr>
                <a:t> </a:t>
              </a:r>
              <a:r>
                <a:rPr lang="de-DE" sz="1600" b="1" dirty="0" err="1" smtClean="0">
                  <a:solidFill>
                    <a:schemeClr val="tx1"/>
                  </a:solidFill>
                </a:rPr>
                <a:t>to</a:t>
              </a:r>
              <a:r>
                <a:rPr lang="de-DE" sz="1600" b="1" dirty="0" smtClean="0">
                  <a:solidFill>
                    <a:schemeClr val="tx1"/>
                  </a:solidFill>
                </a:rPr>
                <a:t> </a:t>
              </a:r>
              <a:r>
                <a:rPr lang="de-DE" sz="1600" b="1" dirty="0" err="1" smtClean="0">
                  <a:solidFill>
                    <a:schemeClr val="tx1"/>
                  </a:solidFill>
                </a:rPr>
                <a:t>participants</a:t>
              </a:r>
              <a:r>
                <a:rPr lang="de-DE" sz="1600" b="1" dirty="0" smtClean="0">
                  <a:solidFill>
                    <a:schemeClr val="tx1"/>
                  </a:solidFill>
                </a:rPr>
                <a:t> of </a:t>
              </a:r>
              <a:r>
                <a:rPr lang="de-DE" sz="1600" b="1" dirty="0" err="1" smtClean="0">
                  <a:solidFill>
                    <a:schemeClr val="tx1"/>
                  </a:solidFill>
                </a:rPr>
                <a:t>the</a:t>
              </a:r>
              <a:r>
                <a:rPr lang="de-DE" sz="1600" b="1" dirty="0" smtClean="0">
                  <a:solidFill>
                    <a:schemeClr val="tx1"/>
                  </a:solidFill>
                </a:rPr>
                <a:t> HST 2016</a:t>
              </a:r>
              <a:endParaRPr lang="de-DE" sz="1600" b="1" kern="1200" dirty="0" smtClean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3078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Timeline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8763572"/>
              </p:ext>
            </p:extLst>
          </p:nvPr>
        </p:nvGraphicFramePr>
        <p:xfrm>
          <a:off x="172799" y="233492"/>
          <a:ext cx="8795656" cy="4717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520876" y="4408904"/>
            <a:ext cx="6475514" cy="1083461"/>
            <a:chOff x="1436901" y="1328087"/>
            <a:chExt cx="11554051" cy="2093575"/>
          </a:xfrm>
        </p:grpSpPr>
        <p:pic>
          <p:nvPicPr>
            <p:cNvPr id="9" name="Picture 2" descr="https://mediastream.cern.ch/MediaArchive/Photo/Public/2013/1301015/1301015_11/1301015_11-A4-at-144-dpi.jpg"/>
            <p:cNvPicPr>
              <a:picLocks noChangeAspect="1" noChangeArrowheads="1"/>
            </p:cNvPicPr>
            <p:nvPr/>
          </p:nvPicPr>
          <p:blipFill>
            <a:blip r:embed="rId7" cstate="email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6901" y="1334437"/>
              <a:ext cx="2715997" cy="2087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https://cds.cern.ch/record/1760118/files/65-8-052.jpg?subformat=icon-640"/>
            <p:cNvPicPr>
              <a:picLocks noChangeAspect="1" noChangeArrowheads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880" b="5354"/>
            <a:stretch/>
          </p:blipFill>
          <p:spPr bwMode="auto">
            <a:xfrm>
              <a:off x="10163119" y="1328087"/>
              <a:ext cx="2827833" cy="205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6" descr="https://cds.cern.ch/record/1760865/files/72-8-215.jpg"/>
            <p:cNvPicPr>
              <a:picLocks noChangeAspect="1" noChangeArrowheads="1"/>
            </p:cNvPicPr>
            <p:nvPr/>
          </p:nvPicPr>
          <p:blipFill rotWithShape="1">
            <a:blip r:embed="rId9" cstate="email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68"/>
            <a:stretch/>
          </p:blipFill>
          <p:spPr bwMode="auto">
            <a:xfrm>
              <a:off x="7284225" y="1328087"/>
              <a:ext cx="2715997" cy="2059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8" descr="Thumbnail CERN-GE-0705001 tirage 01"/>
            <p:cNvPicPr>
              <a:picLocks noChangeAspect="1" noChangeArrowheads="1"/>
            </p:cNvPicPr>
            <p:nvPr/>
          </p:nvPicPr>
          <p:blipFill rotWithShape="1">
            <a:blip r:embed="rId10" cstate="email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88" t="2221" r="7122" b="4037"/>
            <a:stretch/>
          </p:blipFill>
          <p:spPr bwMode="auto">
            <a:xfrm>
              <a:off x="4304645" y="1355491"/>
              <a:ext cx="2827833" cy="20661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7537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80"/>
            <a:ext cx="8226854" cy="940443"/>
          </a:xfrm>
        </p:spPr>
        <p:txBody>
          <a:bodyPr/>
          <a:lstStyle/>
          <a:p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want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928" y="1173935"/>
            <a:ext cx="8694625" cy="2621926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de-DE" dirty="0" smtClean="0"/>
              <a:t>… </a:t>
            </a:r>
            <a:r>
              <a:rPr lang="de-DE" dirty="0" err="1" smtClean="0"/>
              <a:t>learn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latest</a:t>
            </a:r>
            <a:r>
              <a:rPr lang="de-DE" dirty="0" smtClean="0"/>
              <a:t> </a:t>
            </a:r>
            <a:r>
              <a:rPr lang="de-DE" dirty="0" err="1" smtClean="0"/>
              <a:t>research</a:t>
            </a:r>
            <a:r>
              <a:rPr lang="de-DE" dirty="0" smtClean="0"/>
              <a:t> on </a:t>
            </a:r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teach</a:t>
            </a:r>
            <a:r>
              <a:rPr lang="de-DE" dirty="0" smtClean="0"/>
              <a:t> gender inclusive</a:t>
            </a:r>
          </a:p>
          <a:p>
            <a:pPr marL="36576" indent="0">
              <a:buNone/>
            </a:pPr>
            <a:endParaRPr lang="de-DE" sz="1000" dirty="0"/>
          </a:p>
          <a:p>
            <a:pPr marL="36576" indent="0">
              <a:buNone/>
            </a:pPr>
            <a:r>
              <a:rPr lang="de-DE" dirty="0" smtClean="0"/>
              <a:t>… </a:t>
            </a:r>
            <a:r>
              <a:rPr lang="de-DE" dirty="0" err="1" smtClean="0"/>
              <a:t>want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own</a:t>
            </a:r>
            <a:r>
              <a:rPr lang="de-DE" dirty="0" smtClean="0"/>
              <a:t> </a:t>
            </a:r>
            <a:r>
              <a:rPr lang="de-DE" dirty="0" err="1" smtClean="0"/>
              <a:t>experiences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boys</a:t>
            </a:r>
            <a:r>
              <a:rPr lang="de-DE" dirty="0" smtClean="0"/>
              <a:t> and </a:t>
            </a:r>
            <a:r>
              <a:rPr lang="de-DE" dirty="0" err="1" smtClean="0"/>
              <a:t>girls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r>
              <a:rPr lang="de-DE" dirty="0" smtClean="0"/>
              <a:t> </a:t>
            </a:r>
            <a:r>
              <a:rPr lang="de-DE" dirty="0" err="1" smtClean="0"/>
              <a:t>classroom</a:t>
            </a:r>
            <a:r>
              <a:rPr lang="de-DE" dirty="0" smtClean="0"/>
              <a:t> and </a:t>
            </a:r>
            <a:r>
              <a:rPr lang="de-DE" dirty="0" err="1" smtClean="0"/>
              <a:t>discuss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endParaRPr lang="de-DE" dirty="0" smtClean="0"/>
          </a:p>
          <a:p>
            <a:pPr marL="36576" indent="0">
              <a:buNone/>
            </a:pPr>
            <a:endParaRPr lang="de-DE" sz="900" dirty="0"/>
          </a:p>
          <a:p>
            <a:pPr marL="36576" indent="0">
              <a:buNone/>
            </a:pPr>
            <a:r>
              <a:rPr lang="de-DE" dirty="0" smtClean="0"/>
              <a:t>… </a:t>
            </a:r>
            <a:r>
              <a:rPr lang="de-DE" dirty="0" err="1" smtClean="0"/>
              <a:t>produce</a:t>
            </a:r>
            <a:r>
              <a:rPr lang="de-DE" dirty="0" smtClean="0"/>
              <a:t> a </a:t>
            </a:r>
            <a:r>
              <a:rPr lang="de-DE" dirty="0" err="1" smtClean="0"/>
              <a:t>tool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passed</a:t>
            </a:r>
            <a:r>
              <a:rPr lang="de-DE" dirty="0" smtClean="0"/>
              <a:t> on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teachers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learned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764" y="3907373"/>
            <a:ext cx="4012813" cy="267623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4619588"/>
            <a:ext cx="4642624" cy="94044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lIns="45720" rIns="45720"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err="1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Then</a:t>
            </a:r>
            <a:r>
              <a:rPr lang="de-DE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this</a:t>
            </a:r>
            <a:r>
              <a:rPr lang="de-DE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</a:t>
            </a:r>
            <a:r>
              <a:rPr lang="de-DE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group</a:t>
            </a:r>
            <a:r>
              <a:rPr lang="de-DE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is</a:t>
            </a:r>
            <a:r>
              <a:rPr lang="de-DE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perfect</a:t>
            </a:r>
            <a:r>
              <a:rPr lang="de-DE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for </a:t>
            </a:r>
            <a:r>
              <a:rPr lang="de-DE" dirty="0" err="1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</a:t>
            </a:r>
            <a:r>
              <a:rPr lang="de-DE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!</a:t>
            </a:r>
            <a:endParaRPr lang="en-GB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1148469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443</TotalTime>
  <Words>204</Words>
  <Application>Microsoft Office PowerPoint</Application>
  <PresentationFormat>On-screen Show (4:3)</PresentationFormat>
  <Paragraphs>39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Aharoni</vt:lpstr>
      <vt:lpstr>Arial</vt:lpstr>
      <vt:lpstr>Calibri</vt:lpstr>
      <vt:lpstr>CERNCorporate4-3</vt:lpstr>
      <vt:lpstr>PowerPoint Presentation</vt:lpstr>
      <vt:lpstr>Introduction to the work group on: Gender Inclusive Teaching</vt:lpstr>
      <vt:lpstr>PowerPoint Presentation</vt:lpstr>
      <vt:lpstr>Work Group Goals</vt:lpstr>
      <vt:lpstr>Timeline</vt:lpstr>
      <vt:lpstr>If you want to…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 Kaltenhauser</dc:creator>
  <cp:lastModifiedBy>Kristin Kaltenhauser</cp:lastModifiedBy>
  <cp:revision>31</cp:revision>
  <dcterms:created xsi:type="dcterms:W3CDTF">2015-06-29T13:22:23Z</dcterms:created>
  <dcterms:modified xsi:type="dcterms:W3CDTF">2016-07-04T14:23:19Z</dcterms:modified>
</cp:coreProperties>
</file>