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683" r:id="rId3"/>
  </p:sldMasterIdLst>
  <p:notesMasterIdLst>
    <p:notesMasterId r:id="rId32"/>
  </p:notesMasterIdLst>
  <p:sldIdLst>
    <p:sldId id="256" r:id="rId4"/>
    <p:sldId id="259" r:id="rId5"/>
    <p:sldId id="263" r:id="rId6"/>
    <p:sldId id="283" r:id="rId7"/>
    <p:sldId id="282" r:id="rId8"/>
    <p:sldId id="274" r:id="rId9"/>
    <p:sldId id="275" r:id="rId10"/>
    <p:sldId id="276" r:id="rId11"/>
    <p:sldId id="261" r:id="rId12"/>
    <p:sldId id="277" r:id="rId13"/>
    <p:sldId id="258" r:id="rId14"/>
    <p:sldId id="281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9" r:id="rId23"/>
    <p:sldId id="284" r:id="rId24"/>
    <p:sldId id="265" r:id="rId25"/>
    <p:sldId id="266" r:id="rId26"/>
    <p:sldId id="280" r:id="rId27"/>
    <p:sldId id="285" r:id="rId28"/>
    <p:sldId id="278" r:id="rId29"/>
    <p:sldId id="286" r:id="rId30"/>
    <p:sldId id="2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76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AA729F-D13A-4257-8C67-FE021CD580C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7C8788B-4229-4E41-9BC6-4B9C2B16A1F9}">
      <dgm:prSet phldrT="[Text]" custT="1"/>
      <dgm:spPr>
        <a:solidFill>
          <a:schemeClr val="tx1">
            <a:lumMod val="75000"/>
          </a:schemeClr>
        </a:solidFill>
      </dgm:spPr>
      <dgm:t>
        <a:bodyPr/>
        <a:lstStyle/>
        <a:p>
          <a:r>
            <a: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International Relations</a:t>
          </a:r>
          <a:endParaRPr lang="en-GB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24D2596-6510-4B40-9D07-34926663B6CF}" type="parTrans" cxnId="{D467E281-BE42-4AFF-810E-125A8113779F}">
      <dgm:prSet/>
      <dgm:spPr/>
      <dgm:t>
        <a:bodyPr/>
        <a:lstStyle/>
        <a:p>
          <a:endParaRPr lang="en-GB"/>
        </a:p>
      </dgm:t>
    </dgm:pt>
    <dgm:pt modelId="{9BD9966F-7DA9-445E-B6CC-EB14404E440A}" type="sibTrans" cxnId="{D467E281-BE42-4AFF-810E-125A8113779F}">
      <dgm:prSet/>
      <dgm:spPr/>
      <dgm:t>
        <a:bodyPr/>
        <a:lstStyle/>
        <a:p>
          <a:endParaRPr lang="en-GB"/>
        </a:p>
      </dgm:t>
    </dgm:pt>
    <dgm:pt modelId="{E1A32BA7-CB8F-4913-BAEE-E031F79F5AD2}">
      <dgm:prSet phldrT="[Text]" custT="1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</a:rPr>
            <a:t>Education, Communication, and Outreach</a:t>
          </a:r>
          <a:endParaRPr lang="en-GB" sz="2000" b="1" dirty="0">
            <a:solidFill>
              <a:schemeClr val="bg1"/>
            </a:solidFill>
          </a:endParaRPr>
        </a:p>
      </dgm:t>
    </dgm:pt>
    <dgm:pt modelId="{7CF71344-17A4-4FD3-BEDA-B9AB85C0088C}" type="parTrans" cxnId="{0BEC7A5A-1046-4C70-A113-989F2FDD4188}">
      <dgm:prSet/>
      <dgm:spPr/>
      <dgm:t>
        <a:bodyPr/>
        <a:lstStyle/>
        <a:p>
          <a:endParaRPr lang="en-GB"/>
        </a:p>
      </dgm:t>
    </dgm:pt>
    <dgm:pt modelId="{2412D843-E34F-4ED5-AE1F-EC050D7D42B4}" type="sibTrans" cxnId="{0BEC7A5A-1046-4C70-A113-989F2FDD4188}">
      <dgm:prSet/>
      <dgm:spPr/>
      <dgm:t>
        <a:bodyPr/>
        <a:lstStyle/>
        <a:p>
          <a:endParaRPr lang="en-GB"/>
        </a:p>
      </dgm:t>
    </dgm:pt>
    <dgm:pt modelId="{9CC17498-2262-41E0-A355-BD166E917EB0}">
      <dgm:prSet phldrT="[Text]" custT="1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bg1"/>
              </a:solidFill>
            </a:rPr>
            <a:t>Audiovisual Production Service</a:t>
          </a:r>
          <a:endParaRPr lang="en-GB" sz="1800" dirty="0">
            <a:solidFill>
              <a:schemeClr val="bg1"/>
            </a:solidFill>
          </a:endParaRPr>
        </a:p>
      </dgm:t>
    </dgm:pt>
    <dgm:pt modelId="{68583E4B-691F-4C1E-8F17-0E78700FC3F7}" type="parTrans" cxnId="{E73D96D5-3347-4601-8DEB-08464E9261DE}">
      <dgm:prSet/>
      <dgm:spPr/>
      <dgm:t>
        <a:bodyPr/>
        <a:lstStyle/>
        <a:p>
          <a:endParaRPr lang="en-GB"/>
        </a:p>
      </dgm:t>
    </dgm:pt>
    <dgm:pt modelId="{0618BF48-3377-47B0-82CC-A0ACE6464AE7}" type="sibTrans" cxnId="{E73D96D5-3347-4601-8DEB-08464E9261DE}">
      <dgm:prSet/>
      <dgm:spPr/>
      <dgm:t>
        <a:bodyPr/>
        <a:lstStyle/>
        <a:p>
          <a:endParaRPr lang="en-GB"/>
        </a:p>
      </dgm:t>
    </dgm:pt>
    <dgm:pt modelId="{3BDC4421-574A-40AD-A592-7A03D1280E4D}">
      <dgm:prSet phldrT="[Text]" custT="1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bg1"/>
              </a:solidFill>
            </a:rPr>
            <a:t>Design and Visual Identity Service</a:t>
          </a:r>
          <a:endParaRPr lang="en-GB" sz="1800" dirty="0">
            <a:solidFill>
              <a:schemeClr val="bg1"/>
            </a:solidFill>
          </a:endParaRPr>
        </a:p>
      </dgm:t>
    </dgm:pt>
    <dgm:pt modelId="{B8F56244-092A-46A0-8FD4-03FEA2A35D16}" type="parTrans" cxnId="{1FE99B5C-5387-4DEA-935B-758D98201F60}">
      <dgm:prSet/>
      <dgm:spPr/>
      <dgm:t>
        <a:bodyPr/>
        <a:lstStyle/>
        <a:p>
          <a:endParaRPr lang="en-GB"/>
        </a:p>
      </dgm:t>
    </dgm:pt>
    <dgm:pt modelId="{FEF68782-86A6-4837-B02F-3CAE6E9F9190}" type="sibTrans" cxnId="{1FE99B5C-5387-4DEA-935B-758D98201F60}">
      <dgm:prSet/>
      <dgm:spPr/>
      <dgm:t>
        <a:bodyPr/>
        <a:lstStyle/>
        <a:p>
          <a:endParaRPr lang="en-GB"/>
        </a:p>
      </dgm:t>
    </dgm:pt>
    <dgm:pt modelId="{822CBC9D-A8CC-4D9D-A7B0-EF049D859DCE}">
      <dgm:prSet phldrT="[Text]" custT="1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</a:rPr>
            <a:t>Stakeholder Relations</a:t>
          </a:r>
          <a:endParaRPr lang="en-GB" sz="2000" b="1" dirty="0">
            <a:solidFill>
              <a:schemeClr val="bg1"/>
            </a:solidFill>
          </a:endParaRPr>
        </a:p>
      </dgm:t>
    </dgm:pt>
    <dgm:pt modelId="{B91D99AD-A34A-495C-8959-44CB57D0CD53}" type="parTrans" cxnId="{BAC43DA7-9FF9-4EE5-95AB-3681578BB555}">
      <dgm:prSet/>
      <dgm:spPr/>
      <dgm:t>
        <a:bodyPr/>
        <a:lstStyle/>
        <a:p>
          <a:endParaRPr lang="en-GB"/>
        </a:p>
      </dgm:t>
    </dgm:pt>
    <dgm:pt modelId="{E708E66F-64FF-405A-B6D3-F1CD604489D6}" type="sibTrans" cxnId="{BAC43DA7-9FF9-4EE5-95AB-3681578BB555}">
      <dgm:prSet/>
      <dgm:spPr/>
      <dgm:t>
        <a:bodyPr/>
        <a:lstStyle/>
        <a:p>
          <a:endParaRPr lang="en-GB"/>
        </a:p>
      </dgm:t>
    </dgm:pt>
    <dgm:pt modelId="{EABE6FAC-3AFA-471A-B1CF-BD4F561BD284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</a:schemeClr>
              </a:solidFill>
            </a:rPr>
            <a:t>Member States</a:t>
          </a:r>
          <a:endParaRPr lang="en-GB" sz="1800" dirty="0">
            <a:solidFill>
              <a:schemeClr val="tx1">
                <a:lumMod val="75000"/>
              </a:schemeClr>
            </a:solidFill>
          </a:endParaRPr>
        </a:p>
      </dgm:t>
    </dgm:pt>
    <dgm:pt modelId="{840FE832-E932-4490-88C2-9598CEAAC08E}" type="parTrans" cxnId="{3D49BB5F-04E9-4997-B998-8D254259637D}">
      <dgm:prSet/>
      <dgm:spPr/>
      <dgm:t>
        <a:bodyPr/>
        <a:lstStyle/>
        <a:p>
          <a:endParaRPr lang="en-GB"/>
        </a:p>
      </dgm:t>
    </dgm:pt>
    <dgm:pt modelId="{A980D906-15FF-49EB-85EE-5A290544B165}" type="sibTrans" cxnId="{3D49BB5F-04E9-4997-B998-8D254259637D}">
      <dgm:prSet/>
      <dgm:spPr/>
      <dgm:t>
        <a:bodyPr/>
        <a:lstStyle/>
        <a:p>
          <a:endParaRPr lang="en-GB"/>
        </a:p>
      </dgm:t>
    </dgm:pt>
    <dgm:pt modelId="{30BB9CEC-5E8D-4C16-9525-DD4C4EE310BF}">
      <dgm:prSet phldrT="[Text]" custT="1"/>
      <dgm:spPr>
        <a:solidFill>
          <a:schemeClr val="tx1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</a:schemeClr>
              </a:solidFill>
            </a:rPr>
            <a:t>Editorial Content Development</a:t>
          </a:r>
        </a:p>
      </dgm:t>
    </dgm:pt>
    <dgm:pt modelId="{942E8814-2C29-43C4-832A-90831DD5C1C3}" type="parTrans" cxnId="{D2E0F08C-8A65-4369-BB52-607ECAC0DAAD}">
      <dgm:prSet/>
      <dgm:spPr/>
      <dgm:t>
        <a:bodyPr/>
        <a:lstStyle/>
        <a:p>
          <a:endParaRPr lang="en-GB"/>
        </a:p>
      </dgm:t>
    </dgm:pt>
    <dgm:pt modelId="{9B7550A3-4A44-48B3-A4A0-FD339140D654}" type="sibTrans" cxnId="{D2E0F08C-8A65-4369-BB52-607ECAC0DAAD}">
      <dgm:prSet/>
      <dgm:spPr/>
      <dgm:t>
        <a:bodyPr/>
        <a:lstStyle/>
        <a:p>
          <a:endParaRPr lang="en-GB"/>
        </a:p>
      </dgm:t>
    </dgm:pt>
    <dgm:pt modelId="{B1E54C6B-C25A-4445-9A1E-8AE7B1112341}">
      <dgm:prSet phldrT="[Text]" custT="1"/>
      <dgm:spPr>
        <a:solidFill>
          <a:schemeClr val="tx1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</a:schemeClr>
              </a:solidFill>
            </a:rPr>
            <a:t>Media and Press Relations</a:t>
          </a:r>
        </a:p>
      </dgm:t>
    </dgm:pt>
    <dgm:pt modelId="{E4CEFA5C-74EF-4F24-B8AD-2A1F34A17311}" type="parTrans" cxnId="{02AD5B32-E5F5-4E7E-9088-97CFF1DC3079}">
      <dgm:prSet/>
      <dgm:spPr/>
      <dgm:t>
        <a:bodyPr/>
        <a:lstStyle/>
        <a:p>
          <a:endParaRPr lang="en-GB"/>
        </a:p>
      </dgm:t>
    </dgm:pt>
    <dgm:pt modelId="{6503A9CF-1900-4892-9DA1-7FD8A2338BD1}" type="sibTrans" cxnId="{02AD5B32-E5F5-4E7E-9088-97CFF1DC3079}">
      <dgm:prSet/>
      <dgm:spPr/>
      <dgm:t>
        <a:bodyPr/>
        <a:lstStyle/>
        <a:p>
          <a:endParaRPr lang="en-GB"/>
        </a:p>
      </dgm:t>
    </dgm:pt>
    <dgm:pt modelId="{C4D3E5A3-9E13-498A-BE25-2492D5290168}">
      <dgm:prSet phldrT="[Text]" custT="1"/>
      <dgm:spPr>
        <a:solidFill>
          <a:schemeClr val="tx1">
            <a:lumMod val="75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bg1"/>
              </a:solidFill>
            </a:rPr>
            <a:t>Global Constituency Engagement</a:t>
          </a:r>
        </a:p>
      </dgm:t>
    </dgm:pt>
    <dgm:pt modelId="{3577F670-5AC4-4967-9EBE-571987861B3B}" type="parTrans" cxnId="{0749F1D8-1F7E-465E-B7A3-545681CC7CF1}">
      <dgm:prSet/>
      <dgm:spPr/>
      <dgm:t>
        <a:bodyPr/>
        <a:lstStyle/>
        <a:p>
          <a:endParaRPr lang="en-GB"/>
        </a:p>
      </dgm:t>
    </dgm:pt>
    <dgm:pt modelId="{83049056-1C0B-44EC-BC32-FD08E5CA6569}" type="sibTrans" cxnId="{0749F1D8-1F7E-465E-B7A3-545681CC7CF1}">
      <dgm:prSet/>
      <dgm:spPr/>
      <dgm:t>
        <a:bodyPr/>
        <a:lstStyle/>
        <a:p>
          <a:endParaRPr lang="en-GB"/>
        </a:p>
      </dgm:t>
    </dgm:pt>
    <dgm:pt modelId="{63892B52-F520-4B05-8075-6829A8563CDE}">
      <dgm:prSet phldrT="[Text]" custT="1"/>
      <dgm:spPr>
        <a:solidFill>
          <a:schemeClr val="tx1">
            <a:lumMod val="75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bg1"/>
              </a:solidFill>
            </a:rPr>
            <a:t>Visitors and Local Engagement</a:t>
          </a:r>
        </a:p>
      </dgm:t>
    </dgm:pt>
    <dgm:pt modelId="{4EEE0AA2-BA94-4FFF-9A8D-FC87EE98D5C1}" type="parTrans" cxnId="{BFAC926C-7BD2-4522-B210-1F70A251CEBE}">
      <dgm:prSet/>
      <dgm:spPr/>
      <dgm:t>
        <a:bodyPr/>
        <a:lstStyle/>
        <a:p>
          <a:endParaRPr lang="en-GB"/>
        </a:p>
      </dgm:t>
    </dgm:pt>
    <dgm:pt modelId="{C3A37E21-3C99-4491-A75E-1DE5C2C349E8}" type="sibTrans" cxnId="{BFAC926C-7BD2-4522-B210-1F70A251CEBE}">
      <dgm:prSet/>
      <dgm:spPr/>
      <dgm:t>
        <a:bodyPr/>
        <a:lstStyle/>
        <a:p>
          <a:endParaRPr lang="en-GB"/>
        </a:p>
      </dgm:t>
    </dgm:pt>
    <dgm:pt modelId="{75116AE2-6C4B-4D78-A605-530156C36D5D}">
      <dgm:prSet phldrT="[Text]" custT="1"/>
      <dgm:spPr>
        <a:solidFill>
          <a:schemeClr val="tx1">
            <a:lumMod val="75000"/>
          </a:schemeClr>
        </a:solidFill>
      </dgm:spPr>
      <dgm:t>
        <a:bodyPr/>
        <a:lstStyle/>
        <a:p>
          <a:r>
            <a:rPr lang="en-US" sz="1800" smtClean="0">
              <a:solidFill>
                <a:schemeClr val="bg1"/>
              </a:solidFill>
            </a:rPr>
            <a:t>Teacher </a:t>
          </a:r>
          <a:r>
            <a:rPr lang="en-US" sz="1800" dirty="0" smtClean="0">
              <a:solidFill>
                <a:schemeClr val="bg1"/>
              </a:solidFill>
            </a:rPr>
            <a:t>and Student </a:t>
          </a:r>
          <a:r>
            <a:rPr lang="en-US" sz="1800" dirty="0" err="1" smtClean="0">
              <a:solidFill>
                <a:schemeClr val="bg1"/>
              </a:solidFill>
            </a:rPr>
            <a:t>Programmes</a:t>
          </a:r>
          <a:endParaRPr lang="en-US" sz="1800" dirty="0" smtClean="0">
            <a:solidFill>
              <a:schemeClr val="bg1"/>
            </a:solidFill>
          </a:endParaRPr>
        </a:p>
      </dgm:t>
    </dgm:pt>
    <dgm:pt modelId="{CC20F7AF-CA99-4110-8DC1-2F2E92B93DFF}" type="parTrans" cxnId="{0CC399F6-67DC-4033-B398-22261E395C85}">
      <dgm:prSet/>
      <dgm:spPr/>
      <dgm:t>
        <a:bodyPr/>
        <a:lstStyle/>
        <a:p>
          <a:endParaRPr lang="en-GB"/>
        </a:p>
      </dgm:t>
    </dgm:pt>
    <dgm:pt modelId="{983F5DC3-A368-4814-8E18-85302BB8BA66}" type="sibTrans" cxnId="{0CC399F6-67DC-4033-B398-22261E395C85}">
      <dgm:prSet/>
      <dgm:spPr/>
      <dgm:t>
        <a:bodyPr/>
        <a:lstStyle/>
        <a:p>
          <a:endParaRPr lang="en-GB"/>
        </a:p>
      </dgm:t>
    </dgm:pt>
    <dgm:pt modelId="{FE3614A7-A4CB-4901-AC3B-91E179784E58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</a:schemeClr>
              </a:solidFill>
            </a:rPr>
            <a:t>Non-Member States</a:t>
          </a:r>
          <a:endParaRPr lang="en-GB" sz="1800" dirty="0">
            <a:solidFill>
              <a:schemeClr val="tx1">
                <a:lumMod val="75000"/>
              </a:schemeClr>
            </a:solidFill>
          </a:endParaRPr>
        </a:p>
      </dgm:t>
    </dgm:pt>
    <dgm:pt modelId="{D63E2EB5-4221-4694-B58D-022F647C823A}" type="parTrans" cxnId="{6C01AC8A-3CF4-4706-9ABE-B35DAC6C3932}">
      <dgm:prSet/>
      <dgm:spPr/>
      <dgm:t>
        <a:bodyPr/>
        <a:lstStyle/>
        <a:p>
          <a:endParaRPr lang="en-GB"/>
        </a:p>
      </dgm:t>
    </dgm:pt>
    <dgm:pt modelId="{C71E1AB0-DBDC-41D8-B2D5-F5D88853D66A}" type="sibTrans" cxnId="{6C01AC8A-3CF4-4706-9ABE-B35DAC6C3932}">
      <dgm:prSet/>
      <dgm:spPr/>
      <dgm:t>
        <a:bodyPr/>
        <a:lstStyle/>
        <a:p>
          <a:endParaRPr lang="en-GB"/>
        </a:p>
      </dgm:t>
    </dgm:pt>
    <dgm:pt modelId="{D387933F-F491-424E-9B45-B4D6F978CE55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</a:schemeClr>
              </a:solidFill>
            </a:rPr>
            <a:t>Host States</a:t>
          </a:r>
          <a:endParaRPr lang="en-GB" sz="1800" dirty="0">
            <a:solidFill>
              <a:schemeClr val="tx1">
                <a:lumMod val="75000"/>
              </a:schemeClr>
            </a:solidFill>
          </a:endParaRPr>
        </a:p>
      </dgm:t>
    </dgm:pt>
    <dgm:pt modelId="{A0D18E1D-65D0-46E1-B80A-C583F5D748E3}" type="parTrans" cxnId="{2465C780-EA0E-4DF7-87D8-CA1B534D2B83}">
      <dgm:prSet/>
      <dgm:spPr/>
      <dgm:t>
        <a:bodyPr/>
        <a:lstStyle/>
        <a:p>
          <a:endParaRPr lang="en-GB"/>
        </a:p>
      </dgm:t>
    </dgm:pt>
    <dgm:pt modelId="{8F5702CD-B23B-4B6E-ABD3-A8FF896193AF}" type="sibTrans" cxnId="{2465C780-EA0E-4DF7-87D8-CA1B534D2B83}">
      <dgm:prSet/>
      <dgm:spPr/>
      <dgm:t>
        <a:bodyPr/>
        <a:lstStyle/>
        <a:p>
          <a:endParaRPr lang="en-GB"/>
        </a:p>
      </dgm:t>
    </dgm:pt>
    <dgm:pt modelId="{47A4E6F2-B0A1-456F-B7AE-34A4ADC3E1A3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</a:schemeClr>
              </a:solidFill>
            </a:rPr>
            <a:t>International Organizations</a:t>
          </a:r>
          <a:endParaRPr lang="en-GB" sz="1800" dirty="0">
            <a:solidFill>
              <a:schemeClr val="tx1">
                <a:lumMod val="75000"/>
              </a:schemeClr>
            </a:solidFill>
          </a:endParaRPr>
        </a:p>
      </dgm:t>
    </dgm:pt>
    <dgm:pt modelId="{9939AA70-0E52-432A-B9DF-B6DB47F65485}" type="parTrans" cxnId="{7216427F-4448-4062-9519-21E664B286C8}">
      <dgm:prSet/>
      <dgm:spPr/>
      <dgm:t>
        <a:bodyPr/>
        <a:lstStyle/>
        <a:p>
          <a:endParaRPr lang="en-GB"/>
        </a:p>
      </dgm:t>
    </dgm:pt>
    <dgm:pt modelId="{C360651B-0FA8-4D10-95B0-6501616E6C21}" type="sibTrans" cxnId="{7216427F-4448-4062-9519-21E664B286C8}">
      <dgm:prSet/>
      <dgm:spPr/>
      <dgm:t>
        <a:bodyPr/>
        <a:lstStyle/>
        <a:p>
          <a:endParaRPr lang="en-GB"/>
        </a:p>
      </dgm:t>
    </dgm:pt>
    <dgm:pt modelId="{E4CF44BA-1BDF-4FC8-8243-0B41AE24DDBB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solidFill>
                <a:schemeClr val="tx1">
                  <a:lumMod val="75000"/>
                </a:schemeClr>
              </a:solidFill>
            </a:rPr>
            <a:t>Partnerships and Fundraising</a:t>
          </a:r>
          <a:endParaRPr lang="en-GB" sz="1800" dirty="0">
            <a:solidFill>
              <a:schemeClr val="tx1">
                <a:lumMod val="75000"/>
              </a:schemeClr>
            </a:solidFill>
          </a:endParaRPr>
        </a:p>
      </dgm:t>
    </dgm:pt>
    <dgm:pt modelId="{8264591D-48F7-4BB0-9963-DAE6A280190D}" type="parTrans" cxnId="{BD81A1A1-3223-4F86-8007-1F39308CD4BC}">
      <dgm:prSet/>
      <dgm:spPr/>
      <dgm:t>
        <a:bodyPr/>
        <a:lstStyle/>
        <a:p>
          <a:endParaRPr lang="en-GB"/>
        </a:p>
      </dgm:t>
    </dgm:pt>
    <dgm:pt modelId="{69884508-D9BE-45BA-8502-ABBF62F7AAF1}" type="sibTrans" cxnId="{BD81A1A1-3223-4F86-8007-1F39308CD4BC}">
      <dgm:prSet/>
      <dgm:spPr/>
      <dgm:t>
        <a:bodyPr/>
        <a:lstStyle/>
        <a:p>
          <a:endParaRPr lang="en-GB"/>
        </a:p>
      </dgm:t>
    </dgm:pt>
    <dgm:pt modelId="{1FBDB288-AB90-4276-980E-4DB17F05CBF0}">
      <dgm:prSet phldrT="[Text]" custT="1"/>
      <dgm:spPr>
        <a:solidFill>
          <a:schemeClr val="tx1">
            <a:lumMod val="60000"/>
            <a:lumOff val="40000"/>
          </a:schemeClr>
        </a:solidFill>
      </dgm:spPr>
      <dgm:t>
        <a:bodyPr/>
        <a:lstStyle/>
        <a:p>
          <a:r>
            <a:rPr lang="en-US" sz="2000" b="1" dirty="0" smtClean="0">
              <a:solidFill>
                <a:schemeClr val="bg1"/>
              </a:solidFill>
            </a:rPr>
            <a:t>Protocol Office</a:t>
          </a:r>
          <a:endParaRPr lang="en-GB" sz="2000" b="1" dirty="0">
            <a:solidFill>
              <a:schemeClr val="bg1"/>
            </a:solidFill>
          </a:endParaRPr>
        </a:p>
      </dgm:t>
    </dgm:pt>
    <dgm:pt modelId="{1677E4CA-5AC0-4D5C-A9CB-451BFA0EDAB3}" type="parTrans" cxnId="{00BFE5FD-D8F9-4794-A585-E5F29BE11B2F}">
      <dgm:prSet/>
      <dgm:spPr/>
      <dgm:t>
        <a:bodyPr/>
        <a:lstStyle/>
        <a:p>
          <a:endParaRPr lang="en-GB"/>
        </a:p>
      </dgm:t>
    </dgm:pt>
    <dgm:pt modelId="{C7D6CD38-984D-4619-B264-9C25D7A65DA5}" type="sibTrans" cxnId="{00BFE5FD-D8F9-4794-A585-E5F29BE11B2F}">
      <dgm:prSet/>
      <dgm:spPr/>
      <dgm:t>
        <a:bodyPr/>
        <a:lstStyle/>
        <a:p>
          <a:endParaRPr lang="en-GB"/>
        </a:p>
      </dgm:t>
    </dgm:pt>
    <dgm:pt modelId="{9F90D400-C9CF-4CE3-9C6F-6B262D0F3482}" type="pres">
      <dgm:prSet presAssocID="{EFAA729F-D13A-4257-8C67-FE021CD580C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2766EA1-1803-4BEC-A0D9-CEF3E740EC8F}" type="pres">
      <dgm:prSet presAssocID="{87C8788B-4229-4E41-9BC6-4B9C2B16A1F9}" presName="root1" presStyleCnt="0"/>
      <dgm:spPr/>
    </dgm:pt>
    <dgm:pt modelId="{8C82F43C-119B-453E-838D-E25241CC073F}" type="pres">
      <dgm:prSet presAssocID="{87C8788B-4229-4E41-9BC6-4B9C2B16A1F9}" presName="LevelOneTextNode" presStyleLbl="node0" presStyleIdx="0" presStyleCnt="1" custScaleX="377874" custScaleY="32983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4661076-DEA4-495E-A639-05DEC5D12DB5}" type="pres">
      <dgm:prSet presAssocID="{87C8788B-4229-4E41-9BC6-4B9C2B16A1F9}" presName="level2hierChild" presStyleCnt="0"/>
      <dgm:spPr/>
    </dgm:pt>
    <dgm:pt modelId="{C439FD19-1C1B-48D6-88E8-1C1D4A63E4CF}" type="pres">
      <dgm:prSet presAssocID="{7CF71344-17A4-4FD3-BEDA-B9AB85C0088C}" presName="conn2-1" presStyleLbl="parChTrans1D2" presStyleIdx="0" presStyleCnt="3"/>
      <dgm:spPr/>
      <dgm:t>
        <a:bodyPr/>
        <a:lstStyle/>
        <a:p>
          <a:endParaRPr lang="en-GB"/>
        </a:p>
      </dgm:t>
    </dgm:pt>
    <dgm:pt modelId="{1D5FA5F1-6896-4A56-8D92-821E9EADA70C}" type="pres">
      <dgm:prSet presAssocID="{7CF71344-17A4-4FD3-BEDA-B9AB85C0088C}" presName="connTx" presStyleLbl="parChTrans1D2" presStyleIdx="0" presStyleCnt="3"/>
      <dgm:spPr/>
      <dgm:t>
        <a:bodyPr/>
        <a:lstStyle/>
        <a:p>
          <a:endParaRPr lang="en-GB"/>
        </a:p>
      </dgm:t>
    </dgm:pt>
    <dgm:pt modelId="{F355A09F-00A5-47A0-AA73-10C885B10949}" type="pres">
      <dgm:prSet presAssocID="{E1A32BA7-CB8F-4913-BAEE-E031F79F5AD2}" presName="root2" presStyleCnt="0"/>
      <dgm:spPr/>
    </dgm:pt>
    <dgm:pt modelId="{387B6711-0EE7-434A-84D1-0FA8150D62FB}" type="pres">
      <dgm:prSet presAssocID="{E1A32BA7-CB8F-4913-BAEE-E031F79F5AD2}" presName="LevelTwoTextNode" presStyleLbl="node2" presStyleIdx="0" presStyleCnt="3" custScaleX="597035" custScaleY="18682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9B1E9EC-643B-4492-BF15-1428F4D8DBDA}" type="pres">
      <dgm:prSet presAssocID="{E1A32BA7-CB8F-4913-BAEE-E031F79F5AD2}" presName="level3hierChild" presStyleCnt="0"/>
      <dgm:spPr/>
    </dgm:pt>
    <dgm:pt modelId="{947E2DCF-E408-4440-B16D-135495473115}" type="pres">
      <dgm:prSet presAssocID="{942E8814-2C29-43C4-832A-90831DD5C1C3}" presName="conn2-1" presStyleLbl="parChTrans1D3" presStyleIdx="0" presStyleCnt="12"/>
      <dgm:spPr/>
      <dgm:t>
        <a:bodyPr/>
        <a:lstStyle/>
        <a:p>
          <a:endParaRPr lang="en-GB"/>
        </a:p>
      </dgm:t>
    </dgm:pt>
    <dgm:pt modelId="{A1AF5FE2-4CA5-49D3-A3C0-74BF0E4A90BA}" type="pres">
      <dgm:prSet presAssocID="{942E8814-2C29-43C4-832A-90831DD5C1C3}" presName="connTx" presStyleLbl="parChTrans1D3" presStyleIdx="0" presStyleCnt="12"/>
      <dgm:spPr/>
      <dgm:t>
        <a:bodyPr/>
        <a:lstStyle/>
        <a:p>
          <a:endParaRPr lang="en-GB"/>
        </a:p>
      </dgm:t>
    </dgm:pt>
    <dgm:pt modelId="{9021E875-60D6-4EA0-A4A2-8D934DCF4CA3}" type="pres">
      <dgm:prSet presAssocID="{30BB9CEC-5E8D-4C16-9525-DD4C4EE310BF}" presName="root2" presStyleCnt="0"/>
      <dgm:spPr/>
    </dgm:pt>
    <dgm:pt modelId="{256E2BBB-EF93-494D-BBD2-2A87E9A7C460}" type="pres">
      <dgm:prSet presAssocID="{30BB9CEC-5E8D-4C16-9525-DD4C4EE310BF}" presName="LevelTwoTextNode" presStyleLbl="node3" presStyleIdx="0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08855CC-2DC9-4464-93F6-9EDDA61DE012}" type="pres">
      <dgm:prSet presAssocID="{30BB9CEC-5E8D-4C16-9525-DD4C4EE310BF}" presName="level3hierChild" presStyleCnt="0"/>
      <dgm:spPr/>
    </dgm:pt>
    <dgm:pt modelId="{3C9E4639-AAD7-42B0-ACC5-94AC7DC6B8D2}" type="pres">
      <dgm:prSet presAssocID="{E4CEFA5C-74EF-4F24-B8AD-2A1F34A17311}" presName="conn2-1" presStyleLbl="parChTrans1D3" presStyleIdx="1" presStyleCnt="12"/>
      <dgm:spPr/>
      <dgm:t>
        <a:bodyPr/>
        <a:lstStyle/>
        <a:p>
          <a:endParaRPr lang="en-GB"/>
        </a:p>
      </dgm:t>
    </dgm:pt>
    <dgm:pt modelId="{008E4DB3-63DE-4D4E-AFC1-98A9AC44216E}" type="pres">
      <dgm:prSet presAssocID="{E4CEFA5C-74EF-4F24-B8AD-2A1F34A17311}" presName="connTx" presStyleLbl="parChTrans1D3" presStyleIdx="1" presStyleCnt="12"/>
      <dgm:spPr/>
      <dgm:t>
        <a:bodyPr/>
        <a:lstStyle/>
        <a:p>
          <a:endParaRPr lang="en-GB"/>
        </a:p>
      </dgm:t>
    </dgm:pt>
    <dgm:pt modelId="{4A2A8725-0458-46A4-AA6D-54DCBC8D6E28}" type="pres">
      <dgm:prSet presAssocID="{B1E54C6B-C25A-4445-9A1E-8AE7B1112341}" presName="root2" presStyleCnt="0"/>
      <dgm:spPr/>
    </dgm:pt>
    <dgm:pt modelId="{B7410562-7F21-439B-BA08-4E31CEBBD5F1}" type="pres">
      <dgm:prSet presAssocID="{B1E54C6B-C25A-4445-9A1E-8AE7B1112341}" presName="LevelTwoTextNode" presStyleLbl="node3" presStyleIdx="1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EF3D783-5BC4-4337-BCB9-3F6364F9933D}" type="pres">
      <dgm:prSet presAssocID="{B1E54C6B-C25A-4445-9A1E-8AE7B1112341}" presName="level3hierChild" presStyleCnt="0"/>
      <dgm:spPr/>
    </dgm:pt>
    <dgm:pt modelId="{1112EC8C-9D88-478B-873C-2F4F337E2744}" type="pres">
      <dgm:prSet presAssocID="{3577F670-5AC4-4967-9EBE-571987861B3B}" presName="conn2-1" presStyleLbl="parChTrans1D3" presStyleIdx="2" presStyleCnt="12"/>
      <dgm:spPr/>
      <dgm:t>
        <a:bodyPr/>
        <a:lstStyle/>
        <a:p>
          <a:endParaRPr lang="en-GB"/>
        </a:p>
      </dgm:t>
    </dgm:pt>
    <dgm:pt modelId="{1E21832A-1D2D-4050-8EC9-A2C861BCCD74}" type="pres">
      <dgm:prSet presAssocID="{3577F670-5AC4-4967-9EBE-571987861B3B}" presName="connTx" presStyleLbl="parChTrans1D3" presStyleIdx="2" presStyleCnt="12"/>
      <dgm:spPr/>
      <dgm:t>
        <a:bodyPr/>
        <a:lstStyle/>
        <a:p>
          <a:endParaRPr lang="en-GB"/>
        </a:p>
      </dgm:t>
    </dgm:pt>
    <dgm:pt modelId="{923ADA95-83D6-420B-A2AF-FDCDDD6BC746}" type="pres">
      <dgm:prSet presAssocID="{C4D3E5A3-9E13-498A-BE25-2492D5290168}" presName="root2" presStyleCnt="0"/>
      <dgm:spPr/>
    </dgm:pt>
    <dgm:pt modelId="{12D05C46-C869-4770-AD63-056B9A7CCA07}" type="pres">
      <dgm:prSet presAssocID="{C4D3E5A3-9E13-498A-BE25-2492D5290168}" presName="LevelTwoTextNode" presStyleLbl="node3" presStyleIdx="2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04A58C8-B238-4B6A-8A66-8BC52ED2A151}" type="pres">
      <dgm:prSet presAssocID="{C4D3E5A3-9E13-498A-BE25-2492D5290168}" presName="level3hierChild" presStyleCnt="0"/>
      <dgm:spPr/>
    </dgm:pt>
    <dgm:pt modelId="{1B6D10C0-1885-4096-927F-B32B7E5BB2BC}" type="pres">
      <dgm:prSet presAssocID="{4EEE0AA2-BA94-4FFF-9A8D-FC87EE98D5C1}" presName="conn2-1" presStyleLbl="parChTrans1D3" presStyleIdx="3" presStyleCnt="12"/>
      <dgm:spPr/>
      <dgm:t>
        <a:bodyPr/>
        <a:lstStyle/>
        <a:p>
          <a:endParaRPr lang="en-GB"/>
        </a:p>
      </dgm:t>
    </dgm:pt>
    <dgm:pt modelId="{26F2042F-1CDF-470C-8430-AE54D3CD4748}" type="pres">
      <dgm:prSet presAssocID="{4EEE0AA2-BA94-4FFF-9A8D-FC87EE98D5C1}" presName="connTx" presStyleLbl="parChTrans1D3" presStyleIdx="3" presStyleCnt="12"/>
      <dgm:spPr/>
      <dgm:t>
        <a:bodyPr/>
        <a:lstStyle/>
        <a:p>
          <a:endParaRPr lang="en-GB"/>
        </a:p>
      </dgm:t>
    </dgm:pt>
    <dgm:pt modelId="{D5B03E2A-7FA4-431D-9819-D072603A5D58}" type="pres">
      <dgm:prSet presAssocID="{63892B52-F520-4B05-8075-6829A8563CDE}" presName="root2" presStyleCnt="0"/>
      <dgm:spPr/>
    </dgm:pt>
    <dgm:pt modelId="{5CABFA83-FBF9-44AB-9385-A3FA58DB2230}" type="pres">
      <dgm:prSet presAssocID="{63892B52-F520-4B05-8075-6829A8563CDE}" presName="LevelTwoTextNode" presStyleLbl="node3" presStyleIdx="3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13DA07E-6834-4846-A871-72ABD9D2F2C1}" type="pres">
      <dgm:prSet presAssocID="{63892B52-F520-4B05-8075-6829A8563CDE}" presName="level3hierChild" presStyleCnt="0"/>
      <dgm:spPr/>
    </dgm:pt>
    <dgm:pt modelId="{29A21AC9-D3C1-4609-A358-C633C5A1EF33}" type="pres">
      <dgm:prSet presAssocID="{CC20F7AF-CA99-4110-8DC1-2F2E92B93DFF}" presName="conn2-1" presStyleLbl="parChTrans1D3" presStyleIdx="4" presStyleCnt="12"/>
      <dgm:spPr/>
      <dgm:t>
        <a:bodyPr/>
        <a:lstStyle/>
        <a:p>
          <a:endParaRPr lang="en-GB"/>
        </a:p>
      </dgm:t>
    </dgm:pt>
    <dgm:pt modelId="{8EF0BEF5-1E7A-4EE9-AA61-1043AD030F13}" type="pres">
      <dgm:prSet presAssocID="{CC20F7AF-CA99-4110-8DC1-2F2E92B93DFF}" presName="connTx" presStyleLbl="parChTrans1D3" presStyleIdx="4" presStyleCnt="12"/>
      <dgm:spPr/>
      <dgm:t>
        <a:bodyPr/>
        <a:lstStyle/>
        <a:p>
          <a:endParaRPr lang="en-GB"/>
        </a:p>
      </dgm:t>
    </dgm:pt>
    <dgm:pt modelId="{D45D18F1-11A0-4499-A59D-9D8AD03F3B5A}" type="pres">
      <dgm:prSet presAssocID="{75116AE2-6C4B-4D78-A605-530156C36D5D}" presName="root2" presStyleCnt="0"/>
      <dgm:spPr/>
    </dgm:pt>
    <dgm:pt modelId="{D2D37A3E-6232-4FA1-BC84-825469D0B826}" type="pres">
      <dgm:prSet presAssocID="{75116AE2-6C4B-4D78-A605-530156C36D5D}" presName="LevelTwoTextNode" presStyleLbl="node3" presStyleIdx="4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309AF60-B2B1-4376-BADD-D526C5741932}" type="pres">
      <dgm:prSet presAssocID="{75116AE2-6C4B-4D78-A605-530156C36D5D}" presName="level3hierChild" presStyleCnt="0"/>
      <dgm:spPr/>
    </dgm:pt>
    <dgm:pt modelId="{079CBFFB-BE9D-42AE-8703-D90706C12C57}" type="pres">
      <dgm:prSet presAssocID="{68583E4B-691F-4C1E-8F17-0E78700FC3F7}" presName="conn2-1" presStyleLbl="parChTrans1D3" presStyleIdx="5" presStyleCnt="12"/>
      <dgm:spPr/>
      <dgm:t>
        <a:bodyPr/>
        <a:lstStyle/>
        <a:p>
          <a:endParaRPr lang="en-GB"/>
        </a:p>
      </dgm:t>
    </dgm:pt>
    <dgm:pt modelId="{E5F2FA49-A287-48BA-86A6-152951847669}" type="pres">
      <dgm:prSet presAssocID="{68583E4B-691F-4C1E-8F17-0E78700FC3F7}" presName="connTx" presStyleLbl="parChTrans1D3" presStyleIdx="5" presStyleCnt="12"/>
      <dgm:spPr/>
      <dgm:t>
        <a:bodyPr/>
        <a:lstStyle/>
        <a:p>
          <a:endParaRPr lang="en-GB"/>
        </a:p>
      </dgm:t>
    </dgm:pt>
    <dgm:pt modelId="{9E9AEA1F-8635-4EA7-842A-ABB0C596F0B3}" type="pres">
      <dgm:prSet presAssocID="{9CC17498-2262-41E0-A355-BD166E917EB0}" presName="root2" presStyleCnt="0"/>
      <dgm:spPr/>
    </dgm:pt>
    <dgm:pt modelId="{2A52254F-140B-4ECB-A0EC-F03B85ABE14D}" type="pres">
      <dgm:prSet presAssocID="{9CC17498-2262-41E0-A355-BD166E917EB0}" presName="LevelTwoTextNode" presStyleLbl="node3" presStyleIdx="5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E86412-6231-4CDE-A91C-27D760444133}" type="pres">
      <dgm:prSet presAssocID="{9CC17498-2262-41E0-A355-BD166E917EB0}" presName="level3hierChild" presStyleCnt="0"/>
      <dgm:spPr/>
    </dgm:pt>
    <dgm:pt modelId="{379AED21-4B00-448C-801F-70A83D9FF298}" type="pres">
      <dgm:prSet presAssocID="{B8F56244-092A-46A0-8FD4-03FEA2A35D16}" presName="conn2-1" presStyleLbl="parChTrans1D3" presStyleIdx="6" presStyleCnt="12"/>
      <dgm:spPr/>
      <dgm:t>
        <a:bodyPr/>
        <a:lstStyle/>
        <a:p>
          <a:endParaRPr lang="en-GB"/>
        </a:p>
      </dgm:t>
    </dgm:pt>
    <dgm:pt modelId="{0A0C1CB6-D5D5-41E0-93CA-996AEF067850}" type="pres">
      <dgm:prSet presAssocID="{B8F56244-092A-46A0-8FD4-03FEA2A35D16}" presName="connTx" presStyleLbl="parChTrans1D3" presStyleIdx="6" presStyleCnt="12"/>
      <dgm:spPr/>
      <dgm:t>
        <a:bodyPr/>
        <a:lstStyle/>
        <a:p>
          <a:endParaRPr lang="en-GB"/>
        </a:p>
      </dgm:t>
    </dgm:pt>
    <dgm:pt modelId="{B0B25694-C6AD-44F6-9C57-ACCAB457C968}" type="pres">
      <dgm:prSet presAssocID="{3BDC4421-574A-40AD-A592-7A03D1280E4D}" presName="root2" presStyleCnt="0"/>
      <dgm:spPr/>
    </dgm:pt>
    <dgm:pt modelId="{8CFDA3F7-8E72-4171-92E8-6A30E56A6D51}" type="pres">
      <dgm:prSet presAssocID="{3BDC4421-574A-40AD-A592-7A03D1280E4D}" presName="LevelTwoTextNode" presStyleLbl="node3" presStyleIdx="6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4B669C9-CEE1-4396-A0A1-C0C02788886D}" type="pres">
      <dgm:prSet presAssocID="{3BDC4421-574A-40AD-A592-7A03D1280E4D}" presName="level3hierChild" presStyleCnt="0"/>
      <dgm:spPr/>
    </dgm:pt>
    <dgm:pt modelId="{FA1C8BFB-0A77-481A-B1F2-3435C5E7D2BD}" type="pres">
      <dgm:prSet presAssocID="{1677E4CA-5AC0-4D5C-A9CB-451BFA0EDAB3}" presName="conn2-1" presStyleLbl="parChTrans1D2" presStyleIdx="1" presStyleCnt="3"/>
      <dgm:spPr/>
      <dgm:t>
        <a:bodyPr/>
        <a:lstStyle/>
        <a:p>
          <a:endParaRPr lang="en-GB"/>
        </a:p>
      </dgm:t>
    </dgm:pt>
    <dgm:pt modelId="{B6B6422C-A853-4F09-9BC3-626C5114F7A1}" type="pres">
      <dgm:prSet presAssocID="{1677E4CA-5AC0-4D5C-A9CB-451BFA0EDAB3}" presName="connTx" presStyleLbl="parChTrans1D2" presStyleIdx="1" presStyleCnt="3"/>
      <dgm:spPr/>
      <dgm:t>
        <a:bodyPr/>
        <a:lstStyle/>
        <a:p>
          <a:endParaRPr lang="en-GB"/>
        </a:p>
      </dgm:t>
    </dgm:pt>
    <dgm:pt modelId="{D906D888-69F7-4B24-BABC-FCCFB2254117}" type="pres">
      <dgm:prSet presAssocID="{1FBDB288-AB90-4276-980E-4DB17F05CBF0}" presName="root2" presStyleCnt="0"/>
      <dgm:spPr/>
    </dgm:pt>
    <dgm:pt modelId="{8BE5B1FC-5B12-4AB7-BD7F-02C3ADBD056D}" type="pres">
      <dgm:prSet presAssocID="{1FBDB288-AB90-4276-980E-4DB17F05CBF0}" presName="LevelTwoTextNode" presStyleLbl="node2" presStyleIdx="1" presStyleCnt="3" custScaleX="598086" custScaleY="204853" custLinFactY="148677" custLinFactNeighborY="2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9D08FA7-1149-4236-B378-F8CE66A4B709}" type="pres">
      <dgm:prSet presAssocID="{1FBDB288-AB90-4276-980E-4DB17F05CBF0}" presName="level3hierChild" presStyleCnt="0"/>
      <dgm:spPr/>
    </dgm:pt>
    <dgm:pt modelId="{00ABE673-F09D-4AA3-A6CB-62252740724E}" type="pres">
      <dgm:prSet presAssocID="{B91D99AD-A34A-495C-8959-44CB57D0CD53}" presName="conn2-1" presStyleLbl="parChTrans1D2" presStyleIdx="2" presStyleCnt="3"/>
      <dgm:spPr/>
      <dgm:t>
        <a:bodyPr/>
        <a:lstStyle/>
        <a:p>
          <a:endParaRPr lang="en-GB"/>
        </a:p>
      </dgm:t>
    </dgm:pt>
    <dgm:pt modelId="{41CC2487-9983-4CBD-9E84-59E32C24E177}" type="pres">
      <dgm:prSet presAssocID="{B91D99AD-A34A-495C-8959-44CB57D0CD53}" presName="connTx" presStyleLbl="parChTrans1D2" presStyleIdx="2" presStyleCnt="3"/>
      <dgm:spPr/>
      <dgm:t>
        <a:bodyPr/>
        <a:lstStyle/>
        <a:p>
          <a:endParaRPr lang="en-GB"/>
        </a:p>
      </dgm:t>
    </dgm:pt>
    <dgm:pt modelId="{3045DBC7-81A9-49D6-85B3-C98F71CCB40B}" type="pres">
      <dgm:prSet presAssocID="{822CBC9D-A8CC-4D9D-A7B0-EF049D859DCE}" presName="root2" presStyleCnt="0"/>
      <dgm:spPr/>
    </dgm:pt>
    <dgm:pt modelId="{B8DFEB7B-D54E-4839-BBD8-40BAB7F8BE4B}" type="pres">
      <dgm:prSet presAssocID="{822CBC9D-A8CC-4D9D-A7B0-EF049D859DCE}" presName="LevelTwoTextNode" presStyleLbl="node2" presStyleIdx="2" presStyleCnt="3" custScaleX="597035" custScaleY="18682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1B15830-7C63-4894-A322-4EF12BE1CEDC}" type="pres">
      <dgm:prSet presAssocID="{822CBC9D-A8CC-4D9D-A7B0-EF049D859DCE}" presName="level3hierChild" presStyleCnt="0"/>
      <dgm:spPr/>
    </dgm:pt>
    <dgm:pt modelId="{ABE28390-6E57-40AE-B257-2D62026D7EE1}" type="pres">
      <dgm:prSet presAssocID="{840FE832-E932-4490-88C2-9598CEAAC08E}" presName="conn2-1" presStyleLbl="parChTrans1D3" presStyleIdx="7" presStyleCnt="12"/>
      <dgm:spPr/>
      <dgm:t>
        <a:bodyPr/>
        <a:lstStyle/>
        <a:p>
          <a:endParaRPr lang="en-GB"/>
        </a:p>
      </dgm:t>
    </dgm:pt>
    <dgm:pt modelId="{16EB97E4-8D79-4C58-B084-D26C3CE51731}" type="pres">
      <dgm:prSet presAssocID="{840FE832-E932-4490-88C2-9598CEAAC08E}" presName="connTx" presStyleLbl="parChTrans1D3" presStyleIdx="7" presStyleCnt="12"/>
      <dgm:spPr/>
      <dgm:t>
        <a:bodyPr/>
        <a:lstStyle/>
        <a:p>
          <a:endParaRPr lang="en-GB"/>
        </a:p>
      </dgm:t>
    </dgm:pt>
    <dgm:pt modelId="{23B96DED-EAFE-4087-AFCD-6213DC7486E2}" type="pres">
      <dgm:prSet presAssocID="{EABE6FAC-3AFA-471A-B1CF-BD4F561BD284}" presName="root2" presStyleCnt="0"/>
      <dgm:spPr/>
    </dgm:pt>
    <dgm:pt modelId="{571C15B5-A570-4AF3-AECB-29A311ADA8F5}" type="pres">
      <dgm:prSet presAssocID="{EABE6FAC-3AFA-471A-B1CF-BD4F561BD284}" presName="LevelTwoTextNode" presStyleLbl="node3" presStyleIdx="7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03E3795-644E-41B7-A93C-F2AFAABA6354}" type="pres">
      <dgm:prSet presAssocID="{EABE6FAC-3AFA-471A-B1CF-BD4F561BD284}" presName="level3hierChild" presStyleCnt="0"/>
      <dgm:spPr/>
    </dgm:pt>
    <dgm:pt modelId="{21CC8761-1BE9-4027-8B55-653994E5EE3E}" type="pres">
      <dgm:prSet presAssocID="{D63E2EB5-4221-4694-B58D-022F647C823A}" presName="conn2-1" presStyleLbl="parChTrans1D3" presStyleIdx="8" presStyleCnt="12"/>
      <dgm:spPr/>
      <dgm:t>
        <a:bodyPr/>
        <a:lstStyle/>
        <a:p>
          <a:endParaRPr lang="en-GB"/>
        </a:p>
      </dgm:t>
    </dgm:pt>
    <dgm:pt modelId="{E254B0A4-EFE3-4052-A38B-AB67E50363F4}" type="pres">
      <dgm:prSet presAssocID="{D63E2EB5-4221-4694-B58D-022F647C823A}" presName="connTx" presStyleLbl="parChTrans1D3" presStyleIdx="8" presStyleCnt="12"/>
      <dgm:spPr/>
      <dgm:t>
        <a:bodyPr/>
        <a:lstStyle/>
        <a:p>
          <a:endParaRPr lang="en-GB"/>
        </a:p>
      </dgm:t>
    </dgm:pt>
    <dgm:pt modelId="{0383EFC5-84FA-446C-AF25-E8A89A911E71}" type="pres">
      <dgm:prSet presAssocID="{FE3614A7-A4CB-4901-AC3B-91E179784E58}" presName="root2" presStyleCnt="0"/>
      <dgm:spPr/>
    </dgm:pt>
    <dgm:pt modelId="{447BAE3F-C409-414F-AB72-4DA46A70C546}" type="pres">
      <dgm:prSet presAssocID="{FE3614A7-A4CB-4901-AC3B-91E179784E58}" presName="LevelTwoTextNode" presStyleLbl="node3" presStyleIdx="8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8027903-9996-408D-B708-BBCBF0583D46}" type="pres">
      <dgm:prSet presAssocID="{FE3614A7-A4CB-4901-AC3B-91E179784E58}" presName="level3hierChild" presStyleCnt="0"/>
      <dgm:spPr/>
    </dgm:pt>
    <dgm:pt modelId="{AB487183-8AD7-49C2-A6CA-60642A730EE3}" type="pres">
      <dgm:prSet presAssocID="{A0D18E1D-65D0-46E1-B80A-C583F5D748E3}" presName="conn2-1" presStyleLbl="parChTrans1D3" presStyleIdx="9" presStyleCnt="12"/>
      <dgm:spPr/>
      <dgm:t>
        <a:bodyPr/>
        <a:lstStyle/>
        <a:p>
          <a:endParaRPr lang="en-GB"/>
        </a:p>
      </dgm:t>
    </dgm:pt>
    <dgm:pt modelId="{E7822AC1-F778-4406-9315-31083A036687}" type="pres">
      <dgm:prSet presAssocID="{A0D18E1D-65D0-46E1-B80A-C583F5D748E3}" presName="connTx" presStyleLbl="parChTrans1D3" presStyleIdx="9" presStyleCnt="12"/>
      <dgm:spPr/>
      <dgm:t>
        <a:bodyPr/>
        <a:lstStyle/>
        <a:p>
          <a:endParaRPr lang="en-GB"/>
        </a:p>
      </dgm:t>
    </dgm:pt>
    <dgm:pt modelId="{515474D4-0437-46A9-8140-99D32CEB6B5B}" type="pres">
      <dgm:prSet presAssocID="{D387933F-F491-424E-9B45-B4D6F978CE55}" presName="root2" presStyleCnt="0"/>
      <dgm:spPr/>
    </dgm:pt>
    <dgm:pt modelId="{73C57830-A023-40C0-B55F-05111F1F060E}" type="pres">
      <dgm:prSet presAssocID="{D387933F-F491-424E-9B45-B4D6F978CE55}" presName="LevelTwoTextNode" presStyleLbl="node3" presStyleIdx="9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5482281-EC38-42B4-8DA6-E5777AC11434}" type="pres">
      <dgm:prSet presAssocID="{D387933F-F491-424E-9B45-B4D6F978CE55}" presName="level3hierChild" presStyleCnt="0"/>
      <dgm:spPr/>
    </dgm:pt>
    <dgm:pt modelId="{84FFAFA2-FA15-4BBC-9944-A145207A9643}" type="pres">
      <dgm:prSet presAssocID="{9939AA70-0E52-432A-B9DF-B6DB47F65485}" presName="conn2-1" presStyleLbl="parChTrans1D3" presStyleIdx="10" presStyleCnt="12"/>
      <dgm:spPr/>
      <dgm:t>
        <a:bodyPr/>
        <a:lstStyle/>
        <a:p>
          <a:endParaRPr lang="en-GB"/>
        </a:p>
      </dgm:t>
    </dgm:pt>
    <dgm:pt modelId="{7007C913-F830-4C22-AA79-C14E63DBBDA5}" type="pres">
      <dgm:prSet presAssocID="{9939AA70-0E52-432A-B9DF-B6DB47F65485}" presName="connTx" presStyleLbl="parChTrans1D3" presStyleIdx="10" presStyleCnt="12"/>
      <dgm:spPr/>
      <dgm:t>
        <a:bodyPr/>
        <a:lstStyle/>
        <a:p>
          <a:endParaRPr lang="en-GB"/>
        </a:p>
      </dgm:t>
    </dgm:pt>
    <dgm:pt modelId="{CA2A0E40-53A4-4BEA-8925-CC9F90EE8C05}" type="pres">
      <dgm:prSet presAssocID="{47A4E6F2-B0A1-456F-B7AE-34A4ADC3E1A3}" presName="root2" presStyleCnt="0"/>
      <dgm:spPr/>
    </dgm:pt>
    <dgm:pt modelId="{EB2F260F-0EFE-4FB2-B3EE-5141053B96BB}" type="pres">
      <dgm:prSet presAssocID="{47A4E6F2-B0A1-456F-B7AE-34A4ADC3E1A3}" presName="LevelTwoTextNode" presStyleLbl="node3" presStyleIdx="10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E63A54-66F9-4804-AEA9-DA6FDEA3DF11}" type="pres">
      <dgm:prSet presAssocID="{47A4E6F2-B0A1-456F-B7AE-34A4ADC3E1A3}" presName="level3hierChild" presStyleCnt="0"/>
      <dgm:spPr/>
    </dgm:pt>
    <dgm:pt modelId="{7C84F34E-BA72-41F2-95FB-15E3C593B1C3}" type="pres">
      <dgm:prSet presAssocID="{8264591D-48F7-4BB0-9963-DAE6A280190D}" presName="conn2-1" presStyleLbl="parChTrans1D3" presStyleIdx="11" presStyleCnt="12"/>
      <dgm:spPr/>
      <dgm:t>
        <a:bodyPr/>
        <a:lstStyle/>
        <a:p>
          <a:endParaRPr lang="en-GB"/>
        </a:p>
      </dgm:t>
    </dgm:pt>
    <dgm:pt modelId="{71399F6C-1019-430A-8C5C-FCE7E45252B1}" type="pres">
      <dgm:prSet presAssocID="{8264591D-48F7-4BB0-9963-DAE6A280190D}" presName="connTx" presStyleLbl="parChTrans1D3" presStyleIdx="11" presStyleCnt="12"/>
      <dgm:spPr/>
      <dgm:t>
        <a:bodyPr/>
        <a:lstStyle/>
        <a:p>
          <a:endParaRPr lang="en-GB"/>
        </a:p>
      </dgm:t>
    </dgm:pt>
    <dgm:pt modelId="{00857615-2086-406A-893E-13D7EBA0D6F0}" type="pres">
      <dgm:prSet presAssocID="{E4CF44BA-1BDF-4FC8-8243-0B41AE24DDBB}" presName="root2" presStyleCnt="0"/>
      <dgm:spPr/>
    </dgm:pt>
    <dgm:pt modelId="{07FD8B7F-2633-4904-A435-E5D3D20DDB97}" type="pres">
      <dgm:prSet presAssocID="{E4CF44BA-1BDF-4FC8-8243-0B41AE24DDBB}" presName="LevelTwoTextNode" presStyleLbl="node3" presStyleIdx="11" presStyleCnt="12" custScaleX="477299" custScaleY="1331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BF14E92-B8D6-46B6-8E9D-0BF55CCFE9A6}" type="pres">
      <dgm:prSet presAssocID="{E4CF44BA-1BDF-4FC8-8243-0B41AE24DDBB}" presName="level3hierChild" presStyleCnt="0"/>
      <dgm:spPr/>
    </dgm:pt>
  </dgm:ptLst>
  <dgm:cxnLst>
    <dgm:cxn modelId="{B62C63ED-196A-4E77-A945-F5C9F7BA628B}" type="presOf" srcId="{A0D18E1D-65D0-46E1-B80A-C583F5D748E3}" destId="{AB487183-8AD7-49C2-A6CA-60642A730EE3}" srcOrd="0" destOrd="0" presId="urn:microsoft.com/office/officeart/2008/layout/HorizontalMultiLevelHierarchy"/>
    <dgm:cxn modelId="{62F52B38-7134-49A1-A772-18DDF6D718C1}" type="presOf" srcId="{9939AA70-0E52-432A-B9DF-B6DB47F65485}" destId="{7007C913-F830-4C22-AA79-C14E63DBBDA5}" srcOrd="1" destOrd="0" presId="urn:microsoft.com/office/officeart/2008/layout/HorizontalMultiLevelHierarchy"/>
    <dgm:cxn modelId="{D8F496B5-947A-45DF-AD66-EDD6B6FBD6C8}" type="presOf" srcId="{30BB9CEC-5E8D-4C16-9525-DD4C4EE310BF}" destId="{256E2BBB-EF93-494D-BBD2-2A87E9A7C460}" srcOrd="0" destOrd="0" presId="urn:microsoft.com/office/officeart/2008/layout/HorizontalMultiLevelHierarchy"/>
    <dgm:cxn modelId="{BAC43DA7-9FF9-4EE5-95AB-3681578BB555}" srcId="{87C8788B-4229-4E41-9BC6-4B9C2B16A1F9}" destId="{822CBC9D-A8CC-4D9D-A7B0-EF049D859DCE}" srcOrd="2" destOrd="0" parTransId="{B91D99AD-A34A-495C-8959-44CB57D0CD53}" sibTransId="{E708E66F-64FF-405A-B6D3-F1CD604489D6}"/>
    <dgm:cxn modelId="{928C1BB0-8173-4828-8A35-918495FB5E25}" type="presOf" srcId="{47A4E6F2-B0A1-456F-B7AE-34A4ADC3E1A3}" destId="{EB2F260F-0EFE-4FB2-B3EE-5141053B96BB}" srcOrd="0" destOrd="0" presId="urn:microsoft.com/office/officeart/2008/layout/HorizontalMultiLevelHierarchy"/>
    <dgm:cxn modelId="{87CBA341-AE00-4564-A103-81B6DD4B7A92}" type="presOf" srcId="{1677E4CA-5AC0-4D5C-A9CB-451BFA0EDAB3}" destId="{B6B6422C-A853-4F09-9BC3-626C5114F7A1}" srcOrd="1" destOrd="0" presId="urn:microsoft.com/office/officeart/2008/layout/HorizontalMultiLevelHierarchy"/>
    <dgm:cxn modelId="{BD81A1A1-3223-4F86-8007-1F39308CD4BC}" srcId="{822CBC9D-A8CC-4D9D-A7B0-EF049D859DCE}" destId="{E4CF44BA-1BDF-4FC8-8243-0B41AE24DDBB}" srcOrd="4" destOrd="0" parTransId="{8264591D-48F7-4BB0-9963-DAE6A280190D}" sibTransId="{69884508-D9BE-45BA-8502-ABBF62F7AAF1}"/>
    <dgm:cxn modelId="{814958E9-941D-4214-9699-C580CE794825}" type="presOf" srcId="{3BDC4421-574A-40AD-A592-7A03D1280E4D}" destId="{8CFDA3F7-8E72-4171-92E8-6A30E56A6D51}" srcOrd="0" destOrd="0" presId="urn:microsoft.com/office/officeart/2008/layout/HorizontalMultiLevelHierarchy"/>
    <dgm:cxn modelId="{BD9866D2-BBE1-4C27-AE51-F5FB30C5B529}" type="presOf" srcId="{B91D99AD-A34A-495C-8959-44CB57D0CD53}" destId="{00ABE673-F09D-4AA3-A6CB-62252740724E}" srcOrd="0" destOrd="0" presId="urn:microsoft.com/office/officeart/2008/layout/HorizontalMultiLevelHierarchy"/>
    <dgm:cxn modelId="{1FE99B5C-5387-4DEA-935B-758D98201F60}" srcId="{E1A32BA7-CB8F-4913-BAEE-E031F79F5AD2}" destId="{3BDC4421-574A-40AD-A592-7A03D1280E4D}" srcOrd="6" destOrd="0" parTransId="{B8F56244-092A-46A0-8FD4-03FEA2A35D16}" sibTransId="{FEF68782-86A6-4837-B02F-3CAE6E9F9190}"/>
    <dgm:cxn modelId="{7216427F-4448-4062-9519-21E664B286C8}" srcId="{822CBC9D-A8CC-4D9D-A7B0-EF049D859DCE}" destId="{47A4E6F2-B0A1-456F-B7AE-34A4ADC3E1A3}" srcOrd="3" destOrd="0" parTransId="{9939AA70-0E52-432A-B9DF-B6DB47F65485}" sibTransId="{C360651B-0FA8-4D10-95B0-6501616E6C21}"/>
    <dgm:cxn modelId="{45E4FA95-6D79-45ED-B06C-3BF1BA546CE2}" type="presOf" srcId="{E1A32BA7-CB8F-4913-BAEE-E031F79F5AD2}" destId="{387B6711-0EE7-434A-84D1-0FA8150D62FB}" srcOrd="0" destOrd="0" presId="urn:microsoft.com/office/officeart/2008/layout/HorizontalMultiLevelHierarchy"/>
    <dgm:cxn modelId="{35C766E8-5791-4DBA-ABB3-386B4AAD290E}" type="presOf" srcId="{B1E54C6B-C25A-4445-9A1E-8AE7B1112341}" destId="{B7410562-7F21-439B-BA08-4E31CEBBD5F1}" srcOrd="0" destOrd="0" presId="urn:microsoft.com/office/officeart/2008/layout/HorizontalMultiLevelHierarchy"/>
    <dgm:cxn modelId="{0CC399F6-67DC-4033-B398-22261E395C85}" srcId="{E1A32BA7-CB8F-4913-BAEE-E031F79F5AD2}" destId="{75116AE2-6C4B-4D78-A605-530156C36D5D}" srcOrd="4" destOrd="0" parTransId="{CC20F7AF-CA99-4110-8DC1-2F2E92B93DFF}" sibTransId="{983F5DC3-A368-4814-8E18-85302BB8BA66}"/>
    <dgm:cxn modelId="{964955E9-F91A-480F-AEA1-67F0DBAB55EA}" type="presOf" srcId="{D387933F-F491-424E-9B45-B4D6F978CE55}" destId="{73C57830-A023-40C0-B55F-05111F1F060E}" srcOrd="0" destOrd="0" presId="urn:microsoft.com/office/officeart/2008/layout/HorizontalMultiLevelHierarchy"/>
    <dgm:cxn modelId="{6C01AC8A-3CF4-4706-9ABE-B35DAC6C3932}" srcId="{822CBC9D-A8CC-4D9D-A7B0-EF049D859DCE}" destId="{FE3614A7-A4CB-4901-AC3B-91E179784E58}" srcOrd="1" destOrd="0" parTransId="{D63E2EB5-4221-4694-B58D-022F647C823A}" sibTransId="{C71E1AB0-DBDC-41D8-B2D5-F5D88853D66A}"/>
    <dgm:cxn modelId="{0749F1D8-1F7E-465E-B7A3-545681CC7CF1}" srcId="{E1A32BA7-CB8F-4913-BAEE-E031F79F5AD2}" destId="{C4D3E5A3-9E13-498A-BE25-2492D5290168}" srcOrd="2" destOrd="0" parTransId="{3577F670-5AC4-4967-9EBE-571987861B3B}" sibTransId="{83049056-1C0B-44EC-BC32-FD08E5CA6569}"/>
    <dgm:cxn modelId="{02AD5B32-E5F5-4E7E-9088-97CFF1DC3079}" srcId="{E1A32BA7-CB8F-4913-BAEE-E031F79F5AD2}" destId="{B1E54C6B-C25A-4445-9A1E-8AE7B1112341}" srcOrd="1" destOrd="0" parTransId="{E4CEFA5C-74EF-4F24-B8AD-2A1F34A17311}" sibTransId="{6503A9CF-1900-4892-9DA1-7FD8A2338BD1}"/>
    <dgm:cxn modelId="{5D11D83D-024A-445F-96E8-904D6461D277}" type="presOf" srcId="{E4CEFA5C-74EF-4F24-B8AD-2A1F34A17311}" destId="{008E4DB3-63DE-4D4E-AFC1-98A9AC44216E}" srcOrd="1" destOrd="0" presId="urn:microsoft.com/office/officeart/2008/layout/HorizontalMultiLevelHierarchy"/>
    <dgm:cxn modelId="{BFAC926C-7BD2-4522-B210-1F70A251CEBE}" srcId="{E1A32BA7-CB8F-4913-BAEE-E031F79F5AD2}" destId="{63892B52-F520-4B05-8075-6829A8563CDE}" srcOrd="3" destOrd="0" parTransId="{4EEE0AA2-BA94-4FFF-9A8D-FC87EE98D5C1}" sibTransId="{C3A37E21-3C99-4491-A75E-1DE5C2C349E8}"/>
    <dgm:cxn modelId="{EE2EC517-3058-4427-8DF5-C3CD25EE99C1}" type="presOf" srcId="{8264591D-48F7-4BB0-9963-DAE6A280190D}" destId="{71399F6C-1019-430A-8C5C-FCE7E45252B1}" srcOrd="1" destOrd="0" presId="urn:microsoft.com/office/officeart/2008/layout/HorizontalMultiLevelHierarchy"/>
    <dgm:cxn modelId="{5A3D6ED2-99EE-4204-93A8-1FC4BE574FFE}" type="presOf" srcId="{9CC17498-2262-41E0-A355-BD166E917EB0}" destId="{2A52254F-140B-4ECB-A0EC-F03B85ABE14D}" srcOrd="0" destOrd="0" presId="urn:microsoft.com/office/officeart/2008/layout/HorizontalMultiLevelHierarchy"/>
    <dgm:cxn modelId="{3B4B5045-46F2-4B99-9377-FA130304DF1B}" type="presOf" srcId="{1677E4CA-5AC0-4D5C-A9CB-451BFA0EDAB3}" destId="{FA1C8BFB-0A77-481A-B1F2-3435C5E7D2BD}" srcOrd="0" destOrd="0" presId="urn:microsoft.com/office/officeart/2008/layout/HorizontalMultiLevelHierarchy"/>
    <dgm:cxn modelId="{11587849-302A-4787-905D-3517FB24AF98}" type="presOf" srcId="{B8F56244-092A-46A0-8FD4-03FEA2A35D16}" destId="{379AED21-4B00-448C-801F-70A83D9FF298}" srcOrd="0" destOrd="0" presId="urn:microsoft.com/office/officeart/2008/layout/HorizontalMultiLevelHierarchy"/>
    <dgm:cxn modelId="{31B91692-8D46-463B-9E7E-7DABD10C303E}" type="presOf" srcId="{9939AA70-0E52-432A-B9DF-B6DB47F65485}" destId="{84FFAFA2-FA15-4BBC-9944-A145207A9643}" srcOrd="0" destOrd="0" presId="urn:microsoft.com/office/officeart/2008/layout/HorizontalMultiLevelHierarchy"/>
    <dgm:cxn modelId="{0BEC7A5A-1046-4C70-A113-989F2FDD4188}" srcId="{87C8788B-4229-4E41-9BC6-4B9C2B16A1F9}" destId="{E1A32BA7-CB8F-4913-BAEE-E031F79F5AD2}" srcOrd="0" destOrd="0" parTransId="{7CF71344-17A4-4FD3-BEDA-B9AB85C0088C}" sibTransId="{2412D843-E34F-4ED5-AE1F-EC050D7D42B4}"/>
    <dgm:cxn modelId="{2A0A8677-CADB-44C8-ADBA-F53C445F42B7}" type="presOf" srcId="{63892B52-F520-4B05-8075-6829A8563CDE}" destId="{5CABFA83-FBF9-44AB-9385-A3FA58DB2230}" srcOrd="0" destOrd="0" presId="urn:microsoft.com/office/officeart/2008/layout/HorizontalMultiLevelHierarchy"/>
    <dgm:cxn modelId="{CA024ED2-6DD6-4B52-B67D-74922C98D0A6}" type="presOf" srcId="{A0D18E1D-65D0-46E1-B80A-C583F5D748E3}" destId="{E7822AC1-F778-4406-9315-31083A036687}" srcOrd="1" destOrd="0" presId="urn:microsoft.com/office/officeart/2008/layout/HorizontalMultiLevelHierarchy"/>
    <dgm:cxn modelId="{68823817-726D-4238-8506-AE397DB23757}" type="presOf" srcId="{CC20F7AF-CA99-4110-8DC1-2F2E92B93DFF}" destId="{29A21AC9-D3C1-4609-A358-C633C5A1EF33}" srcOrd="0" destOrd="0" presId="urn:microsoft.com/office/officeart/2008/layout/HorizontalMultiLevelHierarchy"/>
    <dgm:cxn modelId="{3895E28C-F4A5-4B8B-A19F-444BE62032FE}" type="presOf" srcId="{822CBC9D-A8CC-4D9D-A7B0-EF049D859DCE}" destId="{B8DFEB7B-D54E-4839-BBD8-40BAB7F8BE4B}" srcOrd="0" destOrd="0" presId="urn:microsoft.com/office/officeart/2008/layout/HorizontalMultiLevelHierarchy"/>
    <dgm:cxn modelId="{2DF2D350-34F4-457C-A67C-265EF3AF7F76}" type="presOf" srcId="{68583E4B-691F-4C1E-8F17-0E78700FC3F7}" destId="{E5F2FA49-A287-48BA-86A6-152951847669}" srcOrd="1" destOrd="0" presId="urn:microsoft.com/office/officeart/2008/layout/HorizontalMultiLevelHierarchy"/>
    <dgm:cxn modelId="{F96005AD-6F87-44E8-9C7B-C7C70E880513}" type="presOf" srcId="{D63E2EB5-4221-4694-B58D-022F647C823A}" destId="{E254B0A4-EFE3-4052-A38B-AB67E50363F4}" srcOrd="1" destOrd="0" presId="urn:microsoft.com/office/officeart/2008/layout/HorizontalMultiLevelHierarchy"/>
    <dgm:cxn modelId="{1C1329C0-7271-4C51-B16D-9B751AE83169}" type="presOf" srcId="{B91D99AD-A34A-495C-8959-44CB57D0CD53}" destId="{41CC2487-9983-4CBD-9E84-59E32C24E177}" srcOrd="1" destOrd="0" presId="urn:microsoft.com/office/officeart/2008/layout/HorizontalMultiLevelHierarchy"/>
    <dgm:cxn modelId="{2A7F2FCF-B543-4820-B497-B88D9209AA5B}" type="presOf" srcId="{68583E4B-691F-4C1E-8F17-0E78700FC3F7}" destId="{079CBFFB-BE9D-42AE-8703-D90706C12C57}" srcOrd="0" destOrd="0" presId="urn:microsoft.com/office/officeart/2008/layout/HorizontalMultiLevelHierarchy"/>
    <dgm:cxn modelId="{A16B7B1E-5E2A-4073-BADB-B9FF5706A53E}" type="presOf" srcId="{B8F56244-092A-46A0-8FD4-03FEA2A35D16}" destId="{0A0C1CB6-D5D5-41E0-93CA-996AEF067850}" srcOrd="1" destOrd="0" presId="urn:microsoft.com/office/officeart/2008/layout/HorizontalMultiLevelHierarchy"/>
    <dgm:cxn modelId="{B3223B59-47DF-4D55-9537-45DDADA77BFB}" type="presOf" srcId="{7CF71344-17A4-4FD3-BEDA-B9AB85C0088C}" destId="{C439FD19-1C1B-48D6-88E8-1C1D4A63E4CF}" srcOrd="0" destOrd="0" presId="urn:microsoft.com/office/officeart/2008/layout/HorizontalMultiLevelHierarchy"/>
    <dgm:cxn modelId="{F614BEE3-481D-4EFE-AF93-B4E4C800B05C}" type="presOf" srcId="{CC20F7AF-CA99-4110-8DC1-2F2E92B93DFF}" destId="{8EF0BEF5-1E7A-4EE9-AA61-1043AD030F13}" srcOrd="1" destOrd="0" presId="urn:microsoft.com/office/officeart/2008/layout/HorizontalMultiLevelHierarchy"/>
    <dgm:cxn modelId="{A2E23664-5080-4018-8508-82160C825BB1}" type="presOf" srcId="{C4D3E5A3-9E13-498A-BE25-2492D5290168}" destId="{12D05C46-C869-4770-AD63-056B9A7CCA07}" srcOrd="0" destOrd="0" presId="urn:microsoft.com/office/officeart/2008/layout/HorizontalMultiLevelHierarchy"/>
    <dgm:cxn modelId="{E73D96D5-3347-4601-8DEB-08464E9261DE}" srcId="{E1A32BA7-CB8F-4913-BAEE-E031F79F5AD2}" destId="{9CC17498-2262-41E0-A355-BD166E917EB0}" srcOrd="5" destOrd="0" parTransId="{68583E4B-691F-4C1E-8F17-0E78700FC3F7}" sibTransId="{0618BF48-3377-47B0-82CC-A0ACE6464AE7}"/>
    <dgm:cxn modelId="{D467E281-BE42-4AFF-810E-125A8113779F}" srcId="{EFAA729F-D13A-4257-8C67-FE021CD580CC}" destId="{87C8788B-4229-4E41-9BC6-4B9C2B16A1F9}" srcOrd="0" destOrd="0" parTransId="{B24D2596-6510-4B40-9D07-34926663B6CF}" sibTransId="{9BD9966F-7DA9-445E-B6CC-EB14404E440A}"/>
    <dgm:cxn modelId="{95F70BB0-17C8-4053-9D4E-467322F936A5}" type="presOf" srcId="{87C8788B-4229-4E41-9BC6-4B9C2B16A1F9}" destId="{8C82F43C-119B-453E-838D-E25241CC073F}" srcOrd="0" destOrd="0" presId="urn:microsoft.com/office/officeart/2008/layout/HorizontalMultiLevelHierarchy"/>
    <dgm:cxn modelId="{D2E0F08C-8A65-4369-BB52-607ECAC0DAAD}" srcId="{E1A32BA7-CB8F-4913-BAEE-E031F79F5AD2}" destId="{30BB9CEC-5E8D-4C16-9525-DD4C4EE310BF}" srcOrd="0" destOrd="0" parTransId="{942E8814-2C29-43C4-832A-90831DD5C1C3}" sibTransId="{9B7550A3-4A44-48B3-A4A0-FD339140D654}"/>
    <dgm:cxn modelId="{DD7BEEEC-1AD1-4835-AFC5-F86C93B8F4D3}" type="presOf" srcId="{942E8814-2C29-43C4-832A-90831DD5C1C3}" destId="{A1AF5FE2-4CA5-49D3-A3C0-74BF0E4A90BA}" srcOrd="1" destOrd="0" presId="urn:microsoft.com/office/officeart/2008/layout/HorizontalMultiLevelHierarchy"/>
    <dgm:cxn modelId="{DD451045-312B-4E1B-BABC-F535427F92E8}" type="presOf" srcId="{7CF71344-17A4-4FD3-BEDA-B9AB85C0088C}" destId="{1D5FA5F1-6896-4A56-8D92-821E9EADA70C}" srcOrd="1" destOrd="0" presId="urn:microsoft.com/office/officeart/2008/layout/HorizontalMultiLevelHierarchy"/>
    <dgm:cxn modelId="{CCB038B0-D1E1-4EB9-9419-6EE085B26AB7}" type="presOf" srcId="{840FE832-E932-4490-88C2-9598CEAAC08E}" destId="{16EB97E4-8D79-4C58-B084-D26C3CE51731}" srcOrd="1" destOrd="0" presId="urn:microsoft.com/office/officeart/2008/layout/HorizontalMultiLevelHierarchy"/>
    <dgm:cxn modelId="{54493C81-4225-4C53-AC69-0DDBB35F6141}" type="presOf" srcId="{D63E2EB5-4221-4694-B58D-022F647C823A}" destId="{21CC8761-1BE9-4027-8B55-653994E5EE3E}" srcOrd="0" destOrd="0" presId="urn:microsoft.com/office/officeart/2008/layout/HorizontalMultiLevelHierarchy"/>
    <dgm:cxn modelId="{5B337942-5369-4440-82A5-A8364F0603FF}" type="presOf" srcId="{FE3614A7-A4CB-4901-AC3B-91E179784E58}" destId="{447BAE3F-C409-414F-AB72-4DA46A70C546}" srcOrd="0" destOrd="0" presId="urn:microsoft.com/office/officeart/2008/layout/HorizontalMultiLevelHierarchy"/>
    <dgm:cxn modelId="{3D49BB5F-04E9-4997-B998-8D254259637D}" srcId="{822CBC9D-A8CC-4D9D-A7B0-EF049D859DCE}" destId="{EABE6FAC-3AFA-471A-B1CF-BD4F561BD284}" srcOrd="0" destOrd="0" parTransId="{840FE832-E932-4490-88C2-9598CEAAC08E}" sibTransId="{A980D906-15FF-49EB-85EE-5A290544B165}"/>
    <dgm:cxn modelId="{9DC493B8-5ECC-4671-91CE-6D0526DFC14F}" type="presOf" srcId="{3577F670-5AC4-4967-9EBE-571987861B3B}" destId="{1112EC8C-9D88-478B-873C-2F4F337E2744}" srcOrd="0" destOrd="0" presId="urn:microsoft.com/office/officeart/2008/layout/HorizontalMultiLevelHierarchy"/>
    <dgm:cxn modelId="{10F799AD-0C86-4374-B0DD-D670AB8C04C7}" type="presOf" srcId="{840FE832-E932-4490-88C2-9598CEAAC08E}" destId="{ABE28390-6E57-40AE-B257-2D62026D7EE1}" srcOrd="0" destOrd="0" presId="urn:microsoft.com/office/officeart/2008/layout/HorizontalMultiLevelHierarchy"/>
    <dgm:cxn modelId="{C8260B12-BF6B-478F-8172-ECC5BE732C21}" type="presOf" srcId="{E4CF44BA-1BDF-4FC8-8243-0B41AE24DDBB}" destId="{07FD8B7F-2633-4904-A435-E5D3D20DDB97}" srcOrd="0" destOrd="0" presId="urn:microsoft.com/office/officeart/2008/layout/HorizontalMultiLevelHierarchy"/>
    <dgm:cxn modelId="{158DE75E-750B-44DD-94F6-50ABACD55860}" type="presOf" srcId="{1FBDB288-AB90-4276-980E-4DB17F05CBF0}" destId="{8BE5B1FC-5B12-4AB7-BD7F-02C3ADBD056D}" srcOrd="0" destOrd="0" presId="urn:microsoft.com/office/officeart/2008/layout/HorizontalMultiLevelHierarchy"/>
    <dgm:cxn modelId="{F6E96CE0-38B0-4111-96D8-A7D58D349D08}" type="presOf" srcId="{4EEE0AA2-BA94-4FFF-9A8D-FC87EE98D5C1}" destId="{26F2042F-1CDF-470C-8430-AE54D3CD4748}" srcOrd="1" destOrd="0" presId="urn:microsoft.com/office/officeart/2008/layout/HorizontalMultiLevelHierarchy"/>
    <dgm:cxn modelId="{3B48CF74-CCB3-4D77-9693-8B5D51BBB0CE}" type="presOf" srcId="{942E8814-2C29-43C4-832A-90831DD5C1C3}" destId="{947E2DCF-E408-4440-B16D-135495473115}" srcOrd="0" destOrd="0" presId="urn:microsoft.com/office/officeart/2008/layout/HorizontalMultiLevelHierarchy"/>
    <dgm:cxn modelId="{4CF1B33B-69B0-469A-8A89-669DBA2678F5}" type="presOf" srcId="{E4CEFA5C-74EF-4F24-B8AD-2A1F34A17311}" destId="{3C9E4639-AAD7-42B0-ACC5-94AC7DC6B8D2}" srcOrd="0" destOrd="0" presId="urn:microsoft.com/office/officeart/2008/layout/HorizontalMultiLevelHierarchy"/>
    <dgm:cxn modelId="{8E3921E4-4A09-4CD6-9E81-1EA50979ADA7}" type="presOf" srcId="{8264591D-48F7-4BB0-9963-DAE6A280190D}" destId="{7C84F34E-BA72-41F2-95FB-15E3C593B1C3}" srcOrd="0" destOrd="0" presId="urn:microsoft.com/office/officeart/2008/layout/HorizontalMultiLevelHierarchy"/>
    <dgm:cxn modelId="{2465C780-EA0E-4DF7-87D8-CA1B534D2B83}" srcId="{822CBC9D-A8CC-4D9D-A7B0-EF049D859DCE}" destId="{D387933F-F491-424E-9B45-B4D6F978CE55}" srcOrd="2" destOrd="0" parTransId="{A0D18E1D-65D0-46E1-B80A-C583F5D748E3}" sibTransId="{8F5702CD-B23B-4B6E-ABD3-A8FF896193AF}"/>
    <dgm:cxn modelId="{00BFE5FD-D8F9-4794-A585-E5F29BE11B2F}" srcId="{87C8788B-4229-4E41-9BC6-4B9C2B16A1F9}" destId="{1FBDB288-AB90-4276-980E-4DB17F05CBF0}" srcOrd="1" destOrd="0" parTransId="{1677E4CA-5AC0-4D5C-A9CB-451BFA0EDAB3}" sibTransId="{C7D6CD38-984D-4619-B264-9C25D7A65DA5}"/>
    <dgm:cxn modelId="{4BFF398B-8E96-4C58-8D6A-645CFB353551}" type="presOf" srcId="{75116AE2-6C4B-4D78-A605-530156C36D5D}" destId="{D2D37A3E-6232-4FA1-BC84-825469D0B826}" srcOrd="0" destOrd="0" presId="urn:microsoft.com/office/officeart/2008/layout/HorizontalMultiLevelHierarchy"/>
    <dgm:cxn modelId="{E801E4BA-F5B5-498A-9628-1240339A5C0E}" type="presOf" srcId="{EABE6FAC-3AFA-471A-B1CF-BD4F561BD284}" destId="{571C15B5-A570-4AF3-AECB-29A311ADA8F5}" srcOrd="0" destOrd="0" presId="urn:microsoft.com/office/officeart/2008/layout/HorizontalMultiLevelHierarchy"/>
    <dgm:cxn modelId="{86D38935-C9E8-4C81-A6DA-908115BCBED5}" type="presOf" srcId="{3577F670-5AC4-4967-9EBE-571987861B3B}" destId="{1E21832A-1D2D-4050-8EC9-A2C861BCCD74}" srcOrd="1" destOrd="0" presId="urn:microsoft.com/office/officeart/2008/layout/HorizontalMultiLevelHierarchy"/>
    <dgm:cxn modelId="{AA11C41B-BBFD-4A9B-9F7B-B1B659D6C9EE}" type="presOf" srcId="{4EEE0AA2-BA94-4FFF-9A8D-FC87EE98D5C1}" destId="{1B6D10C0-1885-4096-927F-B32B7E5BB2BC}" srcOrd="0" destOrd="0" presId="urn:microsoft.com/office/officeart/2008/layout/HorizontalMultiLevelHierarchy"/>
    <dgm:cxn modelId="{1704A7CA-9235-4BB7-A2CA-007C7F7A29C5}" type="presOf" srcId="{EFAA729F-D13A-4257-8C67-FE021CD580CC}" destId="{9F90D400-C9CF-4CE3-9C6F-6B262D0F3482}" srcOrd="0" destOrd="0" presId="urn:microsoft.com/office/officeart/2008/layout/HorizontalMultiLevelHierarchy"/>
    <dgm:cxn modelId="{D594C435-08B4-4EBC-8770-7E9245E2CE28}" type="presParOf" srcId="{9F90D400-C9CF-4CE3-9C6F-6B262D0F3482}" destId="{92766EA1-1803-4BEC-A0D9-CEF3E740EC8F}" srcOrd="0" destOrd="0" presId="urn:microsoft.com/office/officeart/2008/layout/HorizontalMultiLevelHierarchy"/>
    <dgm:cxn modelId="{7F5815E8-20A1-4091-B9C1-0D356801CC05}" type="presParOf" srcId="{92766EA1-1803-4BEC-A0D9-CEF3E740EC8F}" destId="{8C82F43C-119B-453E-838D-E25241CC073F}" srcOrd="0" destOrd="0" presId="urn:microsoft.com/office/officeart/2008/layout/HorizontalMultiLevelHierarchy"/>
    <dgm:cxn modelId="{31D47AA9-46DB-4565-B905-C68B90B2097D}" type="presParOf" srcId="{92766EA1-1803-4BEC-A0D9-CEF3E740EC8F}" destId="{34661076-DEA4-495E-A639-05DEC5D12DB5}" srcOrd="1" destOrd="0" presId="urn:microsoft.com/office/officeart/2008/layout/HorizontalMultiLevelHierarchy"/>
    <dgm:cxn modelId="{6F9E59C7-0C62-438E-837D-FF8A3059D5C1}" type="presParOf" srcId="{34661076-DEA4-495E-A639-05DEC5D12DB5}" destId="{C439FD19-1C1B-48D6-88E8-1C1D4A63E4CF}" srcOrd="0" destOrd="0" presId="urn:microsoft.com/office/officeart/2008/layout/HorizontalMultiLevelHierarchy"/>
    <dgm:cxn modelId="{9D8A2E97-A6D1-4835-9818-70218CB11352}" type="presParOf" srcId="{C439FD19-1C1B-48D6-88E8-1C1D4A63E4CF}" destId="{1D5FA5F1-6896-4A56-8D92-821E9EADA70C}" srcOrd="0" destOrd="0" presId="urn:microsoft.com/office/officeart/2008/layout/HorizontalMultiLevelHierarchy"/>
    <dgm:cxn modelId="{71212E6D-34CE-416A-B97F-8D1BBF74B769}" type="presParOf" srcId="{34661076-DEA4-495E-A639-05DEC5D12DB5}" destId="{F355A09F-00A5-47A0-AA73-10C885B10949}" srcOrd="1" destOrd="0" presId="urn:microsoft.com/office/officeart/2008/layout/HorizontalMultiLevelHierarchy"/>
    <dgm:cxn modelId="{94FD32AA-1814-45A1-A00D-A25AFE27A3F1}" type="presParOf" srcId="{F355A09F-00A5-47A0-AA73-10C885B10949}" destId="{387B6711-0EE7-434A-84D1-0FA8150D62FB}" srcOrd="0" destOrd="0" presId="urn:microsoft.com/office/officeart/2008/layout/HorizontalMultiLevelHierarchy"/>
    <dgm:cxn modelId="{763FED0C-F670-4E53-AD44-CA37082BA0D6}" type="presParOf" srcId="{F355A09F-00A5-47A0-AA73-10C885B10949}" destId="{39B1E9EC-643B-4492-BF15-1428F4D8DBDA}" srcOrd="1" destOrd="0" presId="urn:microsoft.com/office/officeart/2008/layout/HorizontalMultiLevelHierarchy"/>
    <dgm:cxn modelId="{EF1A8349-37F1-4A0D-B0F2-4DDDD8828AB1}" type="presParOf" srcId="{39B1E9EC-643B-4492-BF15-1428F4D8DBDA}" destId="{947E2DCF-E408-4440-B16D-135495473115}" srcOrd="0" destOrd="0" presId="urn:microsoft.com/office/officeart/2008/layout/HorizontalMultiLevelHierarchy"/>
    <dgm:cxn modelId="{2789B419-75A1-44AB-B884-FF0C86FD3D58}" type="presParOf" srcId="{947E2DCF-E408-4440-B16D-135495473115}" destId="{A1AF5FE2-4CA5-49D3-A3C0-74BF0E4A90BA}" srcOrd="0" destOrd="0" presId="urn:microsoft.com/office/officeart/2008/layout/HorizontalMultiLevelHierarchy"/>
    <dgm:cxn modelId="{56CB58B4-DBDC-46CB-8417-747E66954E90}" type="presParOf" srcId="{39B1E9EC-643B-4492-BF15-1428F4D8DBDA}" destId="{9021E875-60D6-4EA0-A4A2-8D934DCF4CA3}" srcOrd="1" destOrd="0" presId="urn:microsoft.com/office/officeart/2008/layout/HorizontalMultiLevelHierarchy"/>
    <dgm:cxn modelId="{305B1638-6CE2-4464-8041-D5B34583D9FC}" type="presParOf" srcId="{9021E875-60D6-4EA0-A4A2-8D934DCF4CA3}" destId="{256E2BBB-EF93-494D-BBD2-2A87E9A7C460}" srcOrd="0" destOrd="0" presId="urn:microsoft.com/office/officeart/2008/layout/HorizontalMultiLevelHierarchy"/>
    <dgm:cxn modelId="{AEF9C414-F388-4644-8D90-1E8D1BC4AF55}" type="presParOf" srcId="{9021E875-60D6-4EA0-A4A2-8D934DCF4CA3}" destId="{808855CC-2DC9-4464-93F6-9EDDA61DE012}" srcOrd="1" destOrd="0" presId="urn:microsoft.com/office/officeart/2008/layout/HorizontalMultiLevelHierarchy"/>
    <dgm:cxn modelId="{31D38F47-0721-4C12-AA39-9E7CA0FE4ACB}" type="presParOf" srcId="{39B1E9EC-643B-4492-BF15-1428F4D8DBDA}" destId="{3C9E4639-AAD7-42B0-ACC5-94AC7DC6B8D2}" srcOrd="2" destOrd="0" presId="urn:microsoft.com/office/officeart/2008/layout/HorizontalMultiLevelHierarchy"/>
    <dgm:cxn modelId="{8E5A8FEE-A6BA-4571-8118-B1D80A74668D}" type="presParOf" srcId="{3C9E4639-AAD7-42B0-ACC5-94AC7DC6B8D2}" destId="{008E4DB3-63DE-4D4E-AFC1-98A9AC44216E}" srcOrd="0" destOrd="0" presId="urn:microsoft.com/office/officeart/2008/layout/HorizontalMultiLevelHierarchy"/>
    <dgm:cxn modelId="{9D4CB702-D468-4A49-BB1D-080979A439EE}" type="presParOf" srcId="{39B1E9EC-643B-4492-BF15-1428F4D8DBDA}" destId="{4A2A8725-0458-46A4-AA6D-54DCBC8D6E28}" srcOrd="3" destOrd="0" presId="urn:microsoft.com/office/officeart/2008/layout/HorizontalMultiLevelHierarchy"/>
    <dgm:cxn modelId="{2C23C1D5-0EDC-49FD-80CE-3DE8559BD038}" type="presParOf" srcId="{4A2A8725-0458-46A4-AA6D-54DCBC8D6E28}" destId="{B7410562-7F21-439B-BA08-4E31CEBBD5F1}" srcOrd="0" destOrd="0" presId="urn:microsoft.com/office/officeart/2008/layout/HorizontalMultiLevelHierarchy"/>
    <dgm:cxn modelId="{EAC12A25-798F-4CB9-8BC5-F9B9DF6C7543}" type="presParOf" srcId="{4A2A8725-0458-46A4-AA6D-54DCBC8D6E28}" destId="{DEF3D783-5BC4-4337-BCB9-3F6364F9933D}" srcOrd="1" destOrd="0" presId="urn:microsoft.com/office/officeart/2008/layout/HorizontalMultiLevelHierarchy"/>
    <dgm:cxn modelId="{6209AEE4-8F9F-4B98-87D0-1281AB8F3F1C}" type="presParOf" srcId="{39B1E9EC-643B-4492-BF15-1428F4D8DBDA}" destId="{1112EC8C-9D88-478B-873C-2F4F337E2744}" srcOrd="4" destOrd="0" presId="urn:microsoft.com/office/officeart/2008/layout/HorizontalMultiLevelHierarchy"/>
    <dgm:cxn modelId="{EBBB39BE-91B9-463D-8B1C-0FD5FF7D80EB}" type="presParOf" srcId="{1112EC8C-9D88-478B-873C-2F4F337E2744}" destId="{1E21832A-1D2D-4050-8EC9-A2C861BCCD74}" srcOrd="0" destOrd="0" presId="urn:microsoft.com/office/officeart/2008/layout/HorizontalMultiLevelHierarchy"/>
    <dgm:cxn modelId="{F63CBCF7-5305-42B7-9E4C-73B85361D41E}" type="presParOf" srcId="{39B1E9EC-643B-4492-BF15-1428F4D8DBDA}" destId="{923ADA95-83D6-420B-A2AF-FDCDDD6BC746}" srcOrd="5" destOrd="0" presId="urn:microsoft.com/office/officeart/2008/layout/HorizontalMultiLevelHierarchy"/>
    <dgm:cxn modelId="{C27C5EAE-3E15-484D-9889-E23EA843C1E2}" type="presParOf" srcId="{923ADA95-83D6-420B-A2AF-FDCDDD6BC746}" destId="{12D05C46-C869-4770-AD63-056B9A7CCA07}" srcOrd="0" destOrd="0" presId="urn:microsoft.com/office/officeart/2008/layout/HorizontalMultiLevelHierarchy"/>
    <dgm:cxn modelId="{C61DEB22-415E-4720-9F10-905E3B35F822}" type="presParOf" srcId="{923ADA95-83D6-420B-A2AF-FDCDDD6BC746}" destId="{E04A58C8-B238-4B6A-8A66-8BC52ED2A151}" srcOrd="1" destOrd="0" presId="urn:microsoft.com/office/officeart/2008/layout/HorizontalMultiLevelHierarchy"/>
    <dgm:cxn modelId="{8FE5963A-8164-488E-824F-22865240AA5A}" type="presParOf" srcId="{39B1E9EC-643B-4492-BF15-1428F4D8DBDA}" destId="{1B6D10C0-1885-4096-927F-B32B7E5BB2BC}" srcOrd="6" destOrd="0" presId="urn:microsoft.com/office/officeart/2008/layout/HorizontalMultiLevelHierarchy"/>
    <dgm:cxn modelId="{261997D1-EA15-498F-B92E-E530D0BBD946}" type="presParOf" srcId="{1B6D10C0-1885-4096-927F-B32B7E5BB2BC}" destId="{26F2042F-1CDF-470C-8430-AE54D3CD4748}" srcOrd="0" destOrd="0" presId="urn:microsoft.com/office/officeart/2008/layout/HorizontalMultiLevelHierarchy"/>
    <dgm:cxn modelId="{3F39753E-6BE6-4B01-92C8-4B3B53F5BF25}" type="presParOf" srcId="{39B1E9EC-643B-4492-BF15-1428F4D8DBDA}" destId="{D5B03E2A-7FA4-431D-9819-D072603A5D58}" srcOrd="7" destOrd="0" presId="urn:microsoft.com/office/officeart/2008/layout/HorizontalMultiLevelHierarchy"/>
    <dgm:cxn modelId="{F41E60AD-FF7A-414A-B580-6F2CE248F2C6}" type="presParOf" srcId="{D5B03E2A-7FA4-431D-9819-D072603A5D58}" destId="{5CABFA83-FBF9-44AB-9385-A3FA58DB2230}" srcOrd="0" destOrd="0" presId="urn:microsoft.com/office/officeart/2008/layout/HorizontalMultiLevelHierarchy"/>
    <dgm:cxn modelId="{FCD90E09-7A60-456B-A589-FFDE42E19BB0}" type="presParOf" srcId="{D5B03E2A-7FA4-431D-9819-D072603A5D58}" destId="{013DA07E-6834-4846-A871-72ABD9D2F2C1}" srcOrd="1" destOrd="0" presId="urn:microsoft.com/office/officeart/2008/layout/HorizontalMultiLevelHierarchy"/>
    <dgm:cxn modelId="{8B7A181A-6D81-42EC-89F7-E11144C62313}" type="presParOf" srcId="{39B1E9EC-643B-4492-BF15-1428F4D8DBDA}" destId="{29A21AC9-D3C1-4609-A358-C633C5A1EF33}" srcOrd="8" destOrd="0" presId="urn:microsoft.com/office/officeart/2008/layout/HorizontalMultiLevelHierarchy"/>
    <dgm:cxn modelId="{4C7D89C5-4E0F-46FC-860B-AAF1DDDEC8AB}" type="presParOf" srcId="{29A21AC9-D3C1-4609-A358-C633C5A1EF33}" destId="{8EF0BEF5-1E7A-4EE9-AA61-1043AD030F13}" srcOrd="0" destOrd="0" presId="urn:microsoft.com/office/officeart/2008/layout/HorizontalMultiLevelHierarchy"/>
    <dgm:cxn modelId="{C50EC719-A636-452D-B51F-E0BA2BC85F60}" type="presParOf" srcId="{39B1E9EC-643B-4492-BF15-1428F4D8DBDA}" destId="{D45D18F1-11A0-4499-A59D-9D8AD03F3B5A}" srcOrd="9" destOrd="0" presId="urn:microsoft.com/office/officeart/2008/layout/HorizontalMultiLevelHierarchy"/>
    <dgm:cxn modelId="{0B941FF1-9E8F-4FEA-8074-AB8E97821AA7}" type="presParOf" srcId="{D45D18F1-11A0-4499-A59D-9D8AD03F3B5A}" destId="{D2D37A3E-6232-4FA1-BC84-825469D0B826}" srcOrd="0" destOrd="0" presId="urn:microsoft.com/office/officeart/2008/layout/HorizontalMultiLevelHierarchy"/>
    <dgm:cxn modelId="{64C7BB28-8CDE-438E-91B3-6650F9FDFACE}" type="presParOf" srcId="{D45D18F1-11A0-4499-A59D-9D8AD03F3B5A}" destId="{2309AF60-B2B1-4376-BADD-D526C5741932}" srcOrd="1" destOrd="0" presId="urn:microsoft.com/office/officeart/2008/layout/HorizontalMultiLevelHierarchy"/>
    <dgm:cxn modelId="{7816046B-6B99-4E44-A0BB-B80B098F81B0}" type="presParOf" srcId="{39B1E9EC-643B-4492-BF15-1428F4D8DBDA}" destId="{079CBFFB-BE9D-42AE-8703-D90706C12C57}" srcOrd="10" destOrd="0" presId="urn:microsoft.com/office/officeart/2008/layout/HorizontalMultiLevelHierarchy"/>
    <dgm:cxn modelId="{BFC89DBD-6188-419D-A95B-10379FB880F6}" type="presParOf" srcId="{079CBFFB-BE9D-42AE-8703-D90706C12C57}" destId="{E5F2FA49-A287-48BA-86A6-152951847669}" srcOrd="0" destOrd="0" presId="urn:microsoft.com/office/officeart/2008/layout/HorizontalMultiLevelHierarchy"/>
    <dgm:cxn modelId="{E30F8833-A8E4-4191-B9D8-BE1642C9FEEC}" type="presParOf" srcId="{39B1E9EC-643B-4492-BF15-1428F4D8DBDA}" destId="{9E9AEA1F-8635-4EA7-842A-ABB0C596F0B3}" srcOrd="11" destOrd="0" presId="urn:microsoft.com/office/officeart/2008/layout/HorizontalMultiLevelHierarchy"/>
    <dgm:cxn modelId="{72740841-A367-43FB-A9EE-F9409D8D31DF}" type="presParOf" srcId="{9E9AEA1F-8635-4EA7-842A-ABB0C596F0B3}" destId="{2A52254F-140B-4ECB-A0EC-F03B85ABE14D}" srcOrd="0" destOrd="0" presId="urn:microsoft.com/office/officeart/2008/layout/HorizontalMultiLevelHierarchy"/>
    <dgm:cxn modelId="{8FB74F45-3679-442E-9FCE-C07DE6963E88}" type="presParOf" srcId="{9E9AEA1F-8635-4EA7-842A-ABB0C596F0B3}" destId="{FFE86412-6231-4CDE-A91C-27D760444133}" srcOrd="1" destOrd="0" presId="urn:microsoft.com/office/officeart/2008/layout/HorizontalMultiLevelHierarchy"/>
    <dgm:cxn modelId="{2C5FC2AE-7779-41ED-9D26-10A4A6D913F7}" type="presParOf" srcId="{39B1E9EC-643B-4492-BF15-1428F4D8DBDA}" destId="{379AED21-4B00-448C-801F-70A83D9FF298}" srcOrd="12" destOrd="0" presId="urn:microsoft.com/office/officeart/2008/layout/HorizontalMultiLevelHierarchy"/>
    <dgm:cxn modelId="{19E4BCD7-92E8-4DB6-A525-65E586F6B7C4}" type="presParOf" srcId="{379AED21-4B00-448C-801F-70A83D9FF298}" destId="{0A0C1CB6-D5D5-41E0-93CA-996AEF067850}" srcOrd="0" destOrd="0" presId="urn:microsoft.com/office/officeart/2008/layout/HorizontalMultiLevelHierarchy"/>
    <dgm:cxn modelId="{DC1C4E37-1AB8-4823-94E2-8543CD19D1FD}" type="presParOf" srcId="{39B1E9EC-643B-4492-BF15-1428F4D8DBDA}" destId="{B0B25694-C6AD-44F6-9C57-ACCAB457C968}" srcOrd="13" destOrd="0" presId="urn:microsoft.com/office/officeart/2008/layout/HorizontalMultiLevelHierarchy"/>
    <dgm:cxn modelId="{21001BDA-419F-4F5F-9CBB-E8E1EF9F2E71}" type="presParOf" srcId="{B0B25694-C6AD-44F6-9C57-ACCAB457C968}" destId="{8CFDA3F7-8E72-4171-92E8-6A30E56A6D51}" srcOrd="0" destOrd="0" presId="urn:microsoft.com/office/officeart/2008/layout/HorizontalMultiLevelHierarchy"/>
    <dgm:cxn modelId="{EDF9938F-84A3-4EF0-99BF-E98934DCD0E1}" type="presParOf" srcId="{B0B25694-C6AD-44F6-9C57-ACCAB457C968}" destId="{94B669C9-CEE1-4396-A0A1-C0C02788886D}" srcOrd="1" destOrd="0" presId="urn:microsoft.com/office/officeart/2008/layout/HorizontalMultiLevelHierarchy"/>
    <dgm:cxn modelId="{DD50FA78-0AAC-4986-88F9-B0C05CE2CC87}" type="presParOf" srcId="{34661076-DEA4-495E-A639-05DEC5D12DB5}" destId="{FA1C8BFB-0A77-481A-B1F2-3435C5E7D2BD}" srcOrd="2" destOrd="0" presId="urn:microsoft.com/office/officeart/2008/layout/HorizontalMultiLevelHierarchy"/>
    <dgm:cxn modelId="{5F73B602-DAC0-4272-899B-3236FA87B8E5}" type="presParOf" srcId="{FA1C8BFB-0A77-481A-B1F2-3435C5E7D2BD}" destId="{B6B6422C-A853-4F09-9BC3-626C5114F7A1}" srcOrd="0" destOrd="0" presId="urn:microsoft.com/office/officeart/2008/layout/HorizontalMultiLevelHierarchy"/>
    <dgm:cxn modelId="{4940C280-8A20-42A4-8120-098E034F36FB}" type="presParOf" srcId="{34661076-DEA4-495E-A639-05DEC5D12DB5}" destId="{D906D888-69F7-4B24-BABC-FCCFB2254117}" srcOrd="3" destOrd="0" presId="urn:microsoft.com/office/officeart/2008/layout/HorizontalMultiLevelHierarchy"/>
    <dgm:cxn modelId="{7149FCEB-8FBA-41FC-9A62-671E8D52D053}" type="presParOf" srcId="{D906D888-69F7-4B24-BABC-FCCFB2254117}" destId="{8BE5B1FC-5B12-4AB7-BD7F-02C3ADBD056D}" srcOrd="0" destOrd="0" presId="urn:microsoft.com/office/officeart/2008/layout/HorizontalMultiLevelHierarchy"/>
    <dgm:cxn modelId="{3C0F3092-FB29-454B-817D-AA5F81C28840}" type="presParOf" srcId="{D906D888-69F7-4B24-BABC-FCCFB2254117}" destId="{69D08FA7-1149-4236-B378-F8CE66A4B709}" srcOrd="1" destOrd="0" presId="urn:microsoft.com/office/officeart/2008/layout/HorizontalMultiLevelHierarchy"/>
    <dgm:cxn modelId="{90923524-9AC6-4662-B15F-02E4F815DF81}" type="presParOf" srcId="{34661076-DEA4-495E-A639-05DEC5D12DB5}" destId="{00ABE673-F09D-4AA3-A6CB-62252740724E}" srcOrd="4" destOrd="0" presId="urn:microsoft.com/office/officeart/2008/layout/HorizontalMultiLevelHierarchy"/>
    <dgm:cxn modelId="{A93DB203-E186-460E-842D-488453E15313}" type="presParOf" srcId="{00ABE673-F09D-4AA3-A6CB-62252740724E}" destId="{41CC2487-9983-4CBD-9E84-59E32C24E177}" srcOrd="0" destOrd="0" presId="urn:microsoft.com/office/officeart/2008/layout/HorizontalMultiLevelHierarchy"/>
    <dgm:cxn modelId="{4C68B298-746A-4097-B96F-8995EAF0FF64}" type="presParOf" srcId="{34661076-DEA4-495E-A639-05DEC5D12DB5}" destId="{3045DBC7-81A9-49D6-85B3-C98F71CCB40B}" srcOrd="5" destOrd="0" presId="urn:microsoft.com/office/officeart/2008/layout/HorizontalMultiLevelHierarchy"/>
    <dgm:cxn modelId="{7087EB9B-C52A-421B-BBB2-E40C25FCF98D}" type="presParOf" srcId="{3045DBC7-81A9-49D6-85B3-C98F71CCB40B}" destId="{B8DFEB7B-D54E-4839-BBD8-40BAB7F8BE4B}" srcOrd="0" destOrd="0" presId="urn:microsoft.com/office/officeart/2008/layout/HorizontalMultiLevelHierarchy"/>
    <dgm:cxn modelId="{2B05A840-D3AE-4AD9-85FA-7C1423A6733D}" type="presParOf" srcId="{3045DBC7-81A9-49D6-85B3-C98F71CCB40B}" destId="{D1B15830-7C63-4894-A322-4EF12BE1CEDC}" srcOrd="1" destOrd="0" presId="urn:microsoft.com/office/officeart/2008/layout/HorizontalMultiLevelHierarchy"/>
    <dgm:cxn modelId="{E0060B85-53F4-4633-BD3F-145CE910C8EA}" type="presParOf" srcId="{D1B15830-7C63-4894-A322-4EF12BE1CEDC}" destId="{ABE28390-6E57-40AE-B257-2D62026D7EE1}" srcOrd="0" destOrd="0" presId="urn:microsoft.com/office/officeart/2008/layout/HorizontalMultiLevelHierarchy"/>
    <dgm:cxn modelId="{CC087DBD-5218-4868-A804-A534C2D5504D}" type="presParOf" srcId="{ABE28390-6E57-40AE-B257-2D62026D7EE1}" destId="{16EB97E4-8D79-4C58-B084-D26C3CE51731}" srcOrd="0" destOrd="0" presId="urn:microsoft.com/office/officeart/2008/layout/HorizontalMultiLevelHierarchy"/>
    <dgm:cxn modelId="{DF8DF1DA-A053-4E1C-978D-8237D862932B}" type="presParOf" srcId="{D1B15830-7C63-4894-A322-4EF12BE1CEDC}" destId="{23B96DED-EAFE-4087-AFCD-6213DC7486E2}" srcOrd="1" destOrd="0" presId="urn:microsoft.com/office/officeart/2008/layout/HorizontalMultiLevelHierarchy"/>
    <dgm:cxn modelId="{BDEFBF09-410B-4DDB-AC56-231FD4269222}" type="presParOf" srcId="{23B96DED-EAFE-4087-AFCD-6213DC7486E2}" destId="{571C15B5-A570-4AF3-AECB-29A311ADA8F5}" srcOrd="0" destOrd="0" presId="urn:microsoft.com/office/officeart/2008/layout/HorizontalMultiLevelHierarchy"/>
    <dgm:cxn modelId="{470A6D8F-E8D2-48CE-B269-EEE36374F0F1}" type="presParOf" srcId="{23B96DED-EAFE-4087-AFCD-6213DC7486E2}" destId="{403E3795-644E-41B7-A93C-F2AFAABA6354}" srcOrd="1" destOrd="0" presId="urn:microsoft.com/office/officeart/2008/layout/HorizontalMultiLevelHierarchy"/>
    <dgm:cxn modelId="{37F6A69B-38FE-4140-8C47-CB3119B9F7EC}" type="presParOf" srcId="{D1B15830-7C63-4894-A322-4EF12BE1CEDC}" destId="{21CC8761-1BE9-4027-8B55-653994E5EE3E}" srcOrd="2" destOrd="0" presId="urn:microsoft.com/office/officeart/2008/layout/HorizontalMultiLevelHierarchy"/>
    <dgm:cxn modelId="{F066B60D-6F0C-43C6-A072-6D5F490A6A95}" type="presParOf" srcId="{21CC8761-1BE9-4027-8B55-653994E5EE3E}" destId="{E254B0A4-EFE3-4052-A38B-AB67E50363F4}" srcOrd="0" destOrd="0" presId="urn:microsoft.com/office/officeart/2008/layout/HorizontalMultiLevelHierarchy"/>
    <dgm:cxn modelId="{AE1D0800-5031-44EC-8953-C200AC366B66}" type="presParOf" srcId="{D1B15830-7C63-4894-A322-4EF12BE1CEDC}" destId="{0383EFC5-84FA-446C-AF25-E8A89A911E71}" srcOrd="3" destOrd="0" presId="urn:microsoft.com/office/officeart/2008/layout/HorizontalMultiLevelHierarchy"/>
    <dgm:cxn modelId="{7971FA84-613C-4A00-9DFE-AFAE36C3E171}" type="presParOf" srcId="{0383EFC5-84FA-446C-AF25-E8A89A911E71}" destId="{447BAE3F-C409-414F-AB72-4DA46A70C546}" srcOrd="0" destOrd="0" presId="urn:microsoft.com/office/officeart/2008/layout/HorizontalMultiLevelHierarchy"/>
    <dgm:cxn modelId="{8459E151-8028-4211-B2B1-77BA0993075E}" type="presParOf" srcId="{0383EFC5-84FA-446C-AF25-E8A89A911E71}" destId="{88027903-9996-408D-B708-BBCBF0583D46}" srcOrd="1" destOrd="0" presId="urn:microsoft.com/office/officeart/2008/layout/HorizontalMultiLevelHierarchy"/>
    <dgm:cxn modelId="{29ABF089-A030-419A-A342-391B6BCEDAA5}" type="presParOf" srcId="{D1B15830-7C63-4894-A322-4EF12BE1CEDC}" destId="{AB487183-8AD7-49C2-A6CA-60642A730EE3}" srcOrd="4" destOrd="0" presId="urn:microsoft.com/office/officeart/2008/layout/HorizontalMultiLevelHierarchy"/>
    <dgm:cxn modelId="{614F293E-CDB8-407F-8755-EF0B8149C2D5}" type="presParOf" srcId="{AB487183-8AD7-49C2-A6CA-60642A730EE3}" destId="{E7822AC1-F778-4406-9315-31083A036687}" srcOrd="0" destOrd="0" presId="urn:microsoft.com/office/officeart/2008/layout/HorizontalMultiLevelHierarchy"/>
    <dgm:cxn modelId="{79153E77-9F3E-4EB1-A01D-0A595CBCE9E1}" type="presParOf" srcId="{D1B15830-7C63-4894-A322-4EF12BE1CEDC}" destId="{515474D4-0437-46A9-8140-99D32CEB6B5B}" srcOrd="5" destOrd="0" presId="urn:microsoft.com/office/officeart/2008/layout/HorizontalMultiLevelHierarchy"/>
    <dgm:cxn modelId="{6A3D014C-5FBA-41A1-825E-AF10F72BB1E7}" type="presParOf" srcId="{515474D4-0437-46A9-8140-99D32CEB6B5B}" destId="{73C57830-A023-40C0-B55F-05111F1F060E}" srcOrd="0" destOrd="0" presId="urn:microsoft.com/office/officeart/2008/layout/HorizontalMultiLevelHierarchy"/>
    <dgm:cxn modelId="{AAE6B893-EA78-4E52-867F-B096412A374D}" type="presParOf" srcId="{515474D4-0437-46A9-8140-99D32CEB6B5B}" destId="{85482281-EC38-42B4-8DA6-E5777AC11434}" srcOrd="1" destOrd="0" presId="urn:microsoft.com/office/officeart/2008/layout/HorizontalMultiLevelHierarchy"/>
    <dgm:cxn modelId="{771B44DB-4E22-422B-B5E1-7F5E94AC4679}" type="presParOf" srcId="{D1B15830-7C63-4894-A322-4EF12BE1CEDC}" destId="{84FFAFA2-FA15-4BBC-9944-A145207A9643}" srcOrd="6" destOrd="0" presId="urn:microsoft.com/office/officeart/2008/layout/HorizontalMultiLevelHierarchy"/>
    <dgm:cxn modelId="{69BA6F00-4DD2-436D-87A9-06FF06FE4F9B}" type="presParOf" srcId="{84FFAFA2-FA15-4BBC-9944-A145207A9643}" destId="{7007C913-F830-4C22-AA79-C14E63DBBDA5}" srcOrd="0" destOrd="0" presId="urn:microsoft.com/office/officeart/2008/layout/HorizontalMultiLevelHierarchy"/>
    <dgm:cxn modelId="{D06563D4-137B-4AB8-A1E6-C699601E44EF}" type="presParOf" srcId="{D1B15830-7C63-4894-A322-4EF12BE1CEDC}" destId="{CA2A0E40-53A4-4BEA-8925-CC9F90EE8C05}" srcOrd="7" destOrd="0" presId="urn:microsoft.com/office/officeart/2008/layout/HorizontalMultiLevelHierarchy"/>
    <dgm:cxn modelId="{185523C6-5A11-4131-8E6D-3F654301767C}" type="presParOf" srcId="{CA2A0E40-53A4-4BEA-8925-CC9F90EE8C05}" destId="{EB2F260F-0EFE-4FB2-B3EE-5141053B96BB}" srcOrd="0" destOrd="0" presId="urn:microsoft.com/office/officeart/2008/layout/HorizontalMultiLevelHierarchy"/>
    <dgm:cxn modelId="{E6C65997-4D87-410C-A6DC-BCAD193BABBF}" type="presParOf" srcId="{CA2A0E40-53A4-4BEA-8925-CC9F90EE8C05}" destId="{0FE63A54-66F9-4804-AEA9-DA6FDEA3DF11}" srcOrd="1" destOrd="0" presId="urn:microsoft.com/office/officeart/2008/layout/HorizontalMultiLevelHierarchy"/>
    <dgm:cxn modelId="{410614F2-853F-4B9C-AE95-719D35279F3E}" type="presParOf" srcId="{D1B15830-7C63-4894-A322-4EF12BE1CEDC}" destId="{7C84F34E-BA72-41F2-95FB-15E3C593B1C3}" srcOrd="8" destOrd="0" presId="urn:microsoft.com/office/officeart/2008/layout/HorizontalMultiLevelHierarchy"/>
    <dgm:cxn modelId="{63266E41-4777-40CB-8FE1-83F8E7171202}" type="presParOf" srcId="{7C84F34E-BA72-41F2-95FB-15E3C593B1C3}" destId="{71399F6C-1019-430A-8C5C-FCE7E45252B1}" srcOrd="0" destOrd="0" presId="urn:microsoft.com/office/officeart/2008/layout/HorizontalMultiLevelHierarchy"/>
    <dgm:cxn modelId="{4D709F74-7453-4E88-9737-011F7C8ABF63}" type="presParOf" srcId="{D1B15830-7C63-4894-A322-4EF12BE1CEDC}" destId="{00857615-2086-406A-893E-13D7EBA0D6F0}" srcOrd="9" destOrd="0" presId="urn:microsoft.com/office/officeart/2008/layout/HorizontalMultiLevelHierarchy"/>
    <dgm:cxn modelId="{8195C88B-DD1E-48B0-8A04-7C23B29472DD}" type="presParOf" srcId="{00857615-2086-406A-893E-13D7EBA0D6F0}" destId="{07FD8B7F-2633-4904-A435-E5D3D20DDB97}" srcOrd="0" destOrd="0" presId="urn:microsoft.com/office/officeart/2008/layout/HorizontalMultiLevelHierarchy"/>
    <dgm:cxn modelId="{99F10E9B-ED46-4A3E-A672-DBCBA490CA7D}" type="presParOf" srcId="{00857615-2086-406A-893E-13D7EBA0D6F0}" destId="{5BF14E92-B8D6-46B6-8E9D-0BF55CCFE9A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84F34E-BA72-41F2-95FB-15E3C593B1C3}">
      <dsp:nvSpPr>
        <dsp:cNvPr id="0" name=""/>
        <dsp:cNvSpPr/>
      </dsp:nvSpPr>
      <dsp:spPr>
        <a:xfrm>
          <a:off x="7259266" y="4715594"/>
          <a:ext cx="198052" cy="954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026" y="0"/>
              </a:lnTo>
              <a:lnTo>
                <a:pt x="99026" y="954635"/>
              </a:lnTo>
              <a:lnTo>
                <a:pt x="198052" y="95463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33918" y="5168538"/>
        <a:ext cx="48748" cy="48748"/>
      </dsp:txXfrm>
    </dsp:sp>
    <dsp:sp modelId="{84FFAFA2-FA15-4BBC-9944-A145207A9643}">
      <dsp:nvSpPr>
        <dsp:cNvPr id="0" name=""/>
        <dsp:cNvSpPr/>
      </dsp:nvSpPr>
      <dsp:spPr>
        <a:xfrm>
          <a:off x="7259266" y="4715594"/>
          <a:ext cx="198052" cy="477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026" y="0"/>
              </a:lnTo>
              <a:lnTo>
                <a:pt x="99026" y="477317"/>
              </a:lnTo>
              <a:lnTo>
                <a:pt x="198052" y="47731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45373" y="4941334"/>
        <a:ext cx="25838" cy="25838"/>
      </dsp:txXfrm>
    </dsp:sp>
    <dsp:sp modelId="{AB487183-8AD7-49C2-A6CA-60642A730EE3}">
      <dsp:nvSpPr>
        <dsp:cNvPr id="0" name=""/>
        <dsp:cNvSpPr/>
      </dsp:nvSpPr>
      <dsp:spPr>
        <a:xfrm>
          <a:off x="7259266" y="4669874"/>
          <a:ext cx="1980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8052" y="4572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53341" y="4710643"/>
        <a:ext cx="9902" cy="9902"/>
      </dsp:txXfrm>
    </dsp:sp>
    <dsp:sp modelId="{21CC8761-1BE9-4027-8B55-653994E5EE3E}">
      <dsp:nvSpPr>
        <dsp:cNvPr id="0" name=""/>
        <dsp:cNvSpPr/>
      </dsp:nvSpPr>
      <dsp:spPr>
        <a:xfrm>
          <a:off x="7259266" y="4238277"/>
          <a:ext cx="198052" cy="477317"/>
        </a:xfrm>
        <a:custGeom>
          <a:avLst/>
          <a:gdLst/>
          <a:ahLst/>
          <a:cxnLst/>
          <a:rect l="0" t="0" r="0" b="0"/>
          <a:pathLst>
            <a:path>
              <a:moveTo>
                <a:pt x="0" y="477317"/>
              </a:moveTo>
              <a:lnTo>
                <a:pt x="99026" y="477317"/>
              </a:lnTo>
              <a:lnTo>
                <a:pt x="99026" y="0"/>
              </a:lnTo>
              <a:lnTo>
                <a:pt x="198052" y="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45373" y="4464016"/>
        <a:ext cx="25838" cy="25838"/>
      </dsp:txXfrm>
    </dsp:sp>
    <dsp:sp modelId="{ABE28390-6E57-40AE-B257-2D62026D7EE1}">
      <dsp:nvSpPr>
        <dsp:cNvPr id="0" name=""/>
        <dsp:cNvSpPr/>
      </dsp:nvSpPr>
      <dsp:spPr>
        <a:xfrm>
          <a:off x="7259266" y="3760959"/>
          <a:ext cx="198052" cy="954635"/>
        </a:xfrm>
        <a:custGeom>
          <a:avLst/>
          <a:gdLst/>
          <a:ahLst/>
          <a:cxnLst/>
          <a:rect l="0" t="0" r="0" b="0"/>
          <a:pathLst>
            <a:path>
              <a:moveTo>
                <a:pt x="0" y="954635"/>
              </a:moveTo>
              <a:lnTo>
                <a:pt x="99026" y="954635"/>
              </a:lnTo>
              <a:lnTo>
                <a:pt x="99026" y="0"/>
              </a:lnTo>
              <a:lnTo>
                <a:pt x="198052" y="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33918" y="4213902"/>
        <a:ext cx="48748" cy="48748"/>
      </dsp:txXfrm>
    </dsp:sp>
    <dsp:sp modelId="{00ABE673-F09D-4AA3-A6CB-62252740724E}">
      <dsp:nvSpPr>
        <dsp:cNvPr id="0" name=""/>
        <dsp:cNvSpPr/>
      </dsp:nvSpPr>
      <dsp:spPr>
        <a:xfrm>
          <a:off x="1149010" y="3283641"/>
          <a:ext cx="198052" cy="1431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026" y="0"/>
              </a:lnTo>
              <a:lnTo>
                <a:pt x="99026" y="1431953"/>
              </a:lnTo>
              <a:lnTo>
                <a:pt x="198052" y="143195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211897" y="3963478"/>
        <a:ext cx="72279" cy="72279"/>
      </dsp:txXfrm>
    </dsp:sp>
    <dsp:sp modelId="{FA1C8BFB-0A77-481A-B1F2-3435C5E7D2BD}">
      <dsp:nvSpPr>
        <dsp:cNvPr id="0" name=""/>
        <dsp:cNvSpPr/>
      </dsp:nvSpPr>
      <dsp:spPr>
        <a:xfrm>
          <a:off x="1149010" y="3283641"/>
          <a:ext cx="198052" cy="287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026" y="0"/>
              </a:lnTo>
              <a:lnTo>
                <a:pt x="99026" y="287467"/>
              </a:lnTo>
              <a:lnTo>
                <a:pt x="198052" y="28746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239309" y="3418647"/>
        <a:ext cx="17454" cy="17454"/>
      </dsp:txXfrm>
    </dsp:sp>
    <dsp:sp modelId="{379AED21-4B00-448C-801F-70A83D9FF298}">
      <dsp:nvSpPr>
        <dsp:cNvPr id="0" name=""/>
        <dsp:cNvSpPr/>
      </dsp:nvSpPr>
      <dsp:spPr>
        <a:xfrm>
          <a:off x="7259266" y="1851687"/>
          <a:ext cx="198052" cy="14319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026" y="0"/>
              </a:lnTo>
              <a:lnTo>
                <a:pt x="99026" y="1431953"/>
              </a:lnTo>
              <a:lnTo>
                <a:pt x="198052" y="143195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22153" y="2531524"/>
        <a:ext cx="72279" cy="72279"/>
      </dsp:txXfrm>
    </dsp:sp>
    <dsp:sp modelId="{079CBFFB-BE9D-42AE-8703-D90706C12C57}">
      <dsp:nvSpPr>
        <dsp:cNvPr id="0" name=""/>
        <dsp:cNvSpPr/>
      </dsp:nvSpPr>
      <dsp:spPr>
        <a:xfrm>
          <a:off x="7259266" y="1851687"/>
          <a:ext cx="198052" cy="954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026" y="0"/>
              </a:lnTo>
              <a:lnTo>
                <a:pt x="99026" y="954635"/>
              </a:lnTo>
              <a:lnTo>
                <a:pt x="198052" y="95463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33918" y="2304631"/>
        <a:ext cx="48748" cy="48748"/>
      </dsp:txXfrm>
    </dsp:sp>
    <dsp:sp modelId="{29A21AC9-D3C1-4609-A358-C633C5A1EF33}">
      <dsp:nvSpPr>
        <dsp:cNvPr id="0" name=""/>
        <dsp:cNvSpPr/>
      </dsp:nvSpPr>
      <dsp:spPr>
        <a:xfrm>
          <a:off x="7259266" y="1851687"/>
          <a:ext cx="198052" cy="4773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026" y="0"/>
              </a:lnTo>
              <a:lnTo>
                <a:pt x="99026" y="477317"/>
              </a:lnTo>
              <a:lnTo>
                <a:pt x="198052" y="47731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45373" y="2077427"/>
        <a:ext cx="25838" cy="25838"/>
      </dsp:txXfrm>
    </dsp:sp>
    <dsp:sp modelId="{1B6D10C0-1885-4096-927F-B32B7E5BB2BC}">
      <dsp:nvSpPr>
        <dsp:cNvPr id="0" name=""/>
        <dsp:cNvSpPr/>
      </dsp:nvSpPr>
      <dsp:spPr>
        <a:xfrm>
          <a:off x="7259266" y="1805967"/>
          <a:ext cx="19805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98052" y="4572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53341" y="1846736"/>
        <a:ext cx="9902" cy="9902"/>
      </dsp:txXfrm>
    </dsp:sp>
    <dsp:sp modelId="{1112EC8C-9D88-478B-873C-2F4F337E2744}">
      <dsp:nvSpPr>
        <dsp:cNvPr id="0" name=""/>
        <dsp:cNvSpPr/>
      </dsp:nvSpPr>
      <dsp:spPr>
        <a:xfrm>
          <a:off x="7259266" y="1374370"/>
          <a:ext cx="198052" cy="477317"/>
        </a:xfrm>
        <a:custGeom>
          <a:avLst/>
          <a:gdLst/>
          <a:ahLst/>
          <a:cxnLst/>
          <a:rect l="0" t="0" r="0" b="0"/>
          <a:pathLst>
            <a:path>
              <a:moveTo>
                <a:pt x="0" y="477317"/>
              </a:moveTo>
              <a:lnTo>
                <a:pt x="99026" y="477317"/>
              </a:lnTo>
              <a:lnTo>
                <a:pt x="99026" y="0"/>
              </a:lnTo>
              <a:lnTo>
                <a:pt x="198052" y="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45373" y="1600109"/>
        <a:ext cx="25838" cy="25838"/>
      </dsp:txXfrm>
    </dsp:sp>
    <dsp:sp modelId="{3C9E4639-AAD7-42B0-ACC5-94AC7DC6B8D2}">
      <dsp:nvSpPr>
        <dsp:cNvPr id="0" name=""/>
        <dsp:cNvSpPr/>
      </dsp:nvSpPr>
      <dsp:spPr>
        <a:xfrm>
          <a:off x="7259266" y="897052"/>
          <a:ext cx="198052" cy="954635"/>
        </a:xfrm>
        <a:custGeom>
          <a:avLst/>
          <a:gdLst/>
          <a:ahLst/>
          <a:cxnLst/>
          <a:rect l="0" t="0" r="0" b="0"/>
          <a:pathLst>
            <a:path>
              <a:moveTo>
                <a:pt x="0" y="954635"/>
              </a:moveTo>
              <a:lnTo>
                <a:pt x="99026" y="954635"/>
              </a:lnTo>
              <a:lnTo>
                <a:pt x="99026" y="0"/>
              </a:lnTo>
              <a:lnTo>
                <a:pt x="198052" y="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33918" y="1349995"/>
        <a:ext cx="48748" cy="48748"/>
      </dsp:txXfrm>
    </dsp:sp>
    <dsp:sp modelId="{947E2DCF-E408-4440-B16D-135495473115}">
      <dsp:nvSpPr>
        <dsp:cNvPr id="0" name=""/>
        <dsp:cNvSpPr/>
      </dsp:nvSpPr>
      <dsp:spPr>
        <a:xfrm>
          <a:off x="7259266" y="419734"/>
          <a:ext cx="198052" cy="1431953"/>
        </a:xfrm>
        <a:custGeom>
          <a:avLst/>
          <a:gdLst/>
          <a:ahLst/>
          <a:cxnLst/>
          <a:rect l="0" t="0" r="0" b="0"/>
          <a:pathLst>
            <a:path>
              <a:moveTo>
                <a:pt x="0" y="1431953"/>
              </a:moveTo>
              <a:lnTo>
                <a:pt x="99026" y="1431953"/>
              </a:lnTo>
              <a:lnTo>
                <a:pt x="99026" y="0"/>
              </a:lnTo>
              <a:lnTo>
                <a:pt x="198052" y="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7322153" y="1099571"/>
        <a:ext cx="72279" cy="72279"/>
      </dsp:txXfrm>
    </dsp:sp>
    <dsp:sp modelId="{C439FD19-1C1B-48D6-88E8-1C1D4A63E4CF}">
      <dsp:nvSpPr>
        <dsp:cNvPr id="0" name=""/>
        <dsp:cNvSpPr/>
      </dsp:nvSpPr>
      <dsp:spPr>
        <a:xfrm>
          <a:off x="1149010" y="1851687"/>
          <a:ext cx="198052" cy="1431953"/>
        </a:xfrm>
        <a:custGeom>
          <a:avLst/>
          <a:gdLst/>
          <a:ahLst/>
          <a:cxnLst/>
          <a:rect l="0" t="0" r="0" b="0"/>
          <a:pathLst>
            <a:path>
              <a:moveTo>
                <a:pt x="0" y="1431953"/>
              </a:moveTo>
              <a:lnTo>
                <a:pt x="99026" y="1431953"/>
              </a:lnTo>
              <a:lnTo>
                <a:pt x="99026" y="0"/>
              </a:lnTo>
              <a:lnTo>
                <a:pt x="198052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1211897" y="2531524"/>
        <a:ext cx="72279" cy="72279"/>
      </dsp:txXfrm>
    </dsp:sp>
    <dsp:sp modelId="{8C82F43C-119B-453E-838D-E25241CC073F}">
      <dsp:nvSpPr>
        <dsp:cNvPr id="0" name=""/>
        <dsp:cNvSpPr/>
      </dsp:nvSpPr>
      <dsp:spPr>
        <a:xfrm rot="16200000">
          <a:off x="-2041959" y="2713223"/>
          <a:ext cx="5241105" cy="1140834"/>
        </a:xfrm>
        <a:prstGeom prst="rect">
          <a:avLst/>
        </a:prstGeom>
        <a:solidFill>
          <a:schemeClr val="tx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International Relations</a:t>
          </a:r>
          <a:endParaRPr lang="en-GB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-2041959" y="2713223"/>
        <a:ext cx="5241105" cy="1140834"/>
      </dsp:txXfrm>
    </dsp:sp>
    <dsp:sp modelId="{387B6711-0EE7-434A-84D1-0FA8150D62FB}">
      <dsp:nvSpPr>
        <dsp:cNvPr id="0" name=""/>
        <dsp:cNvSpPr/>
      </dsp:nvSpPr>
      <dsp:spPr>
        <a:xfrm>
          <a:off x="1347062" y="1569665"/>
          <a:ext cx="5912204" cy="564044"/>
        </a:xfrm>
        <a:prstGeom prst="rect">
          <a:avLst/>
        </a:prstGeom>
        <a:solidFill>
          <a:schemeClr val="tx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Education, Communication, and Outreach</a:t>
          </a:r>
          <a:endParaRPr lang="en-GB" sz="2000" b="1" kern="1200" dirty="0">
            <a:solidFill>
              <a:schemeClr val="bg1"/>
            </a:solidFill>
          </a:endParaRPr>
        </a:p>
      </dsp:txBody>
      <dsp:txXfrm>
        <a:off x="1347062" y="1569665"/>
        <a:ext cx="5912204" cy="564044"/>
      </dsp:txXfrm>
    </dsp:sp>
    <dsp:sp modelId="{256E2BBB-EF93-494D-BBD2-2A87E9A7C460}">
      <dsp:nvSpPr>
        <dsp:cNvPr id="0" name=""/>
        <dsp:cNvSpPr/>
      </dsp:nvSpPr>
      <dsp:spPr>
        <a:xfrm>
          <a:off x="7457319" y="218814"/>
          <a:ext cx="4726505" cy="401840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</a:schemeClr>
              </a:solidFill>
            </a:rPr>
            <a:t>Editorial Content Development</a:t>
          </a:r>
        </a:p>
      </dsp:txBody>
      <dsp:txXfrm>
        <a:off x="7457319" y="218814"/>
        <a:ext cx="4726505" cy="401840"/>
      </dsp:txXfrm>
    </dsp:sp>
    <dsp:sp modelId="{B7410562-7F21-439B-BA08-4E31CEBBD5F1}">
      <dsp:nvSpPr>
        <dsp:cNvPr id="0" name=""/>
        <dsp:cNvSpPr/>
      </dsp:nvSpPr>
      <dsp:spPr>
        <a:xfrm>
          <a:off x="7457319" y="696131"/>
          <a:ext cx="4726505" cy="401840"/>
        </a:xfrm>
        <a:prstGeom prst="rect">
          <a:avLst/>
        </a:prstGeom>
        <a:solidFill>
          <a:schemeClr val="tx1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</a:schemeClr>
              </a:solidFill>
            </a:rPr>
            <a:t>Media and Press Relations</a:t>
          </a:r>
        </a:p>
      </dsp:txBody>
      <dsp:txXfrm>
        <a:off x="7457319" y="696131"/>
        <a:ext cx="4726505" cy="401840"/>
      </dsp:txXfrm>
    </dsp:sp>
    <dsp:sp modelId="{12D05C46-C869-4770-AD63-056B9A7CCA07}">
      <dsp:nvSpPr>
        <dsp:cNvPr id="0" name=""/>
        <dsp:cNvSpPr/>
      </dsp:nvSpPr>
      <dsp:spPr>
        <a:xfrm>
          <a:off x="7457319" y="1173449"/>
          <a:ext cx="4726505" cy="401840"/>
        </a:xfrm>
        <a:prstGeom prst="rect">
          <a:avLst/>
        </a:prstGeom>
        <a:solidFill>
          <a:schemeClr val="tx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1"/>
              </a:solidFill>
            </a:rPr>
            <a:t>Global Constituency Engagement</a:t>
          </a:r>
        </a:p>
      </dsp:txBody>
      <dsp:txXfrm>
        <a:off x="7457319" y="1173449"/>
        <a:ext cx="4726505" cy="401840"/>
      </dsp:txXfrm>
    </dsp:sp>
    <dsp:sp modelId="{5CABFA83-FBF9-44AB-9385-A3FA58DB2230}">
      <dsp:nvSpPr>
        <dsp:cNvPr id="0" name=""/>
        <dsp:cNvSpPr/>
      </dsp:nvSpPr>
      <dsp:spPr>
        <a:xfrm>
          <a:off x="7457319" y="1650767"/>
          <a:ext cx="4726505" cy="401840"/>
        </a:xfrm>
        <a:prstGeom prst="rect">
          <a:avLst/>
        </a:prstGeom>
        <a:solidFill>
          <a:schemeClr val="tx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1"/>
              </a:solidFill>
            </a:rPr>
            <a:t>Visitors and Local Engagement</a:t>
          </a:r>
        </a:p>
      </dsp:txBody>
      <dsp:txXfrm>
        <a:off x="7457319" y="1650767"/>
        <a:ext cx="4726505" cy="401840"/>
      </dsp:txXfrm>
    </dsp:sp>
    <dsp:sp modelId="{D2D37A3E-6232-4FA1-BC84-825469D0B826}">
      <dsp:nvSpPr>
        <dsp:cNvPr id="0" name=""/>
        <dsp:cNvSpPr/>
      </dsp:nvSpPr>
      <dsp:spPr>
        <a:xfrm>
          <a:off x="7457319" y="2128085"/>
          <a:ext cx="4726505" cy="401840"/>
        </a:xfrm>
        <a:prstGeom prst="rect">
          <a:avLst/>
        </a:prstGeom>
        <a:solidFill>
          <a:schemeClr val="tx1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chemeClr val="bg1"/>
              </a:solidFill>
            </a:rPr>
            <a:t>Teacher </a:t>
          </a:r>
          <a:r>
            <a:rPr lang="en-US" sz="1800" kern="1200" dirty="0" smtClean="0">
              <a:solidFill>
                <a:schemeClr val="bg1"/>
              </a:solidFill>
            </a:rPr>
            <a:t>and Student </a:t>
          </a:r>
          <a:r>
            <a:rPr lang="en-US" sz="1800" kern="1200" dirty="0" err="1" smtClean="0">
              <a:solidFill>
                <a:schemeClr val="bg1"/>
              </a:solidFill>
            </a:rPr>
            <a:t>Programmes</a:t>
          </a:r>
          <a:endParaRPr lang="en-US" sz="1800" kern="1200" dirty="0" smtClean="0">
            <a:solidFill>
              <a:schemeClr val="bg1"/>
            </a:solidFill>
          </a:endParaRPr>
        </a:p>
      </dsp:txBody>
      <dsp:txXfrm>
        <a:off x="7457319" y="2128085"/>
        <a:ext cx="4726505" cy="401840"/>
      </dsp:txXfrm>
    </dsp:sp>
    <dsp:sp modelId="{2A52254F-140B-4ECB-A0EC-F03B85ABE14D}">
      <dsp:nvSpPr>
        <dsp:cNvPr id="0" name=""/>
        <dsp:cNvSpPr/>
      </dsp:nvSpPr>
      <dsp:spPr>
        <a:xfrm>
          <a:off x="7457319" y="2605403"/>
          <a:ext cx="4726505" cy="401840"/>
        </a:xfrm>
        <a:prstGeom prst="rect">
          <a:avLst/>
        </a:prstGeom>
        <a:solidFill>
          <a:schemeClr val="tx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1"/>
              </a:solidFill>
            </a:rPr>
            <a:t>Audiovisual Production Service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7457319" y="2605403"/>
        <a:ext cx="4726505" cy="401840"/>
      </dsp:txXfrm>
    </dsp:sp>
    <dsp:sp modelId="{8CFDA3F7-8E72-4171-92E8-6A30E56A6D51}">
      <dsp:nvSpPr>
        <dsp:cNvPr id="0" name=""/>
        <dsp:cNvSpPr/>
      </dsp:nvSpPr>
      <dsp:spPr>
        <a:xfrm>
          <a:off x="7457319" y="3082721"/>
          <a:ext cx="4726505" cy="401840"/>
        </a:xfrm>
        <a:prstGeom prst="rect">
          <a:avLst/>
        </a:prstGeom>
        <a:solidFill>
          <a:schemeClr val="tx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1"/>
              </a:solidFill>
            </a:rPr>
            <a:t>Design and Visual Identity Service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7457319" y="3082721"/>
        <a:ext cx="4726505" cy="401840"/>
      </dsp:txXfrm>
    </dsp:sp>
    <dsp:sp modelId="{8BE5B1FC-5B12-4AB7-BD7F-02C3ADBD056D}">
      <dsp:nvSpPr>
        <dsp:cNvPr id="0" name=""/>
        <dsp:cNvSpPr/>
      </dsp:nvSpPr>
      <dsp:spPr>
        <a:xfrm>
          <a:off x="1347062" y="3261873"/>
          <a:ext cx="5922611" cy="618469"/>
        </a:xfrm>
        <a:prstGeom prst="rect">
          <a:avLst/>
        </a:prstGeom>
        <a:solidFill>
          <a:schemeClr val="tx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Protocol Office</a:t>
          </a:r>
          <a:endParaRPr lang="en-GB" sz="2000" b="1" kern="1200" dirty="0">
            <a:solidFill>
              <a:schemeClr val="bg1"/>
            </a:solidFill>
          </a:endParaRPr>
        </a:p>
      </dsp:txBody>
      <dsp:txXfrm>
        <a:off x="1347062" y="3261873"/>
        <a:ext cx="5922611" cy="618469"/>
      </dsp:txXfrm>
    </dsp:sp>
    <dsp:sp modelId="{B8DFEB7B-D54E-4839-BBD8-40BAB7F8BE4B}">
      <dsp:nvSpPr>
        <dsp:cNvPr id="0" name=""/>
        <dsp:cNvSpPr/>
      </dsp:nvSpPr>
      <dsp:spPr>
        <a:xfrm>
          <a:off x="1347062" y="4433572"/>
          <a:ext cx="5912204" cy="564044"/>
        </a:xfrm>
        <a:prstGeom prst="rect">
          <a:avLst/>
        </a:prstGeom>
        <a:solidFill>
          <a:schemeClr val="tx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bg1"/>
              </a:solidFill>
            </a:rPr>
            <a:t>Stakeholder Relations</a:t>
          </a:r>
          <a:endParaRPr lang="en-GB" sz="2000" b="1" kern="1200" dirty="0">
            <a:solidFill>
              <a:schemeClr val="bg1"/>
            </a:solidFill>
          </a:endParaRPr>
        </a:p>
      </dsp:txBody>
      <dsp:txXfrm>
        <a:off x="1347062" y="4433572"/>
        <a:ext cx="5912204" cy="564044"/>
      </dsp:txXfrm>
    </dsp:sp>
    <dsp:sp modelId="{571C15B5-A570-4AF3-AECB-29A311ADA8F5}">
      <dsp:nvSpPr>
        <dsp:cNvPr id="0" name=""/>
        <dsp:cNvSpPr/>
      </dsp:nvSpPr>
      <dsp:spPr>
        <a:xfrm>
          <a:off x="7457319" y="3560038"/>
          <a:ext cx="4726505" cy="40184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</a:schemeClr>
              </a:solidFill>
            </a:rPr>
            <a:t>Member States</a:t>
          </a:r>
          <a:endParaRPr lang="en-GB" sz="1800" kern="1200" dirty="0">
            <a:solidFill>
              <a:schemeClr val="tx1">
                <a:lumMod val="75000"/>
              </a:schemeClr>
            </a:solidFill>
          </a:endParaRPr>
        </a:p>
      </dsp:txBody>
      <dsp:txXfrm>
        <a:off x="7457319" y="3560038"/>
        <a:ext cx="4726505" cy="401840"/>
      </dsp:txXfrm>
    </dsp:sp>
    <dsp:sp modelId="{447BAE3F-C409-414F-AB72-4DA46A70C546}">
      <dsp:nvSpPr>
        <dsp:cNvPr id="0" name=""/>
        <dsp:cNvSpPr/>
      </dsp:nvSpPr>
      <dsp:spPr>
        <a:xfrm>
          <a:off x="7457319" y="4037356"/>
          <a:ext cx="4726505" cy="40184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</a:schemeClr>
              </a:solidFill>
            </a:rPr>
            <a:t>Non-Member States</a:t>
          </a:r>
          <a:endParaRPr lang="en-GB" sz="1800" kern="1200" dirty="0">
            <a:solidFill>
              <a:schemeClr val="tx1">
                <a:lumMod val="75000"/>
              </a:schemeClr>
            </a:solidFill>
          </a:endParaRPr>
        </a:p>
      </dsp:txBody>
      <dsp:txXfrm>
        <a:off x="7457319" y="4037356"/>
        <a:ext cx="4726505" cy="401840"/>
      </dsp:txXfrm>
    </dsp:sp>
    <dsp:sp modelId="{73C57830-A023-40C0-B55F-05111F1F060E}">
      <dsp:nvSpPr>
        <dsp:cNvPr id="0" name=""/>
        <dsp:cNvSpPr/>
      </dsp:nvSpPr>
      <dsp:spPr>
        <a:xfrm>
          <a:off x="7457319" y="4514674"/>
          <a:ext cx="4726505" cy="40184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</a:schemeClr>
              </a:solidFill>
            </a:rPr>
            <a:t>Host States</a:t>
          </a:r>
          <a:endParaRPr lang="en-GB" sz="1800" kern="1200" dirty="0">
            <a:solidFill>
              <a:schemeClr val="tx1">
                <a:lumMod val="75000"/>
              </a:schemeClr>
            </a:solidFill>
          </a:endParaRPr>
        </a:p>
      </dsp:txBody>
      <dsp:txXfrm>
        <a:off x="7457319" y="4514674"/>
        <a:ext cx="4726505" cy="401840"/>
      </dsp:txXfrm>
    </dsp:sp>
    <dsp:sp modelId="{EB2F260F-0EFE-4FB2-B3EE-5141053B96BB}">
      <dsp:nvSpPr>
        <dsp:cNvPr id="0" name=""/>
        <dsp:cNvSpPr/>
      </dsp:nvSpPr>
      <dsp:spPr>
        <a:xfrm>
          <a:off x="7457319" y="4991992"/>
          <a:ext cx="4726505" cy="40184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</a:schemeClr>
              </a:solidFill>
            </a:rPr>
            <a:t>International Organizations</a:t>
          </a:r>
          <a:endParaRPr lang="en-GB" sz="1800" kern="1200" dirty="0">
            <a:solidFill>
              <a:schemeClr val="tx1">
                <a:lumMod val="75000"/>
              </a:schemeClr>
            </a:solidFill>
          </a:endParaRPr>
        </a:p>
      </dsp:txBody>
      <dsp:txXfrm>
        <a:off x="7457319" y="4991992"/>
        <a:ext cx="4726505" cy="401840"/>
      </dsp:txXfrm>
    </dsp:sp>
    <dsp:sp modelId="{07FD8B7F-2633-4904-A435-E5D3D20DDB97}">
      <dsp:nvSpPr>
        <dsp:cNvPr id="0" name=""/>
        <dsp:cNvSpPr/>
      </dsp:nvSpPr>
      <dsp:spPr>
        <a:xfrm>
          <a:off x="7457319" y="5469310"/>
          <a:ext cx="4726505" cy="401840"/>
        </a:xfrm>
        <a:prstGeom prst="rect">
          <a:avLst/>
        </a:prstGeom>
        <a:solidFill>
          <a:schemeClr val="tx2">
            <a:lumMod val="20000"/>
            <a:lumOff val="8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>
                  <a:lumMod val="75000"/>
                </a:schemeClr>
              </a:solidFill>
            </a:rPr>
            <a:t>Partnerships and Fundraising</a:t>
          </a:r>
          <a:endParaRPr lang="en-GB" sz="1800" kern="1200" dirty="0">
            <a:solidFill>
              <a:schemeClr val="tx1">
                <a:lumMod val="75000"/>
              </a:schemeClr>
            </a:solidFill>
          </a:endParaRPr>
        </a:p>
      </dsp:txBody>
      <dsp:txXfrm>
        <a:off x="7457319" y="5469310"/>
        <a:ext cx="4726505" cy="401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0A90DA-AEF4-4281-BA5F-D1737D461314}" type="datetimeFigureOut">
              <a:rPr lang="en-GB" smtClean="0"/>
              <a:t>18/07/2016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06834-86F5-42D7-9EAB-DD57F9C950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199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64230-33A5-4A7C-81EB-85F21F0D1D04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392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Use new pictures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>
                <a:solidFill>
                  <a:prstClr val="black"/>
                </a:solidFill>
              </a:rPr>
              <a:pPr/>
              <a:t>14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275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40</a:t>
            </a:r>
            <a:r>
              <a:rPr lang="en-GB" baseline="0" dirty="0" smtClean="0"/>
              <a:t> 000 students per year</a:t>
            </a:r>
          </a:p>
          <a:p>
            <a:r>
              <a:rPr lang="en-GB" baseline="0" dirty="0" smtClean="0"/>
              <a:t>570 from Czech rep.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>
                <a:solidFill>
                  <a:prstClr val="black"/>
                </a:solidFill>
              </a:rPr>
              <a:pPr/>
              <a:t>15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70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785146"/>
            <a:ext cx="1296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292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30334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9755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lang="en-GB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lang="en-GB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572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re">
    <p:bg>
      <p:bgPr>
        <a:solidFill>
          <a:srgbClr val="0053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889000" y="2611460"/>
            <a:ext cx="10414000" cy="1635080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sldNum" sz="quarter" idx="2"/>
          </p:nvPr>
        </p:nvSpPr>
        <p:spPr>
          <a:xfrm>
            <a:off x="5879625" y="6540500"/>
            <a:ext cx="213200" cy="210314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993158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69310277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ur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30" name="Shape 30"/>
          <p:cNvSpPr/>
          <p:nvPr/>
        </p:nvSpPr>
        <p:spPr>
          <a:xfrm>
            <a:off x="630455" y="3203298"/>
            <a:ext cx="10994044" cy="451406"/>
          </a:xfrm>
          <a:prstGeom prst="rect">
            <a:avLst/>
          </a:prstGeom>
          <a:ln w="12700">
            <a:miter lim="400000"/>
          </a:ln>
        </p:spPr>
        <p:txBody>
          <a:bodyPr lIns="25400" tIns="25400" rIns="25400" bIns="25400" anchor="ctr">
            <a:spAutoFit/>
          </a:bodyPr>
          <a:lstStyle/>
          <a:p>
            <a:pPr defTabSz="412750" hangingPunct="0">
              <a:spcBef>
                <a:spcPts val="2950"/>
              </a:spcBef>
              <a:defRPr sz="5200">
                <a:solidFill>
                  <a:srgbClr val="005394"/>
                </a:solidFill>
              </a:defRPr>
            </a:pPr>
            <a:endParaRPr sz="2600" kern="0">
              <a:solidFill>
                <a:srgbClr val="005394"/>
              </a:solidFill>
              <a:latin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24063929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xfrm>
            <a:off x="844550" y="1127125"/>
            <a:ext cx="10502900" cy="46037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5394"/>
                </a:solidFill>
              </a:defRPr>
            </a:lvl1pPr>
            <a:lvl2pPr>
              <a:defRPr>
                <a:solidFill>
                  <a:srgbClr val="005394"/>
                </a:solidFill>
              </a:defRPr>
            </a:lvl2pPr>
            <a:lvl3pPr>
              <a:defRPr>
                <a:solidFill>
                  <a:srgbClr val="005394"/>
                </a:solidFill>
              </a:defRPr>
            </a:lvl3pPr>
            <a:lvl4pPr>
              <a:defRPr>
                <a:solidFill>
                  <a:srgbClr val="005394"/>
                </a:solidFill>
              </a:defRPr>
            </a:lvl4pPr>
            <a:lvl5pPr>
              <a:defRPr>
                <a:solidFill>
                  <a:srgbClr val="00539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21341532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211258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sldNum" sz="quarter" idx="2"/>
          </p:nvPr>
        </p:nvSpPr>
        <p:spPr>
          <a:xfrm>
            <a:off x="5947754" y="6540500"/>
            <a:ext cx="290144" cy="287258"/>
          </a:xfrm>
          <a:prstGeom prst="rect">
            <a:avLst/>
          </a:prstGeom>
        </p:spPr>
        <p:txBody>
          <a:bodyPr anchor="t"/>
          <a:lstStyle>
            <a:lvl1pPr algn="ctr">
              <a:defRPr sz="1200">
                <a:latin typeface="+mn-lt"/>
                <a:ea typeface="+mn-ea"/>
                <a:cs typeface="+mn-cs"/>
                <a:sym typeface="Helvetica Light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248616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947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2600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6386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436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6409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964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9087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6933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679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3758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076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725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17080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5644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36620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6115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5091" y="6262254"/>
            <a:ext cx="11277600" cy="502919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9354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605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Comp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396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651" y="6157663"/>
            <a:ext cx="10402349" cy="707202"/>
          </a:xfrm>
          <a:prstGeom prst="rect">
            <a:avLst/>
          </a:prstGeom>
        </p:spPr>
      </p:pic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0402349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911424" y="6237313"/>
            <a:ext cx="10969139" cy="50839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43339" y="116633"/>
            <a:ext cx="11905323" cy="587639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0277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75" r:id="rId9"/>
    <p:sldLayoutId id="2147483669" r:id="rId10"/>
    <p:sldLayoutId id="2147483670" r:id="rId11"/>
    <p:sldLayoutId id="2147483674" r:id="rId12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sted-image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-6403" y="-1559"/>
            <a:ext cx="12204806" cy="960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asted-imag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31944" y="6073691"/>
            <a:ext cx="1517577" cy="419581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442005" y="6242358"/>
            <a:ext cx="213200" cy="21031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r">
              <a:defRPr sz="700"/>
            </a:lvl1pPr>
          </a:lstStyle>
          <a:p>
            <a:pPr defTabSz="412750" hangingPunct="0"/>
            <a:fld id="{86CB4B4D-7CA3-9044-876B-883B54F8677D}" type="slidenum">
              <a:rPr lang="en-GB" kern="0" smtClean="0">
                <a:solidFill>
                  <a:srgbClr val="000000"/>
                </a:solidFill>
                <a:latin typeface="Helvetica Neue"/>
                <a:sym typeface="Helvetica Neue"/>
              </a:rPr>
              <a:pPr defTabSz="412750" hangingPunct="0"/>
              <a:t>‹#›</a:t>
            </a:fld>
            <a:endParaRPr lang="en-GB" kern="0">
              <a:solidFill>
                <a:srgbClr val="000000"/>
              </a:solidFill>
              <a:latin typeface="Helvetica Neue"/>
              <a:sym typeface="Helvetica Neue"/>
            </a:endParaRPr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628468" y="476250"/>
            <a:ext cx="10502901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844550" y="1619250"/>
            <a:ext cx="10502900" cy="4603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695494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transition spd="med"/>
  <p:txStyles>
    <p:titleStyle>
      <a:lvl1pPr marL="0" marR="0" indent="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5394"/>
          </a:solidFill>
          <a:uFillTx/>
          <a:latin typeface="+mj-lt"/>
          <a:ea typeface="+mj-ea"/>
          <a:cs typeface="+mj-cs"/>
          <a:sym typeface="Helvetica Neue"/>
        </a:defRPr>
      </a:lvl1pPr>
      <a:lvl2pPr marL="0" marR="0" indent="1143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5394"/>
          </a:solidFill>
          <a:uFillTx/>
          <a:latin typeface="+mj-lt"/>
          <a:ea typeface="+mj-ea"/>
          <a:cs typeface="+mj-cs"/>
          <a:sym typeface="Helvetica Neue"/>
        </a:defRPr>
      </a:lvl2pPr>
      <a:lvl3pPr marL="0" marR="0" indent="2286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5394"/>
          </a:solidFill>
          <a:uFillTx/>
          <a:latin typeface="+mj-lt"/>
          <a:ea typeface="+mj-ea"/>
          <a:cs typeface="+mj-cs"/>
          <a:sym typeface="Helvetica Neue"/>
        </a:defRPr>
      </a:lvl3pPr>
      <a:lvl4pPr marL="0" marR="0" indent="3429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5394"/>
          </a:solidFill>
          <a:uFillTx/>
          <a:latin typeface="+mj-lt"/>
          <a:ea typeface="+mj-ea"/>
          <a:cs typeface="+mj-cs"/>
          <a:sym typeface="Helvetica Neue"/>
        </a:defRPr>
      </a:lvl4pPr>
      <a:lvl5pPr marL="0" marR="0" indent="4572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5394"/>
          </a:solidFill>
          <a:uFillTx/>
          <a:latin typeface="+mj-lt"/>
          <a:ea typeface="+mj-ea"/>
          <a:cs typeface="+mj-cs"/>
          <a:sym typeface="Helvetica Neue"/>
        </a:defRPr>
      </a:lvl5pPr>
      <a:lvl6pPr marL="0" marR="0" indent="5715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5394"/>
          </a:solidFill>
          <a:uFillTx/>
          <a:latin typeface="+mj-lt"/>
          <a:ea typeface="+mj-ea"/>
          <a:cs typeface="+mj-cs"/>
          <a:sym typeface="Helvetica Neue"/>
        </a:defRPr>
      </a:lvl6pPr>
      <a:lvl7pPr marL="0" marR="0" indent="6858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5394"/>
          </a:solidFill>
          <a:uFillTx/>
          <a:latin typeface="+mj-lt"/>
          <a:ea typeface="+mj-ea"/>
          <a:cs typeface="+mj-cs"/>
          <a:sym typeface="Helvetica Neue"/>
        </a:defRPr>
      </a:lvl7pPr>
      <a:lvl8pPr marL="0" marR="0" indent="8001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5394"/>
          </a:solidFill>
          <a:uFillTx/>
          <a:latin typeface="+mj-lt"/>
          <a:ea typeface="+mj-ea"/>
          <a:cs typeface="+mj-cs"/>
          <a:sym typeface="Helvetica Neue"/>
        </a:defRPr>
      </a:lvl8pPr>
      <a:lvl9pPr marL="0" marR="0" indent="914400" algn="l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5394"/>
          </a:solidFill>
          <a:uFillTx/>
          <a:latin typeface="+mj-lt"/>
          <a:ea typeface="+mj-ea"/>
          <a:cs typeface="+mj-cs"/>
          <a:sym typeface="Helvetica Neue"/>
        </a:defRPr>
      </a:lvl9pPr>
    </p:titleStyle>
    <p:bodyStyle>
      <a:lvl1pPr marL="317500" marR="0" indent="-317500" algn="l" defTabSz="41275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635000" marR="0" indent="-317500" algn="l" defTabSz="41275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952500" marR="0" indent="-317500" algn="l" defTabSz="41275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1270000" marR="0" indent="-317500" algn="l" defTabSz="41275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1587500" marR="0" indent="-317500" algn="l" defTabSz="41275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1905000" marR="0" indent="-317500" algn="l" defTabSz="41275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2222500" marR="0" indent="-317500" algn="l" defTabSz="41275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2540000" marR="0" indent="-317500" algn="l" defTabSz="41275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2857500" marR="0" indent="-317500" algn="l" defTabSz="412750" latinLnBrk="0">
        <a:lnSpc>
          <a:spcPct val="100000"/>
        </a:lnSpc>
        <a:spcBef>
          <a:spcPts val="260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143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2286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3429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4572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5715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6858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8001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914400" algn="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216" y="64501"/>
            <a:ext cx="10986370" cy="950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216" y="1164921"/>
            <a:ext cx="11938347" cy="5098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5130" y="64501"/>
            <a:ext cx="864136" cy="988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759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jpg"/><Relationship Id="rId7" Type="http://schemas.openxmlformats.org/officeDocument/2006/relationships/image" Target="../media/image60.png"/><Relationship Id="rId12" Type="http://schemas.openxmlformats.org/officeDocument/2006/relationships/image" Target="../media/image65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9.png"/><Relationship Id="rId11" Type="http://schemas.openxmlformats.org/officeDocument/2006/relationships/image" Target="../media/image64.jpeg"/><Relationship Id="rId5" Type="http://schemas.openxmlformats.org/officeDocument/2006/relationships/image" Target="../media/image58.jpeg"/><Relationship Id="rId10" Type="http://schemas.openxmlformats.org/officeDocument/2006/relationships/image" Target="../media/image63.jpeg"/><Relationship Id="rId4" Type="http://schemas.openxmlformats.org/officeDocument/2006/relationships/image" Target="../media/image57.jpg"/><Relationship Id="rId9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6.jpe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75.jpeg"/><Relationship Id="rId5" Type="http://schemas.openxmlformats.org/officeDocument/2006/relationships/image" Target="../media/image74.png"/><Relationship Id="rId10" Type="http://schemas.openxmlformats.org/officeDocument/2006/relationships/image" Target="../media/image79.jpeg"/><Relationship Id="rId4" Type="http://schemas.openxmlformats.org/officeDocument/2006/relationships/image" Target="../media/image73.png"/><Relationship Id="rId9" Type="http://schemas.openxmlformats.org/officeDocument/2006/relationships/image" Target="../media/image7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image" Target="../media/image81.png"/><Relationship Id="rId7" Type="http://schemas.openxmlformats.org/officeDocument/2006/relationships/image" Target="../media/image85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902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b="24645"/>
          <a:stretch/>
        </p:blipFill>
        <p:spPr>
          <a:xfrm>
            <a:off x="0" y="1"/>
            <a:ext cx="12192000" cy="61551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Visiting CERN • Local Engagement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0615" y="4445763"/>
            <a:ext cx="6958047" cy="1574561"/>
          </a:xfrm>
          <a:solidFill>
            <a:schemeClr val="bg1"/>
          </a:solidFill>
        </p:spPr>
        <p:txBody>
          <a:bodyPr/>
          <a:lstStyle/>
          <a:p>
            <a:pPr marL="36576" indent="0">
              <a:buNone/>
            </a:pPr>
            <a:r>
              <a:rPr lang="en-US" dirty="0" smtClean="0"/>
              <a:t>Various activities for locals, regionals, and internationals at the CERN site.</a:t>
            </a:r>
          </a:p>
          <a:p>
            <a:pPr marL="36576" indent="0">
              <a:buNone/>
            </a:pPr>
            <a:r>
              <a:rPr lang="en-US" dirty="0" smtClean="0"/>
              <a:t>Thanks for your support!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5943" y="0"/>
            <a:ext cx="7236057" cy="43391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" t="17912" r="89" b="9197"/>
          <a:stretch/>
        </p:blipFill>
        <p:spPr>
          <a:xfrm>
            <a:off x="1" y="2414433"/>
            <a:ext cx="4955942" cy="2410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86"/>
          <a:stretch/>
        </p:blipFill>
        <p:spPr>
          <a:xfrm>
            <a:off x="0" y="-1"/>
            <a:ext cx="4955943" cy="24144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88"/>
          <a:stretch/>
        </p:blipFill>
        <p:spPr>
          <a:xfrm>
            <a:off x="0" y="4667534"/>
            <a:ext cx="4955943" cy="14904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18" y="2824223"/>
            <a:ext cx="3547910" cy="145863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1418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Teacher </a:t>
            </a:r>
            <a:r>
              <a:rPr lang="en-US" dirty="0" err="1" smtClean="0"/>
              <a:t>Programmes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6804" r="6421" b="2171"/>
          <a:stretch/>
        </p:blipFill>
        <p:spPr>
          <a:xfrm>
            <a:off x="0" y="1"/>
            <a:ext cx="12192000" cy="558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83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Teacher </a:t>
            </a:r>
            <a:r>
              <a:rPr lang="en-US" dirty="0" err="1" smtClean="0"/>
              <a:t>Programmes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183" y="3753137"/>
            <a:ext cx="11939480" cy="2417315"/>
          </a:xfrm>
        </p:spPr>
        <p:txBody>
          <a:bodyPr>
            <a:normAutofit fontScale="47500" lnSpcReduction="20000"/>
          </a:bodyPr>
          <a:lstStyle/>
          <a:p>
            <a:pPr marL="36576" indent="0" algn="ctr" defTabSz="788669">
              <a:lnSpc>
                <a:spcPct val="120000"/>
              </a:lnSpc>
              <a:spcBef>
                <a:spcPts val="4400"/>
              </a:spcBef>
              <a:buNone/>
              <a:defRPr sz="5760"/>
            </a:pPr>
            <a:r>
              <a:rPr lang="en-GB" dirty="0"/>
              <a:t>National Teacher Programmes in the language of the country </a:t>
            </a:r>
            <a:r>
              <a:rPr lang="en-GB" dirty="0">
                <a:solidFill>
                  <a:srgbClr val="A6AAA9"/>
                </a:solidFill>
              </a:rPr>
              <a:t>|</a:t>
            </a:r>
            <a:r>
              <a:rPr lang="en-GB" dirty="0"/>
              <a:t> </a:t>
            </a:r>
            <a:r>
              <a:rPr lang="en-GB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4-6 days</a:t>
            </a:r>
          </a:p>
          <a:p>
            <a:pPr marL="36576" indent="0" algn="ctr" defTabSz="788669">
              <a:lnSpc>
                <a:spcPct val="120000"/>
              </a:lnSpc>
              <a:buNone/>
              <a:defRPr sz="5760"/>
            </a:pPr>
            <a:r>
              <a:rPr lang="en-GB" sz="2500" i="1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focus on visits and lectures</a:t>
            </a:r>
          </a:p>
          <a:p>
            <a:pPr marL="36576" indent="0" algn="ctr" defTabSz="788669">
              <a:lnSpc>
                <a:spcPct val="120000"/>
              </a:lnSpc>
              <a:buNone/>
              <a:defRPr sz="5760"/>
            </a:pPr>
            <a:endParaRPr lang="en-GB" sz="1200" i="1" dirty="0">
              <a:solidFill>
                <a:schemeClr val="accent1">
                  <a:hueOff val="47394"/>
                  <a:satOff val="-25753"/>
                  <a:lumOff val="-7544"/>
                </a:schemeClr>
              </a:solidFill>
            </a:endParaRPr>
          </a:p>
          <a:p>
            <a:pPr marL="36576" indent="0" algn="ctr" defTabSz="788669">
              <a:lnSpc>
                <a:spcPct val="120000"/>
              </a:lnSpc>
              <a:buNone/>
              <a:defRPr sz="5760"/>
            </a:pPr>
            <a:r>
              <a:rPr lang="en-GB" i="1" dirty="0"/>
              <a:t>International Teacher </a:t>
            </a:r>
            <a:r>
              <a:rPr lang="en-GB" i="1" dirty="0" smtClean="0"/>
              <a:t>Weeks in </a:t>
            </a:r>
            <a:r>
              <a:rPr lang="en-GB" i="1" dirty="0"/>
              <a:t>English </a:t>
            </a:r>
            <a:r>
              <a:rPr lang="en-GB" i="1" dirty="0">
                <a:solidFill>
                  <a:srgbClr val="A6AAA9"/>
                </a:solidFill>
              </a:rPr>
              <a:t>|</a:t>
            </a:r>
            <a:r>
              <a:rPr lang="en-GB" i="1" dirty="0"/>
              <a:t> </a:t>
            </a:r>
            <a:r>
              <a:rPr lang="en-GB" i="1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2 weeks </a:t>
            </a:r>
          </a:p>
          <a:p>
            <a:pPr marL="36576" indent="0" algn="ctr" defTabSz="788669">
              <a:lnSpc>
                <a:spcPct val="120000"/>
              </a:lnSpc>
              <a:buNone/>
              <a:defRPr sz="5760"/>
            </a:pPr>
            <a:r>
              <a:rPr lang="en-GB" sz="2500" i="1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focus on visits and lectures</a:t>
            </a:r>
          </a:p>
          <a:p>
            <a:pPr marL="36576" indent="0" algn="ctr" defTabSz="788669">
              <a:lnSpc>
                <a:spcPct val="120000"/>
              </a:lnSpc>
              <a:buNone/>
              <a:defRPr sz="5760"/>
            </a:pPr>
            <a:endParaRPr lang="en-GB" sz="1600" i="1" dirty="0">
              <a:solidFill>
                <a:schemeClr val="accent1">
                  <a:hueOff val="47394"/>
                  <a:satOff val="-25753"/>
                  <a:lumOff val="-7544"/>
                </a:schemeClr>
              </a:solidFill>
            </a:endParaRPr>
          </a:p>
          <a:p>
            <a:pPr marL="36576" indent="0" algn="ctr" defTabSz="788669">
              <a:lnSpc>
                <a:spcPct val="120000"/>
              </a:lnSpc>
              <a:buNone/>
              <a:defRPr sz="5760"/>
            </a:pPr>
            <a:r>
              <a:rPr lang="en-GB" dirty="0"/>
              <a:t>International Teacher </a:t>
            </a:r>
            <a:r>
              <a:rPr lang="en-GB" dirty="0" smtClean="0"/>
              <a:t>Programme “HST” </a:t>
            </a:r>
            <a:r>
              <a:rPr lang="en-GB" dirty="0"/>
              <a:t>in English </a:t>
            </a:r>
            <a:r>
              <a:rPr lang="en-GB" dirty="0">
                <a:solidFill>
                  <a:srgbClr val="A6AAA9"/>
                </a:solidFill>
              </a:rPr>
              <a:t>|</a:t>
            </a:r>
            <a:r>
              <a:rPr lang="en-GB" dirty="0"/>
              <a:t> </a:t>
            </a:r>
            <a:r>
              <a:rPr lang="en-GB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3 weeks</a:t>
            </a:r>
          </a:p>
          <a:p>
            <a:pPr marL="36576" indent="0" algn="ctr" defTabSz="788669">
              <a:lnSpc>
                <a:spcPct val="120000"/>
              </a:lnSpc>
              <a:buNone/>
              <a:defRPr sz="5760"/>
            </a:pPr>
            <a:r>
              <a:rPr lang="en-GB" sz="2500" i="1" dirty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focus on </a:t>
            </a:r>
            <a:r>
              <a:rPr lang="en-GB" sz="2500" i="1" dirty="0" smtClean="0">
                <a:solidFill>
                  <a:schemeClr val="accent1">
                    <a:hueOff val="47394"/>
                    <a:satOff val="-25753"/>
                    <a:lumOff val="-7544"/>
                  </a:schemeClr>
                </a:solidFill>
              </a:rPr>
              <a:t>collaboration</a:t>
            </a:r>
            <a:endParaRPr lang="en-GB" sz="2500" i="1" dirty="0">
              <a:solidFill>
                <a:schemeClr val="accent1">
                  <a:hueOff val="47394"/>
                  <a:satOff val="-25753"/>
                  <a:lumOff val="-7544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6383" b="8277"/>
          <a:stretch/>
        </p:blipFill>
        <p:spPr>
          <a:xfrm>
            <a:off x="0" y="0"/>
            <a:ext cx="7357516" cy="34665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9732943">
            <a:off x="9974192" y="4471876"/>
            <a:ext cx="1325684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i="1" dirty="0" smtClean="0">
                <a:solidFill>
                  <a:srgbClr val="FF0000"/>
                </a:solidFill>
              </a:rPr>
              <a:t>new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Helvetica Light"/>
              </a:rPr>
              <a:t>starting</a:t>
            </a:r>
            <a:r>
              <a:rPr kumimoji="0" lang="en-US" sz="1400" b="0" i="1" u="none" strike="noStrike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Helvetica Light"/>
              </a:rPr>
              <a:t> in 2017</a:t>
            </a:r>
            <a:endParaRPr kumimoji="0" lang="en-GB" sz="1400" b="0" i="1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9423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5"/>
      <p:bldP spid="10" grpId="0"/>
      <p:bldP spid="1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3" r="6648"/>
          <a:stretch/>
        </p:blipFill>
        <p:spPr>
          <a:xfrm>
            <a:off x="-43544" y="0"/>
            <a:ext cx="1223554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01" y="156993"/>
            <a:ext cx="1636509" cy="187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67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0"/>
    </mc:Choice>
    <mc:Fallback xmlns="">
      <p:transition spd="slow" advTm="7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 rot="5400000">
            <a:off x="5851907" y="-1346972"/>
            <a:ext cx="235383" cy="9600000"/>
          </a:xfrm>
          <a:prstGeom prst="rect">
            <a:avLst/>
          </a:prstGeom>
          <a:solidFill>
            <a:srgbClr val="24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S’Cool LAB?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2770168" y="2236739"/>
            <a:ext cx="2400000" cy="2400000"/>
          </a:xfrm>
          <a:prstGeom prst="ellipse">
            <a:avLst/>
          </a:prstGeom>
          <a:solidFill>
            <a:srgbClr val="2454A0"/>
          </a:solidFill>
          <a:ln w="38100">
            <a:solidFill>
              <a:srgbClr val="245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>
              <a:solidFill>
                <a:prstClr val="white"/>
              </a:solidFill>
            </a:endParaRPr>
          </a:p>
        </p:txBody>
      </p:sp>
      <p:pic>
        <p:nvPicPr>
          <p:cNvPr id="9" name="Content Placeholder 244"/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65" r="31643" b="9472"/>
          <a:stretch/>
        </p:blipFill>
        <p:spPr>
          <a:xfrm>
            <a:off x="2820892" y="2290407"/>
            <a:ext cx="2304000" cy="2304000"/>
          </a:xfrm>
          <a:prstGeom prst="ellipse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401873" y="2239584"/>
            <a:ext cx="2400000" cy="2400000"/>
            <a:chOff x="12085447" y="11206282"/>
            <a:chExt cx="1800000" cy="1800000"/>
          </a:xfrm>
        </p:grpSpPr>
        <p:sp>
          <p:nvSpPr>
            <p:cNvPr id="15" name="Oval 14"/>
            <p:cNvSpPr>
              <a:spLocks noChangeAspect="1"/>
            </p:cNvSpPr>
            <p:nvPr/>
          </p:nvSpPr>
          <p:spPr>
            <a:xfrm>
              <a:off x="12085447" y="11206282"/>
              <a:ext cx="1800000" cy="1800000"/>
            </a:xfrm>
            <a:prstGeom prst="ellipse">
              <a:avLst/>
            </a:prstGeom>
            <a:solidFill>
              <a:srgbClr val="2454A0"/>
            </a:solidFill>
            <a:ln w="38100">
              <a:solidFill>
                <a:srgbClr val="2454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753402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3506806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526020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7013609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8767013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0520414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2273815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402721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0" dirty="0" err="1">
                <a:solidFill>
                  <a:prstClr val="white"/>
                </a:solidFill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651" r="49378"/>
            <a:stretch/>
          </p:blipFill>
          <p:spPr>
            <a:xfrm>
              <a:off x="12121847" y="11242282"/>
              <a:ext cx="1727200" cy="1728000"/>
            </a:xfrm>
            <a:prstGeom prst="ellipse">
              <a:avLst/>
            </a:prstGeom>
          </p:spPr>
        </p:pic>
      </p:grp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8032592" y="2214161"/>
            <a:ext cx="2400000" cy="2400000"/>
            <a:chOff x="9569365" y="11449317"/>
            <a:chExt cx="1800000" cy="1800000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9569365" y="11449317"/>
              <a:ext cx="1800000" cy="1800000"/>
            </a:xfrm>
            <a:prstGeom prst="ellipse">
              <a:avLst/>
            </a:prstGeom>
            <a:solidFill>
              <a:srgbClr val="2454A0"/>
            </a:solidFill>
            <a:ln w="38100">
              <a:solidFill>
                <a:srgbClr val="2454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753402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3506806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526020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7013609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8767013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0520414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2273815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402721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0" dirty="0" err="1">
                <a:solidFill>
                  <a:prstClr val="white"/>
                </a:solidFill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787" b="21411"/>
            <a:stretch/>
          </p:blipFill>
          <p:spPr>
            <a:xfrm>
              <a:off x="9605365" y="11485317"/>
              <a:ext cx="1728000" cy="1728000"/>
            </a:xfrm>
            <a:prstGeom prst="ellipse">
              <a:avLst/>
            </a:prstGeom>
          </p:spPr>
        </p:pic>
      </p:grpSp>
      <p:sp>
        <p:nvSpPr>
          <p:cNvPr id="18" name="Rectangle 17"/>
          <p:cNvSpPr/>
          <p:nvPr/>
        </p:nvSpPr>
        <p:spPr>
          <a:xfrm>
            <a:off x="10534217" y="3431755"/>
            <a:ext cx="235383" cy="3426245"/>
          </a:xfrm>
          <a:prstGeom prst="rect">
            <a:avLst/>
          </a:prstGeom>
          <a:solidFill>
            <a:srgbClr val="24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>
              <a:solidFill>
                <a:prstClr val="white"/>
              </a:solidFill>
            </a:endParaRPr>
          </a:p>
        </p:txBody>
      </p:sp>
      <p:pic>
        <p:nvPicPr>
          <p:cNvPr id="21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" r="1169"/>
          <a:stretch/>
        </p:blipFill>
        <p:spPr bwMode="auto">
          <a:xfrm>
            <a:off x="404517" y="2272503"/>
            <a:ext cx="1960359" cy="226113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4084-20D9-4A3B-89EE-5D281A4588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79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0534217" y="1"/>
            <a:ext cx="235383" cy="6857999"/>
          </a:xfrm>
          <a:prstGeom prst="rect">
            <a:avLst/>
          </a:prstGeom>
          <a:solidFill>
            <a:srgbClr val="24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305615"/>
            <a:ext cx="9215868" cy="22467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800" b="1" cap="small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hands-on particle physics </a:t>
            </a:r>
            <a:r>
              <a:rPr lang="en-US" sz="2800" b="1" cap="small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laboratory</a:t>
            </a:r>
            <a:endParaRPr lang="en-US" sz="2800" b="1" cap="small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280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high-school </a:t>
            </a:r>
            <a:r>
              <a:rPr lang="en-US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</a:t>
            </a:r>
            <a:r>
              <a:rPr lang="en-US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teachers</a:t>
            </a:r>
            <a:endParaRPr 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audience from more than 20 countries</a:t>
            </a:r>
          </a:p>
          <a:p>
            <a:pPr algn="r"/>
            <a:r>
              <a:rPr lang="en-US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 experimentation in small groups</a:t>
            </a: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9436171" y="2233916"/>
            <a:ext cx="2400000" cy="2400000"/>
          </a:xfrm>
          <a:prstGeom prst="ellipse">
            <a:avLst/>
          </a:prstGeom>
          <a:solidFill>
            <a:srgbClr val="2454A0"/>
          </a:solidFill>
          <a:ln w="38100">
            <a:solidFill>
              <a:srgbClr val="245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>
              <a:solidFill>
                <a:prstClr val="white"/>
              </a:solidFill>
            </a:endParaRPr>
          </a:p>
        </p:txBody>
      </p:sp>
      <p:pic>
        <p:nvPicPr>
          <p:cNvPr id="13" name="Content Placeholder 244"/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65" r="31643" b="9472"/>
          <a:stretch/>
        </p:blipFill>
        <p:spPr>
          <a:xfrm>
            <a:off x="9486895" y="2287584"/>
            <a:ext cx="2304000" cy="2304000"/>
          </a:xfrm>
          <a:prstGeom prst="ellipse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4084-20D9-4A3B-89EE-5D281A4588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160915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534217" y="1"/>
            <a:ext cx="235383" cy="6857999"/>
          </a:xfrm>
          <a:prstGeom prst="rect">
            <a:avLst/>
          </a:prstGeom>
          <a:solidFill>
            <a:srgbClr val="24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>
              <a:solidFill>
                <a:prstClr val="white"/>
              </a:solidFill>
            </a:endParaRPr>
          </a:p>
        </p:txBody>
      </p:sp>
      <p:sp>
        <p:nvSpPr>
          <p:cNvPr id="20" name="Hexagon 4"/>
          <p:cNvSpPr/>
          <p:nvPr/>
        </p:nvSpPr>
        <p:spPr>
          <a:xfrm>
            <a:off x="1" y="2281868"/>
            <a:ext cx="9215967" cy="229464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427" tIns="69427" rIns="69427" bIns="69427" numCol="1" spcCol="1270" anchor="ctr" anchorCtr="0">
            <a:spAutoFit/>
          </a:bodyPr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algn="r"/>
            <a:r>
              <a:rPr lang="en-US" sz="2800" b="1" cap="small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 </a:t>
            </a:r>
            <a:r>
              <a:rPr lang="en-US" sz="2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800" b="1" cap="small" baseline="30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2800" b="1" cap="small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modular laboratory space at CERN</a:t>
            </a:r>
          </a:p>
          <a:p>
            <a:pPr marL="48767" algn="r"/>
            <a:endParaRPr lang="en-US" sz="280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8767" algn="r"/>
            <a:r>
              <a:rPr lang="en-US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State-of-the-art </a:t>
            </a:r>
            <a:r>
              <a:rPr lang="en-US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equipment incl. videoconferencing</a:t>
            </a:r>
          </a:p>
          <a:p>
            <a:pPr marL="48767" algn="r"/>
            <a:r>
              <a:rPr lang="en-GB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Showcase </a:t>
            </a:r>
            <a:r>
              <a:rPr lang="en-GB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experiments for </a:t>
            </a:r>
            <a:r>
              <a:rPr lang="en-GB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schools </a:t>
            </a:r>
            <a:r>
              <a:rPr lang="en-US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 </a:t>
            </a:r>
            <a:r>
              <a:rPr lang="en-US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CERN’s scientific </a:t>
            </a:r>
            <a:r>
              <a:rPr lang="en-US" sz="2800" dirty="0" err="1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lang="en-GB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9456712" y="2237487"/>
            <a:ext cx="2400000" cy="2400000"/>
            <a:chOff x="12085447" y="11206282"/>
            <a:chExt cx="1800000" cy="1800000"/>
          </a:xfrm>
        </p:grpSpPr>
        <p:sp>
          <p:nvSpPr>
            <p:cNvPr id="27" name="Oval 26"/>
            <p:cNvSpPr>
              <a:spLocks noChangeAspect="1"/>
            </p:cNvSpPr>
            <p:nvPr/>
          </p:nvSpPr>
          <p:spPr>
            <a:xfrm>
              <a:off x="12085447" y="11206282"/>
              <a:ext cx="1800000" cy="1800000"/>
            </a:xfrm>
            <a:prstGeom prst="ellipse">
              <a:avLst/>
            </a:prstGeom>
            <a:solidFill>
              <a:srgbClr val="2454A0"/>
            </a:solidFill>
            <a:ln w="38100">
              <a:solidFill>
                <a:srgbClr val="2454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753402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3506806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526020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7013609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8767013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0520414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2273815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402721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0" dirty="0" err="1">
                <a:solidFill>
                  <a:prstClr val="white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651" r="49378"/>
            <a:stretch/>
          </p:blipFill>
          <p:spPr>
            <a:xfrm>
              <a:off x="12121847" y="11242282"/>
              <a:ext cx="1727200" cy="1728000"/>
            </a:xfrm>
            <a:prstGeom prst="ellipse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4084-20D9-4A3B-89EE-5D281A4588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141122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534217" y="1"/>
            <a:ext cx="235383" cy="6857999"/>
          </a:xfrm>
          <a:prstGeom prst="rect">
            <a:avLst/>
          </a:prstGeom>
          <a:solidFill>
            <a:srgbClr val="24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>
              <a:solidFill>
                <a:prstClr val="white"/>
              </a:solidFill>
            </a:endParaRPr>
          </a:p>
        </p:txBody>
      </p:sp>
      <p:sp>
        <p:nvSpPr>
          <p:cNvPr id="20" name="Hexagon 4"/>
          <p:cNvSpPr/>
          <p:nvPr/>
        </p:nvSpPr>
        <p:spPr>
          <a:xfrm>
            <a:off x="1" y="2281871"/>
            <a:ext cx="9215967" cy="229464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427" tIns="69427" rIns="69427" bIns="69427" numCol="1" spcCol="1270" anchor="ctr" anchorCtr="0">
            <a:spAutoFit/>
          </a:bodyPr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algn="r"/>
            <a:r>
              <a:rPr lang="en-US" sz="2800" b="1" cap="small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bed for physics education </a:t>
            </a:r>
            <a:r>
              <a:rPr lang="en-US" sz="2800" b="1" cap="small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</a:p>
          <a:p>
            <a:pPr marL="48767" algn="r"/>
            <a:endParaRPr lang="en-US" sz="2800" b="1" cap="small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8767" algn="r"/>
            <a:r>
              <a:rPr lang="en-US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and evaluation of student activities accompanied by research in physics education</a:t>
            </a:r>
          </a:p>
          <a:p>
            <a:pPr marL="48767" algn="r"/>
            <a:endParaRPr lang="en-US" sz="2800" dirty="0" smtClea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9441740" y="2233712"/>
            <a:ext cx="2400000" cy="2400000"/>
            <a:chOff x="9569365" y="11449317"/>
            <a:chExt cx="1800000" cy="1800000"/>
          </a:xfrm>
        </p:grpSpPr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9569365" y="11449317"/>
              <a:ext cx="1800000" cy="1800000"/>
            </a:xfrm>
            <a:prstGeom prst="ellipse">
              <a:avLst/>
            </a:prstGeom>
            <a:solidFill>
              <a:srgbClr val="2454A0"/>
            </a:solidFill>
            <a:ln w="38100">
              <a:solidFill>
                <a:srgbClr val="2454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1753402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3506806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526020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7013609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8767013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0520414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2273815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4027217" algn="l" defTabSz="3506806" rtl="0" eaLnBrk="1" latinLnBrk="0" hangingPunct="1">
                <a:defRPr sz="6902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0" dirty="0" err="1">
                <a:solidFill>
                  <a:prstClr val="white"/>
                </a:solidFill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787" b="21411"/>
            <a:stretch/>
          </p:blipFill>
          <p:spPr>
            <a:xfrm>
              <a:off x="9605365" y="11485317"/>
              <a:ext cx="1728000" cy="1728000"/>
            </a:xfrm>
            <a:prstGeom prst="ellipse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4084-20D9-4A3B-89EE-5D281A4588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70262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 rot="5400000">
            <a:off x="7085720" y="-126603"/>
            <a:ext cx="235383" cy="7132374"/>
          </a:xfrm>
          <a:prstGeom prst="rect">
            <a:avLst/>
          </a:prstGeom>
          <a:solidFill>
            <a:srgbClr val="24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534217" y="-1"/>
            <a:ext cx="235383" cy="3557276"/>
          </a:xfrm>
          <a:prstGeom prst="rect">
            <a:avLst/>
          </a:prstGeom>
          <a:solidFill>
            <a:srgbClr val="24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>
              <a:solidFill>
                <a:prstClr val="white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94084-20D9-4A3B-89EE-5D281A4588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840785" y="4862756"/>
            <a:ext cx="324000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</a:t>
            </a:r>
            <a:r>
              <a:rPr lang="en-GB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insights </a:t>
            </a:r>
            <a:r>
              <a:rPr lang="en-GB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the working methods, </a:t>
            </a:r>
            <a:r>
              <a:rPr lang="en-GB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technologies, </a:t>
            </a:r>
            <a:r>
              <a:rPr lang="en-GB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research of the world's largest particle physics laboratory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22500" y="4862756"/>
            <a:ext cx="324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CERN’s physics and technologies understandable </a:t>
            </a:r>
            <a:r>
              <a:rPr lang="en-US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students </a:t>
            </a:r>
            <a:r>
              <a:rPr lang="en-US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hands-on experimentation</a:t>
            </a:r>
            <a:endParaRPr lang="en-GB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2643036" y="2239582"/>
            <a:ext cx="2400000" cy="2400000"/>
          </a:xfrm>
          <a:prstGeom prst="ellipse">
            <a:avLst/>
          </a:prstGeom>
          <a:solidFill>
            <a:srgbClr val="2454A0"/>
          </a:solidFill>
          <a:ln w="38100">
            <a:solidFill>
              <a:srgbClr val="245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>
              <a:solidFill>
                <a:prstClr val="white"/>
              </a:solidFill>
            </a:endParaRPr>
          </a:p>
        </p:txBody>
      </p:sp>
      <p:sp>
        <p:nvSpPr>
          <p:cNvPr id="27" name="Oval 26"/>
          <p:cNvSpPr>
            <a:spLocks noChangeAspect="1"/>
          </p:cNvSpPr>
          <p:nvPr/>
        </p:nvSpPr>
        <p:spPr>
          <a:xfrm>
            <a:off x="6219412" y="2214161"/>
            <a:ext cx="2400000" cy="2400000"/>
          </a:xfrm>
          <a:prstGeom prst="ellipse">
            <a:avLst/>
          </a:prstGeom>
          <a:solidFill>
            <a:srgbClr val="2454A0"/>
          </a:solidFill>
          <a:ln w="38100">
            <a:solidFill>
              <a:srgbClr val="2454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1753402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3506806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526020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7013609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8767013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0520414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2273815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4027217" algn="l" defTabSz="3506806" rtl="0" eaLnBrk="1" latinLnBrk="0" hangingPunct="1">
              <a:defRPr sz="6902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8000" dirty="0" err="1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267412" y="2284779"/>
            <a:ext cx="2304000" cy="230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028" name="Picture 4" descr="http://www.engagelime.com/wp-content/themes/yoke-base/library/images/home-icon-1.pn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0" r="31454"/>
          <a:stretch/>
        </p:blipFill>
        <p:spPr bwMode="auto">
          <a:xfrm>
            <a:off x="6746410" y="2531642"/>
            <a:ext cx="1428750" cy="142875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Oval 28"/>
          <p:cNvSpPr/>
          <p:nvPr/>
        </p:nvSpPr>
        <p:spPr>
          <a:xfrm>
            <a:off x="2690501" y="2300795"/>
            <a:ext cx="2304000" cy="230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032" name="Picture 8" descr="http://campaigngo.com/wp-content/themes/sage_OO/dist/images/icon-lightbul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585" y="2514021"/>
            <a:ext cx="1280594" cy="128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711121" y="3862806"/>
            <a:ext cx="14165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DISCOVER</a:t>
            </a:r>
            <a:endParaRPr lang="en-GB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95970" y="3862806"/>
            <a:ext cx="1893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</a:t>
            </a:r>
            <a:endParaRPr lang="en-GB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124216" y="64501"/>
            <a:ext cx="10986370" cy="95010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Aims of S’Cool </a:t>
            </a:r>
            <a:r>
              <a:rPr lang="en-US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</a:t>
            </a:r>
            <a:endParaRPr lang="en-GB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299793"/>
      </p:ext>
    </p:extLst>
  </p:cSld>
  <p:clrMapOvr>
    <a:masterClrMapping/>
  </p:clrMapOvr>
  <p:transition spd="slow" advTm="7000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Experiments</a:t>
            </a:r>
            <a:endParaRPr lang="en-GB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3" b="26219"/>
          <a:stretch/>
        </p:blipFill>
        <p:spPr bwMode="auto">
          <a:xfrm>
            <a:off x="1599782" y="3146784"/>
            <a:ext cx="1072800" cy="1072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63" b="-91"/>
          <a:stretch/>
        </p:blipFill>
        <p:spPr>
          <a:xfrm>
            <a:off x="445507" y="4299064"/>
            <a:ext cx="1072800" cy="10728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8" name="Rectangle 17"/>
          <p:cNvSpPr/>
          <p:nvPr/>
        </p:nvSpPr>
        <p:spPr>
          <a:xfrm>
            <a:off x="153635" y="1092198"/>
            <a:ext cx="3960000" cy="1080000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ctr"/>
            <a:r>
              <a:rPr lang="en-GB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Acceleration</a:t>
            </a:r>
            <a:endParaRPr lang="en-GB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95188" y="1988888"/>
            <a:ext cx="1080000" cy="108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 &amp; electric fields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2640" y="3140795"/>
            <a:ext cx="1080000" cy="108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 err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supercon-ductivity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97596" y="4293466"/>
            <a:ext cx="1080000" cy="108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traps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04218" y="1988070"/>
            <a:ext cx="1080000" cy="1080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 effect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286410" y="1092198"/>
            <a:ext cx="3621948" cy="1080000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ctr"/>
            <a:r>
              <a:rPr lang="en-GB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Basics &amp; Applications</a:t>
            </a:r>
            <a:endParaRPr lang="en-GB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712694" y="1987518"/>
            <a:ext cx="1080000" cy="1080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FRANCK-HERTZ experiment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401957" y="4295847"/>
            <a:ext cx="1080000" cy="1080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RUTHER-FORD experiment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555004" y="4295847"/>
            <a:ext cx="1080000" cy="1080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PLANCK’s </a:t>
            </a:r>
            <a:r>
              <a:rPr lang="en-GB" sz="1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onstant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710432" y="4295847"/>
            <a:ext cx="1080000" cy="1080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</a:t>
            </a:r>
          </a:p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machines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547338" y="3143176"/>
            <a:ext cx="1080000" cy="1080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3" b="27325"/>
          <a:stretch/>
        </p:blipFill>
        <p:spPr>
          <a:xfrm>
            <a:off x="4407062" y="3146100"/>
            <a:ext cx="1072800" cy="10728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27254"/>
          <a:stretch/>
        </p:blipFill>
        <p:spPr>
          <a:xfrm>
            <a:off x="2752549" y="1992488"/>
            <a:ext cx="1072800" cy="10728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36" b="13636"/>
          <a:stretch/>
        </p:blipFill>
        <p:spPr bwMode="auto">
          <a:xfrm>
            <a:off x="10672102" y="4297225"/>
            <a:ext cx="1072800" cy="1072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12" b="9060"/>
          <a:stretch/>
        </p:blipFill>
        <p:spPr bwMode="auto">
          <a:xfrm>
            <a:off x="8366306" y="1993196"/>
            <a:ext cx="1072800" cy="1072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2" b="17640"/>
          <a:stretch/>
        </p:blipFill>
        <p:spPr bwMode="auto">
          <a:xfrm>
            <a:off x="9518263" y="3143522"/>
            <a:ext cx="1072800" cy="1072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8081133" y="1083479"/>
            <a:ext cx="3960000" cy="1080000"/>
          </a:xfrm>
          <a:prstGeom prst="rect">
            <a:avLst/>
          </a:prstGeom>
        </p:spPr>
        <p:txBody>
          <a:bodyPr wrap="none" anchor="ctr">
            <a:noAutofit/>
          </a:bodyPr>
          <a:lstStyle/>
          <a:p>
            <a:pPr algn="ctr"/>
            <a:r>
              <a:rPr lang="en-GB" sz="28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Detection</a:t>
            </a:r>
            <a:endParaRPr lang="en-GB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668260" y="3142011"/>
            <a:ext cx="1080000" cy="1080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detectors (MEDIPIX)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514888" y="4292463"/>
            <a:ext cx="1080000" cy="1080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ionisation chambers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361926" y="3141451"/>
            <a:ext cx="1080000" cy="1080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scintillation detectors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60" b="3912"/>
          <a:stretch/>
        </p:blipFill>
        <p:spPr>
          <a:xfrm>
            <a:off x="10672695" y="1993196"/>
            <a:ext cx="1072800" cy="10728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4" name="Rectangle 43"/>
          <p:cNvSpPr/>
          <p:nvPr/>
        </p:nvSpPr>
        <p:spPr>
          <a:xfrm>
            <a:off x="9516825" y="1988434"/>
            <a:ext cx="1080000" cy="1080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cloud chambers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47713" y="3140974"/>
            <a:ext cx="1080000" cy="108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GB" sz="14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electrons &amp; magnetic fields</a:t>
            </a:r>
            <a:endParaRPr lang="en-GB" sz="14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004" y="1992280"/>
            <a:ext cx="1072800" cy="10728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432" y="3144063"/>
            <a:ext cx="1072800" cy="10728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76" y="1992488"/>
            <a:ext cx="1072800" cy="10728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6" name="Rectangle 35"/>
          <p:cNvSpPr/>
          <p:nvPr/>
        </p:nvSpPr>
        <p:spPr>
          <a:xfrm>
            <a:off x="8622127" y="5944672"/>
            <a:ext cx="3240000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n-GB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and many more to come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40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  <p:bldP spid="24" grpId="0" animBg="1"/>
      <p:bldP spid="26" grpId="0" animBg="1"/>
      <p:bldP spid="33" grpId="0" animBg="1"/>
      <p:bldP spid="34" grpId="0" animBg="1"/>
      <p:bldP spid="35" grpId="0" animBg="1"/>
      <p:bldP spid="38" grpId="0" animBg="1"/>
      <p:bldP spid="39" grpId="0" animBg="1"/>
      <p:bldP spid="27" grpId="0" animBg="1"/>
      <p:bldP spid="30" grpId="0" animBg="1"/>
      <p:bldP spid="32" grpId="0" animBg="1"/>
      <p:bldP spid="44" grpId="0" animBg="1"/>
      <p:bldP spid="47" grpId="0" animBg="1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327" y="2955494"/>
            <a:ext cx="11701346" cy="2586232"/>
          </a:xfrm>
        </p:spPr>
        <p:txBody>
          <a:bodyPr>
            <a:noAutofit/>
          </a:bodyPr>
          <a:lstStyle/>
          <a:p>
            <a:r>
              <a:rPr lang="en-US" sz="5400" dirty="0" smtClean="0"/>
              <a:t>CERN</a:t>
            </a:r>
            <a:br>
              <a:rPr lang="en-US" sz="5400" dirty="0" smtClean="0"/>
            </a:br>
            <a:r>
              <a:rPr lang="en-US" sz="5400" dirty="0" smtClean="0"/>
              <a:t>Outreach in the International Context</a:t>
            </a:r>
            <a:endParaRPr lang="en-GB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358580"/>
            <a:ext cx="8534400" cy="774587"/>
          </a:xfrm>
        </p:spPr>
        <p:txBody>
          <a:bodyPr/>
          <a:lstStyle/>
          <a:p>
            <a:r>
              <a:rPr lang="en-US" sz="2000" dirty="0" smtClean="0"/>
              <a:t>Dr. Sascha Marc Schmeling</a:t>
            </a:r>
          </a:p>
          <a:p>
            <a:r>
              <a:rPr lang="en-US" sz="2000" dirty="0" smtClean="0"/>
              <a:t>CERN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6819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Beamline for Schools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95281" y="116633"/>
            <a:ext cx="4953381" cy="587639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international competition</a:t>
            </a:r>
          </a:p>
          <a:p>
            <a:r>
              <a:rPr lang="en-US" dirty="0" smtClean="0"/>
              <a:t>selection by a large team of evaluators</a:t>
            </a:r>
          </a:p>
          <a:p>
            <a:r>
              <a:rPr lang="en-US" dirty="0" smtClean="0"/>
              <a:t>followed by a complete approval process through the appropriate scientific committee</a:t>
            </a:r>
          </a:p>
          <a:p>
            <a:r>
              <a:rPr lang="en-US" dirty="0" smtClean="0"/>
              <a:t>2016:</a:t>
            </a:r>
          </a:p>
          <a:p>
            <a:pPr lvl="1"/>
            <a:r>
              <a:rPr lang="en-US" dirty="0" smtClean="0"/>
              <a:t>151 teams</a:t>
            </a:r>
          </a:p>
          <a:p>
            <a:pPr lvl="1"/>
            <a:r>
              <a:rPr lang="en-US" dirty="0" smtClean="0"/>
              <a:t>1260 students</a:t>
            </a:r>
          </a:p>
          <a:p>
            <a:pPr lvl="1"/>
            <a:r>
              <a:rPr lang="en-US" dirty="0" smtClean="0"/>
              <a:t>⅓ girls</a:t>
            </a:r>
          </a:p>
          <a:p>
            <a:pPr lvl="1"/>
            <a:r>
              <a:rPr lang="en-US" dirty="0" smtClean="0"/>
              <a:t>⅓ non-member states</a:t>
            </a:r>
          </a:p>
          <a:p>
            <a:pPr lvl="1"/>
            <a:r>
              <a:rPr lang="en-US" dirty="0" smtClean="0"/>
              <a:t>2 winning teams</a:t>
            </a:r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2" b="11859"/>
          <a:stretch/>
        </p:blipFill>
        <p:spPr>
          <a:xfrm>
            <a:off x="-16627" y="1391032"/>
            <a:ext cx="6984604" cy="3389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5267" b="1"/>
          <a:stretch/>
        </p:blipFill>
        <p:spPr>
          <a:xfrm>
            <a:off x="4518968" y="4780282"/>
            <a:ext cx="2449009" cy="1374532"/>
          </a:xfrm>
          <a:prstGeom prst="rect">
            <a:avLst/>
          </a:prstGeom>
        </p:spPr>
      </p:pic>
      <p:pic>
        <p:nvPicPr>
          <p:cNvPr id="6" name="Picture 5" descr="\\cern.ch\dfs\Users\j\joos\Desktop\BL4S\2014\Pictures\P9110168_JP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44"/>
          <a:stretch/>
        </p:blipFill>
        <p:spPr bwMode="auto">
          <a:xfrm flipH="1">
            <a:off x="1" y="4783214"/>
            <a:ext cx="2703704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cern.ch\dfs\Users\j\joos\Desktop\BL4S\2014\Pictures\2014-09-15-493_jp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705" y="4780282"/>
            <a:ext cx="1832212" cy="137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\\cern.ch\dfs\Users\j\joos\Desktop\BL4S\Beamlin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500"/>
            <a:ext cx="196215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317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Education, Communication, and Outreach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03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CERNCorporatePannel HD.mp4"/>
          <p:cNvPicPr>
            <a:picLocks noGrp="1"/>
          </p:cNvPicPr>
          <p:nvPr>
            <p:ph type="pic" idx="13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66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 advClick="0">
        <p:fade thruBlk="1"/>
      </p:transition>
    </mc:Choice>
    <mc:Fallback xmlns="">
      <p:transition advClick="0">
        <p:fade thruBlk="1"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000" fill="hold"/>
                                        <p:tgtEl>
                                          <p:spTgt spid="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81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DVSLund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5354"/>
            <a:ext cx="12192000" cy="685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84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6397" t="14878" r="7984" b="1140"/>
          <a:stretch/>
        </p:blipFill>
        <p:spPr>
          <a:xfrm>
            <a:off x="6775521" y="-17300"/>
            <a:ext cx="5416479" cy="43478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Audiovisual Production Service</a:t>
            </a:r>
            <a:endParaRPr lang="en-GB" dirty="0"/>
          </a:p>
        </p:txBody>
      </p:sp>
      <p:pic>
        <p:nvPicPr>
          <p:cNvPr id="4" name="APSLund">
            <a:hlinkClick r:id="" action="ppaction://media"/>
          </p:cNvPr>
          <p:cNvPicPr>
            <a:picLocks noGrp="1" noChangeAspect="1"/>
          </p:cNvPicPr>
          <p:nvPr>
            <p:ph idx="4294967295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-17300"/>
            <a:ext cx="6781047" cy="3811378"/>
          </a:xfrm>
        </p:spPr>
      </p:pic>
      <p:pic>
        <p:nvPicPr>
          <p:cNvPr id="1026" name="Picture 2" descr="http://cds.cern.ch/record/1950878/files/cern-60_07__DSC3422_2.jpg?subformat=icon-64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94079"/>
            <a:ext cx="3541040" cy="236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mediastream.cern.ch/MediaArchive/Photo/Public/2012/1207136/1207136_30/1207136_30-A5-at-72-dp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309" y="3794071"/>
            <a:ext cx="3543808" cy="236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mediastream.cern.ch/MediaArchive/Photo/Public/2012/1207136/1207136_75/1207136_75-A5-at-72-dpi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255" y="3794072"/>
            <a:ext cx="3543806" cy="2362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cds.cern.ch/record/1605586/files/013_A1C_0054-42.jpg?subformat=icon-64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3791" y="3794069"/>
            <a:ext cx="3541044" cy="236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ds.cern.ch/record/2159539/files/Exploitation%20forestie%CC%80re%20traction%20chevaux-1.jpg?subformat=icon-144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8191" y="3794073"/>
            <a:ext cx="3543809" cy="236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76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0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</a:t>
            </a:r>
            <a:br>
              <a:rPr lang="en-US" dirty="0" smtClean="0"/>
            </a:br>
            <a:r>
              <a:rPr lang="en-US" b="0" i="1" dirty="0" smtClean="0"/>
              <a:t>… a very special visits service …</a:t>
            </a:r>
            <a:endParaRPr lang="en-GB" b="0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International 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159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Protocol – A very special Challenge</a:t>
            </a:r>
            <a:endParaRPr lang="en-GB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/>
          <a:srcRect t="8766" b="8766"/>
          <a:stretch>
            <a:fillRect/>
          </a:stretch>
        </p:blipFill>
        <p:spPr>
          <a:xfrm>
            <a:off x="0" y="0"/>
            <a:ext cx="6096000" cy="335256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6630" y="-71897"/>
            <a:ext cx="56284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Create an Emotion</a:t>
            </a:r>
            <a:endParaRPr lang="en-US" sz="4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/>
          <a:srcRect t="7786" b="21863"/>
          <a:stretch/>
        </p:blipFill>
        <p:spPr>
          <a:xfrm>
            <a:off x="0" y="3352566"/>
            <a:ext cx="6096000" cy="27935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3339" y="3759123"/>
            <a:ext cx="272718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sometimes </a:t>
            </a:r>
          </a:p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acrobatic</a:t>
            </a:r>
            <a:endParaRPr lang="en-US" sz="28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-1"/>
            <a:ext cx="3164668" cy="2107581"/>
          </a:xfrm>
          <a:prstGeom prst="rect">
            <a:avLst/>
          </a:prstGeom>
        </p:spPr>
      </p:pic>
      <p:pic>
        <p:nvPicPr>
          <p:cNvPr id="4098" name="Picture 2" descr="http://cds.cern.ch/record/2116461/files/MAX_7433.jpg?subformat=icon-6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8138" y="0"/>
            <a:ext cx="3853862" cy="210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cds.cern.ch/record/1645267/files/A1A_706.jpg?subformat=icon-64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2105168"/>
            <a:ext cx="3164668" cy="210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cds.cern.ch/record/2124217/files/MA1_8247.jpg?subformat=icon-64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480" y="2099655"/>
            <a:ext cx="3165519" cy="211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cds.cern.ch/record/2125797/files/MA1_0182.jpg?subformat=icon-64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190978"/>
            <a:ext cx="2930479" cy="195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9294616" y="4340821"/>
            <a:ext cx="2629245" cy="178510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3200" b="1" cap="none" spc="0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Create a</a:t>
            </a:r>
          </a:p>
          <a:p>
            <a:pPr algn="ctr">
              <a:lnSpc>
                <a:spcPts val="4400"/>
              </a:lnSpc>
            </a:pPr>
            <a:r>
              <a:rPr lang="en-US" sz="6600" b="1" dirty="0" smtClean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emorable </a:t>
            </a:r>
          </a:p>
          <a:p>
            <a:pPr algn="ctr">
              <a:lnSpc>
                <a:spcPts val="4400"/>
              </a:lnSpc>
            </a:pPr>
            <a:r>
              <a:rPr lang="en-US" sz="6000" b="1" dirty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sz="3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oment</a:t>
            </a:r>
            <a:endParaRPr lang="en-US" sz="32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1487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Big Outreach Events … on the Horizon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193018" y="116633"/>
            <a:ext cx="3998981" cy="5876395"/>
          </a:xfrm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wo “big” outreach events coming up these years</a:t>
            </a:r>
          </a:p>
          <a:p>
            <a:endParaRPr lang="en-US" dirty="0"/>
          </a:p>
          <a:p>
            <a:r>
              <a:rPr lang="en-US" dirty="0" smtClean="0"/>
              <a:t>OpenDays in 2019 during LS2</a:t>
            </a:r>
            <a:br>
              <a:rPr lang="en-US" dirty="0" smtClean="0"/>
            </a:br>
            <a:r>
              <a:rPr lang="en-US" dirty="0" smtClean="0"/>
              <a:t>(May or October)</a:t>
            </a:r>
          </a:p>
          <a:p>
            <a:endParaRPr lang="en-US" dirty="0"/>
          </a:p>
          <a:p>
            <a:r>
              <a:rPr lang="en-US" dirty="0" smtClean="0"/>
              <a:t>one new event format in 2017</a:t>
            </a:r>
            <a:br>
              <a:rPr lang="en-US" dirty="0" smtClean="0"/>
            </a:b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stay tuned!</a:t>
            </a:r>
            <a:endParaRPr lang="en-GB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 2" descr="Capture d’écran 2013-03-25 à 2.49.40 P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" y="0"/>
            <a:ext cx="8187811" cy="614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07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74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@CERN – A New Sector is Born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3896395"/>
              </p:ext>
            </p:extLst>
          </p:nvPr>
        </p:nvGraphicFramePr>
        <p:xfrm>
          <a:off x="0" y="0"/>
          <a:ext cx="12192000" cy="6123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743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C82F43C-119B-453E-838D-E25241CC07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8C82F43C-119B-453E-838D-E25241CC07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8C82F43C-119B-453E-838D-E25241CC07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dgm id="{8C82F43C-119B-453E-838D-E25241CC07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439FD19-1C1B-48D6-88E8-1C1D4A63E4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C439FD19-1C1B-48D6-88E8-1C1D4A63E4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dgm id="{C439FD19-1C1B-48D6-88E8-1C1D4A63E4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graphicEl>
                                              <a:dgm id="{C439FD19-1C1B-48D6-88E8-1C1D4A63E4C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87B6711-0EE7-434A-84D1-0FA8150D62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387B6711-0EE7-434A-84D1-0FA8150D62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387B6711-0EE7-434A-84D1-0FA8150D62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graphicEl>
                                              <a:dgm id="{387B6711-0EE7-434A-84D1-0FA8150D62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47E2DCF-E408-4440-B16D-1354954731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947E2DCF-E408-4440-B16D-1354954731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947E2DCF-E408-4440-B16D-1354954731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graphicEl>
                                              <a:dgm id="{947E2DCF-E408-4440-B16D-1354954731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56E2BBB-EF93-494D-BBD2-2A87E9A7C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256E2BBB-EF93-494D-BBD2-2A87E9A7C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256E2BBB-EF93-494D-BBD2-2A87E9A7C4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graphicEl>
                                              <a:dgm id="{256E2BBB-EF93-494D-BBD2-2A87E9A7C4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C9E4639-AAD7-42B0-ACC5-94AC7DC6B8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3C9E4639-AAD7-42B0-ACC5-94AC7DC6B8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3C9E4639-AAD7-42B0-ACC5-94AC7DC6B8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graphicEl>
                                              <a:dgm id="{3C9E4639-AAD7-42B0-ACC5-94AC7DC6B8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7410562-7F21-439B-BA08-4E31CEBBD5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dgm id="{B7410562-7F21-439B-BA08-4E31CEBBD5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B7410562-7F21-439B-BA08-4E31CEBBD5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dgm id="{B7410562-7F21-439B-BA08-4E31CEBBD5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112EC8C-9D88-478B-873C-2F4F337E27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1112EC8C-9D88-478B-873C-2F4F337E27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1112EC8C-9D88-478B-873C-2F4F337E27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graphicEl>
                                              <a:dgm id="{1112EC8C-9D88-478B-873C-2F4F337E27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2D05C46-C869-4770-AD63-056B9A7CCA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12D05C46-C869-4770-AD63-056B9A7CCA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graphicEl>
                                              <a:dgm id="{12D05C46-C869-4770-AD63-056B9A7CCA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graphicEl>
                                              <a:dgm id="{12D05C46-C869-4770-AD63-056B9A7CCA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B6D10C0-1885-4096-927F-B32B7E5BB2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graphicEl>
                                              <a:dgm id="{1B6D10C0-1885-4096-927F-B32B7E5BB2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graphicEl>
                                              <a:dgm id="{1B6D10C0-1885-4096-927F-B32B7E5BB2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graphicEl>
                                              <a:dgm id="{1B6D10C0-1885-4096-927F-B32B7E5BB2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CABFA83-FBF9-44AB-9385-A3FA58DB22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graphicEl>
                                              <a:dgm id="{5CABFA83-FBF9-44AB-9385-A3FA58DB22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graphicEl>
                                              <a:dgm id="{5CABFA83-FBF9-44AB-9385-A3FA58DB22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>
                                            <p:graphicEl>
                                              <a:dgm id="{5CABFA83-FBF9-44AB-9385-A3FA58DB22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9A21AC9-D3C1-4609-A358-C633C5A1EF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graphicEl>
                                              <a:dgm id="{29A21AC9-D3C1-4609-A358-C633C5A1EF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graphicEl>
                                              <a:dgm id="{29A21AC9-D3C1-4609-A358-C633C5A1EF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dgm id="{29A21AC9-D3C1-4609-A358-C633C5A1EF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2D37A3E-6232-4FA1-BC84-825469D0B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>
                                            <p:graphicEl>
                                              <a:dgm id="{D2D37A3E-6232-4FA1-BC84-825469D0B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>
                                            <p:graphicEl>
                                              <a:dgm id="{D2D37A3E-6232-4FA1-BC84-825469D0B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dgm id="{D2D37A3E-6232-4FA1-BC84-825469D0B8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79CBFFB-BE9D-42AE-8703-D90706C12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>
                                            <p:graphicEl>
                                              <a:dgm id="{079CBFFB-BE9D-42AE-8703-D90706C12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>
                                            <p:graphicEl>
                                              <a:dgm id="{079CBFFB-BE9D-42AE-8703-D90706C12C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">
                                            <p:graphicEl>
                                              <a:dgm id="{079CBFFB-BE9D-42AE-8703-D90706C12C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A52254F-140B-4ECB-A0EC-F03B85ABE1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">
                                            <p:graphicEl>
                                              <a:dgm id="{2A52254F-140B-4ECB-A0EC-F03B85ABE1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">
                                            <p:graphicEl>
                                              <a:dgm id="{2A52254F-140B-4ECB-A0EC-F03B85ABE1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">
                                            <p:graphicEl>
                                              <a:dgm id="{2A52254F-140B-4ECB-A0EC-F03B85ABE14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79AED21-4B00-448C-801F-70A83D9FF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graphicEl>
                                              <a:dgm id="{379AED21-4B00-448C-801F-70A83D9FF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>
                                            <p:graphicEl>
                                              <a:dgm id="{379AED21-4B00-448C-801F-70A83D9FF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">
                                            <p:graphicEl>
                                              <a:dgm id="{379AED21-4B00-448C-801F-70A83D9FF2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CFDA3F7-8E72-4171-92E8-6A30E56A6D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">
                                            <p:graphicEl>
                                              <a:dgm id="{8CFDA3F7-8E72-4171-92E8-6A30E56A6D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">
                                            <p:graphicEl>
                                              <a:dgm id="{8CFDA3F7-8E72-4171-92E8-6A30E56A6D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">
                                            <p:graphicEl>
                                              <a:dgm id="{8CFDA3F7-8E72-4171-92E8-6A30E56A6D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A1C8BFB-0A77-481A-B1F2-3435C5E7D2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">
                                            <p:graphicEl>
                                              <a:dgm id="{FA1C8BFB-0A77-481A-B1F2-3435C5E7D2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">
                                            <p:graphicEl>
                                              <a:dgm id="{FA1C8BFB-0A77-481A-B1F2-3435C5E7D2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">
                                            <p:graphicEl>
                                              <a:dgm id="{FA1C8BFB-0A77-481A-B1F2-3435C5E7D2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BE5B1FC-5B12-4AB7-BD7F-02C3ADBD05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">
                                            <p:graphicEl>
                                              <a:dgm id="{8BE5B1FC-5B12-4AB7-BD7F-02C3ADBD05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">
                                            <p:graphicEl>
                                              <a:dgm id="{8BE5B1FC-5B12-4AB7-BD7F-02C3ADBD05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">
                                            <p:graphicEl>
                                              <a:dgm id="{8BE5B1FC-5B12-4AB7-BD7F-02C3ADBD05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0ABE673-F09D-4AA3-A6CB-622527407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">
                                            <p:graphicEl>
                                              <a:dgm id="{00ABE673-F09D-4AA3-A6CB-622527407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">
                                            <p:graphicEl>
                                              <a:dgm id="{00ABE673-F09D-4AA3-A6CB-622527407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">
                                            <p:graphicEl>
                                              <a:dgm id="{00ABE673-F09D-4AA3-A6CB-6225274072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8DFEB7B-D54E-4839-BBD8-40BAB7F8BE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">
                                            <p:graphicEl>
                                              <a:dgm id="{B8DFEB7B-D54E-4839-BBD8-40BAB7F8BE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">
                                            <p:graphicEl>
                                              <a:dgm id="{B8DFEB7B-D54E-4839-BBD8-40BAB7F8BE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">
                                            <p:graphicEl>
                                              <a:dgm id="{B8DFEB7B-D54E-4839-BBD8-40BAB7F8BE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E28390-6E57-40AE-B257-2D62026D7E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">
                                            <p:graphicEl>
                                              <a:dgm id="{ABE28390-6E57-40AE-B257-2D62026D7E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">
                                            <p:graphicEl>
                                              <a:dgm id="{ABE28390-6E57-40AE-B257-2D62026D7E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">
                                            <p:graphicEl>
                                              <a:dgm id="{ABE28390-6E57-40AE-B257-2D62026D7E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71C15B5-A570-4AF3-AECB-29A311ADA8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">
                                            <p:graphicEl>
                                              <a:dgm id="{571C15B5-A570-4AF3-AECB-29A311ADA8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">
                                            <p:graphicEl>
                                              <a:dgm id="{571C15B5-A570-4AF3-AECB-29A311ADA8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">
                                            <p:graphicEl>
                                              <a:dgm id="{571C15B5-A570-4AF3-AECB-29A311ADA8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CC8761-1BE9-4027-8B55-653994E5EE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">
                                            <p:graphicEl>
                                              <a:dgm id="{21CC8761-1BE9-4027-8B55-653994E5EE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">
                                            <p:graphicEl>
                                              <a:dgm id="{21CC8761-1BE9-4027-8B55-653994E5EE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">
                                            <p:graphicEl>
                                              <a:dgm id="{21CC8761-1BE9-4027-8B55-653994E5EE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7BAE3F-C409-414F-AB72-4DA46A70C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">
                                            <p:graphicEl>
                                              <a:dgm id="{447BAE3F-C409-414F-AB72-4DA46A70C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">
                                            <p:graphicEl>
                                              <a:dgm id="{447BAE3F-C409-414F-AB72-4DA46A70C5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">
                                            <p:graphicEl>
                                              <a:dgm id="{447BAE3F-C409-414F-AB72-4DA46A70C5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00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B487183-8AD7-49C2-A6CA-60642A730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">
                                            <p:graphicEl>
                                              <a:dgm id="{AB487183-8AD7-49C2-A6CA-60642A730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">
                                            <p:graphicEl>
                                              <a:dgm id="{AB487183-8AD7-49C2-A6CA-60642A730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">
                                            <p:graphicEl>
                                              <a:dgm id="{AB487183-8AD7-49C2-A6CA-60642A730E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C57830-A023-40C0-B55F-05111F1F06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">
                                            <p:graphicEl>
                                              <a:dgm id="{73C57830-A023-40C0-B55F-05111F1F06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6">
                                            <p:graphicEl>
                                              <a:dgm id="{73C57830-A023-40C0-B55F-05111F1F06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">
                                            <p:graphicEl>
                                              <a:dgm id="{73C57830-A023-40C0-B55F-05111F1F06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500"/>
                            </p:stCondLst>
                            <p:childTnLst>
                              <p:par>
                                <p:cTn id="1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4FFAFA2-FA15-4BBC-9944-A145207A96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">
                                            <p:graphicEl>
                                              <a:dgm id="{84FFAFA2-FA15-4BBC-9944-A145207A96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">
                                            <p:graphicEl>
                                              <a:dgm id="{84FFAFA2-FA15-4BBC-9944-A145207A96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">
                                            <p:graphicEl>
                                              <a:dgm id="{84FFAFA2-FA15-4BBC-9944-A145207A96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B2F260F-0EFE-4FB2-B3EE-5141053B96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6">
                                            <p:graphicEl>
                                              <a:dgm id="{EB2F260F-0EFE-4FB2-B3EE-5141053B96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">
                                            <p:graphicEl>
                                              <a:dgm id="{EB2F260F-0EFE-4FB2-B3EE-5141053B96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6">
                                            <p:graphicEl>
                                              <a:dgm id="{EB2F260F-0EFE-4FB2-B3EE-5141053B96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00"/>
                            </p:stCondLst>
                            <p:childTnLst>
                              <p:par>
                                <p:cTn id="1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C84F34E-BA72-41F2-95FB-15E3C593B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6">
                                            <p:graphicEl>
                                              <a:dgm id="{7C84F34E-BA72-41F2-95FB-15E3C593B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6">
                                            <p:graphicEl>
                                              <a:dgm id="{7C84F34E-BA72-41F2-95FB-15E3C593B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6">
                                            <p:graphicEl>
                                              <a:dgm id="{7C84F34E-BA72-41F2-95FB-15E3C593B1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7FD8B7F-2633-4904-A435-E5D3D20DD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6">
                                            <p:graphicEl>
                                              <a:dgm id="{07FD8B7F-2633-4904-A435-E5D3D20DD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6">
                                            <p:graphicEl>
                                              <a:dgm id="{07FD8B7F-2633-4904-A435-E5D3D20DD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">
                                            <p:graphicEl>
                                              <a:dgm id="{07FD8B7F-2633-4904-A435-E5D3D20DDB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Education, Communication, and Outreach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47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000" t="18795" r="3851" b="1603"/>
          <a:stretch/>
        </p:blipFill>
        <p:spPr>
          <a:xfrm>
            <a:off x="0" y="0"/>
            <a:ext cx="12192000" cy="55687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Press &amp; Media • Editorial Content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30211"/>
            <a:ext cx="2710790" cy="36055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6211" y="1030211"/>
            <a:ext cx="2546372" cy="36055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68119" t="36747" r="16568" b="14814"/>
          <a:stretch/>
        </p:blipFill>
        <p:spPr>
          <a:xfrm>
            <a:off x="10036255" y="1030212"/>
            <a:ext cx="2155745" cy="36055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l="38567" t="13375" r="45672" b="30396"/>
          <a:stretch/>
        </p:blipFill>
        <p:spPr>
          <a:xfrm>
            <a:off x="5252583" y="1030211"/>
            <a:ext cx="1911356" cy="36055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l="24239" t="16085" r="41731" b="3128"/>
          <a:stretch/>
        </p:blipFill>
        <p:spPr>
          <a:xfrm>
            <a:off x="7163939" y="1030211"/>
            <a:ext cx="2872316" cy="36055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l="23164" t="81120" r="30627" b="13967"/>
          <a:stretch/>
        </p:blipFill>
        <p:spPr>
          <a:xfrm>
            <a:off x="0" y="4907783"/>
            <a:ext cx="12192000" cy="68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31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Constituency Engagement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1" y="-2016"/>
            <a:ext cx="4806146" cy="3205699"/>
            <a:chOff x="311798" y="3313429"/>
            <a:chExt cx="5718137" cy="3813998"/>
          </a:xfrm>
        </p:grpSpPr>
        <p:pic>
          <p:nvPicPr>
            <p:cNvPr id="5" name="CMS_Microcosm_Small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11798" y="3313429"/>
              <a:ext cx="5718137" cy="3813998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6" name="pasted-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657089" y="3344532"/>
              <a:ext cx="1332381" cy="393078"/>
            </a:xfrm>
            <a:prstGeom prst="rect">
              <a:avLst/>
            </a:prstGeom>
            <a:ln w="12700">
              <a:miter lim="400000"/>
            </a:ln>
          </p:spPr>
        </p:pic>
      </p:grpSp>
      <p:grpSp>
        <p:nvGrpSpPr>
          <p:cNvPr id="25" name="Group 24"/>
          <p:cNvGrpSpPr/>
          <p:nvPr/>
        </p:nvGrpSpPr>
        <p:grpSpPr>
          <a:xfrm>
            <a:off x="-1559" y="3070745"/>
            <a:ext cx="4807706" cy="3081399"/>
            <a:chOff x="-1559" y="3070745"/>
            <a:chExt cx="4807706" cy="3081399"/>
          </a:xfrm>
        </p:grpSpPr>
        <p:pic>
          <p:nvPicPr>
            <p:cNvPr id="8" name="UoP_MainShow.jpg"/>
            <p:cNvPicPr>
              <a:picLocks noChangeAspect="1"/>
            </p:cNvPicPr>
            <p:nvPr/>
          </p:nvPicPr>
          <p:blipFill rotWithShape="1">
            <a:blip r:embed="rId4">
              <a:extLst/>
            </a:blip>
            <a:srcRect l="18389" t="4584" r="29356" b="22857"/>
            <a:stretch/>
          </p:blipFill>
          <p:spPr>
            <a:xfrm>
              <a:off x="-1559" y="3070745"/>
              <a:ext cx="4807706" cy="308139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9" name="Shape 196"/>
            <p:cNvSpPr/>
            <p:nvPr/>
          </p:nvSpPr>
          <p:spPr>
            <a:xfrm>
              <a:off x="19970" y="3163488"/>
              <a:ext cx="1734763" cy="30378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7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dirty="0"/>
                <a:t>Universe of Particles</a:t>
              </a:r>
            </a:p>
          </p:txBody>
        </p:sp>
      </p:grpSp>
      <p:sp>
        <p:nvSpPr>
          <p:cNvPr id="10" name="Shape 198"/>
          <p:cNvSpPr/>
          <p:nvPr/>
        </p:nvSpPr>
        <p:spPr>
          <a:xfrm>
            <a:off x="-18723" y="3940020"/>
            <a:ext cx="768483" cy="55332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8482897" y="2471288"/>
            <a:ext cx="3709102" cy="2472735"/>
            <a:chOff x="1601234" y="1202956"/>
            <a:chExt cx="4512298" cy="3008199"/>
          </a:xfrm>
        </p:grpSpPr>
        <p:pic>
          <p:nvPicPr>
            <p:cNvPr id="12" name="1B7E0098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601234" y="1202956"/>
              <a:ext cx="4512298" cy="300819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3" name="Shape 209"/>
            <p:cNvSpPr/>
            <p:nvPr/>
          </p:nvSpPr>
          <p:spPr>
            <a:xfrm>
              <a:off x="1646827" y="3835399"/>
              <a:ext cx="1278347" cy="3556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7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Data Centre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482897" y="1"/>
            <a:ext cx="3709102" cy="2472735"/>
            <a:chOff x="6207759" y="1184486"/>
            <a:chExt cx="4512412" cy="3008275"/>
          </a:xfrm>
        </p:grpSpPr>
        <p:sp>
          <p:nvSpPr>
            <p:cNvPr id="15" name="Shape 204"/>
            <p:cNvSpPr/>
            <p:nvPr/>
          </p:nvSpPr>
          <p:spPr>
            <a:xfrm>
              <a:off x="6705037" y="3144519"/>
              <a:ext cx="2094087" cy="3556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7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Universe of Particles</a:t>
              </a:r>
            </a:p>
          </p:txBody>
        </p:sp>
        <p:pic>
          <p:nvPicPr>
            <p:cNvPr id="16" name="1B7E0345.jp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6207759" y="1184486"/>
              <a:ext cx="4512412" cy="300827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7" name="Shape 210"/>
            <p:cNvSpPr/>
            <p:nvPr/>
          </p:nvSpPr>
          <p:spPr>
            <a:xfrm>
              <a:off x="6260830" y="3835399"/>
              <a:ext cx="2190020" cy="3556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7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CERN Control Centre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806147" y="2458592"/>
            <a:ext cx="3728147" cy="2485431"/>
            <a:chOff x="1607819" y="4268046"/>
            <a:chExt cx="4528937" cy="3019291"/>
          </a:xfrm>
        </p:grpSpPr>
        <p:pic>
          <p:nvPicPr>
            <p:cNvPr id="19" name="1B7E0547.jp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607819" y="4268046"/>
              <a:ext cx="4528937" cy="301929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0" name="Shape 211"/>
            <p:cNvSpPr/>
            <p:nvPr/>
          </p:nvSpPr>
          <p:spPr>
            <a:xfrm>
              <a:off x="1845251" y="6924040"/>
              <a:ext cx="678298" cy="35560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7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SM18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06147" y="-2015"/>
            <a:ext cx="3710084" cy="2516526"/>
            <a:chOff x="4552058" y="5318"/>
            <a:chExt cx="3526584" cy="2392059"/>
          </a:xfrm>
        </p:grpSpPr>
        <p:pic>
          <p:nvPicPr>
            <p:cNvPr id="22" name="2.jpg"/>
            <p:cNvPicPr>
              <a:picLocks noChangeAspect="1"/>
            </p:cNvPicPr>
            <p:nvPr/>
          </p:nvPicPr>
          <p:blipFill>
            <a:blip r:embed="rId8">
              <a:extLst/>
            </a:blip>
            <a:srcRect l="11628" r="33915" b="3432"/>
            <a:stretch>
              <a:fillRect/>
            </a:stretch>
          </p:blipFill>
          <p:spPr>
            <a:xfrm>
              <a:off x="4552058" y="5318"/>
              <a:ext cx="3497688" cy="235321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3" name="Shape 212"/>
            <p:cNvSpPr/>
            <p:nvPr/>
          </p:nvSpPr>
          <p:spPr>
            <a:xfrm>
              <a:off x="6252821" y="2033175"/>
              <a:ext cx="1825821" cy="36420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>
              <a:lvl1pPr>
                <a:defRPr sz="17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rPr dirty="0" err="1" smtClean="0"/>
                <a:t>Synchro</a:t>
              </a:r>
              <a:r>
                <a:rPr lang="en-US" dirty="0" err="1" smtClean="0"/>
                <a:t>C</a:t>
              </a:r>
              <a:r>
                <a:rPr dirty="0" err="1" smtClean="0"/>
                <a:t>yclotron</a:t>
              </a:r>
              <a:endParaRPr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806147" y="4937688"/>
            <a:ext cx="7385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Creation of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immersive exhibitions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interactive visits points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0996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015" r="7198"/>
          <a:stretch/>
        </p:blipFill>
        <p:spPr>
          <a:xfrm>
            <a:off x="0" y="0"/>
            <a:ext cx="10809028" cy="45919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19832"/>
            <a:ext cx="2711149" cy="20381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3564" y="4363508"/>
            <a:ext cx="2029545" cy="24944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2257" y="4363508"/>
            <a:ext cx="4831307" cy="24944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788348"/>
            <a:ext cx="2702257" cy="20314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/>
          <a:srcRect l="7005" r="23931"/>
          <a:stretch/>
        </p:blipFill>
        <p:spPr>
          <a:xfrm>
            <a:off x="9539785" y="4363508"/>
            <a:ext cx="2652215" cy="24944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98466" y="103922"/>
            <a:ext cx="7382097" cy="126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39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in Images • LHC Interactive Tunnel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9227" y="0"/>
            <a:ext cx="3122773" cy="2081848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1"/>
            <a:ext cx="3071814" cy="20783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81848"/>
            <a:ext cx="3071814" cy="20783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813" y="1"/>
            <a:ext cx="3076945" cy="20818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813" y="2081848"/>
            <a:ext cx="3076945" cy="20818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6"/>
          <a:stretch/>
        </p:blipFill>
        <p:spPr>
          <a:xfrm>
            <a:off x="3064490" y="4163696"/>
            <a:ext cx="3084268" cy="1986506"/>
          </a:xfrm>
          <a:prstGeom prst="rect">
            <a:avLst/>
          </a:prstGeom>
        </p:spPr>
      </p:pic>
      <p:pic>
        <p:nvPicPr>
          <p:cNvPr id="2050" name="Picture 2" descr="gallery_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214" y="-15505"/>
            <a:ext cx="3149013" cy="209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asted-image.png"/>
          <p:cNvPicPr>
            <a:picLocks noChangeAspect="1"/>
          </p:cNvPicPr>
          <p:nvPr/>
        </p:nvPicPr>
        <p:blipFill rotWithShape="1">
          <a:blip r:embed="rId9">
            <a:extLst/>
          </a:blip>
          <a:srcRect l="3468" t="7721" r="6907" b="3448"/>
          <a:stretch/>
        </p:blipFill>
        <p:spPr>
          <a:xfrm>
            <a:off x="5920214" y="1661876"/>
            <a:ext cx="6271786" cy="4506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" y="4073385"/>
            <a:ext cx="3070746" cy="207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47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Arts@CERN</a:t>
            </a:r>
            <a:r>
              <a:rPr lang="en-US" dirty="0" smtClean="0"/>
              <a:t> – </a:t>
            </a:r>
            <a:r>
              <a:rPr lang="en-US" sz="4000" dirty="0" smtClean="0"/>
              <a:t>Science &amp; Art meet in three Ways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6470" y="116633"/>
            <a:ext cx="7662192" cy="5876395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Collide@CERN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200" dirty="0" smtClean="0"/>
              <a:t>– 3 months residency • since 2011</a:t>
            </a:r>
            <a:endParaRPr lang="en-GB" sz="2200" dirty="0"/>
          </a:p>
          <a:p>
            <a:pPr lvl="1"/>
            <a:r>
              <a:rPr lang="en-GB" dirty="0" smtClean="0"/>
              <a:t>explores </a:t>
            </a:r>
            <a:r>
              <a:rPr lang="en-GB" dirty="0"/>
              <a:t>elements even more elusive than the Higgs </a:t>
            </a:r>
            <a:r>
              <a:rPr lang="en-GB" dirty="0" smtClean="0"/>
              <a:t>Boson</a:t>
            </a:r>
            <a:r>
              <a:rPr lang="en-GB" dirty="0"/>
              <a:t>: human ingenuity, </a:t>
            </a:r>
            <a:r>
              <a:rPr lang="en-GB" dirty="0" smtClean="0"/>
              <a:t>creativity, </a:t>
            </a:r>
            <a:r>
              <a:rPr lang="en-GB" dirty="0"/>
              <a:t>and </a:t>
            </a:r>
            <a:r>
              <a:rPr lang="en-GB" dirty="0" smtClean="0"/>
              <a:t>imagination </a:t>
            </a:r>
            <a:endParaRPr lang="en-GB" dirty="0"/>
          </a:p>
          <a:p>
            <a:pPr lvl="1"/>
            <a:r>
              <a:rPr lang="en-GB" dirty="0" smtClean="0"/>
              <a:t>competitive </a:t>
            </a:r>
            <a:r>
              <a:rPr lang="en-GB" dirty="0"/>
              <a:t>open calls - fully funded residency</a:t>
            </a:r>
          </a:p>
          <a:p>
            <a:endParaRPr lang="en-GB" dirty="0"/>
          </a:p>
          <a:p>
            <a:pPr marL="36576" lvl="1" indent="0">
              <a:buSzPct val="80000"/>
              <a:buNone/>
            </a:pPr>
            <a:r>
              <a:rPr lang="en-GB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Accelerate@CERN</a:t>
            </a:r>
            <a:r>
              <a:rPr lang="en-GB" sz="2200" dirty="0"/>
              <a:t> </a:t>
            </a:r>
            <a:r>
              <a:rPr lang="en-GB" sz="2200" dirty="0" smtClean="0"/>
              <a:t>– 1 month residency • since 2014</a:t>
            </a:r>
            <a:endParaRPr lang="en-GB" sz="2200" dirty="0"/>
          </a:p>
          <a:p>
            <a:pPr lvl="1"/>
            <a:r>
              <a:rPr lang="en-GB" dirty="0" smtClean="0"/>
              <a:t>two </a:t>
            </a:r>
            <a:r>
              <a:rPr lang="en-GB" dirty="0"/>
              <a:t>artists from two different countries </a:t>
            </a:r>
          </a:p>
          <a:p>
            <a:pPr lvl="1"/>
            <a:r>
              <a:rPr lang="en-GB" dirty="0"/>
              <a:t>in cooperation with partner countries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/>
              <a:t>e.g. Austria, Taiwan, Lithuania, </a:t>
            </a:r>
            <a:r>
              <a:rPr lang="en-GB" dirty="0" smtClean="0"/>
              <a:t>UAE) </a:t>
            </a:r>
            <a:endParaRPr lang="en-GB" dirty="0"/>
          </a:p>
          <a:p>
            <a:endParaRPr lang="en-GB" dirty="0"/>
          </a:p>
          <a:p>
            <a:pPr marL="36576" lvl="1" indent="0">
              <a:buSzPct val="80000"/>
              <a:buNone/>
            </a:pPr>
            <a:r>
              <a:rPr lang="en-GB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Visiting Artists </a:t>
            </a:r>
            <a:r>
              <a:rPr lang="en-GB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</a:t>
            </a:r>
            <a:r>
              <a:rPr lang="en-GB" sz="2200" dirty="0" smtClean="0"/>
              <a:t> – 1-2 </a:t>
            </a:r>
            <a:r>
              <a:rPr lang="en-GB" sz="2200" dirty="0"/>
              <a:t>days CERN visit</a:t>
            </a:r>
          </a:p>
          <a:p>
            <a:pPr lvl="1"/>
            <a:r>
              <a:rPr lang="en-GB" dirty="0" smtClean="0"/>
              <a:t>up </a:t>
            </a:r>
            <a:r>
              <a:rPr lang="en-GB" dirty="0"/>
              <a:t>to 12 artists are invited on self-funded </a:t>
            </a:r>
            <a:r>
              <a:rPr lang="en-GB" dirty="0" smtClean="0"/>
              <a:t>tours</a:t>
            </a:r>
            <a:endParaRPr lang="en-GB" dirty="0"/>
          </a:p>
          <a:p>
            <a:pPr lvl="1"/>
            <a:r>
              <a:rPr lang="en-GB" dirty="0"/>
              <a:t>programme fully booked until 2017</a:t>
            </a:r>
          </a:p>
          <a:p>
            <a:endParaRPr lang="en-GB" dirty="0"/>
          </a:p>
        </p:txBody>
      </p:sp>
      <p:pic>
        <p:nvPicPr>
          <p:cNvPr id="4" name="pasted-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4357483" cy="613317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0669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theme/theme1.xml><?xml version="1.0" encoding="utf-8"?>
<a:theme xmlns:a="http://schemas.openxmlformats.org/drawingml/2006/main" name="CERN_temp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temp" id="{44198663-C804-4280-90B1-B7D0790E5EA1}" vid="{3B8B4BED-CE8D-4236-B861-D788F254EDDD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B0F0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CERN_temp</Template>
  <TotalTime>3240</TotalTime>
  <Words>506</Words>
  <Application>Microsoft Office PowerPoint</Application>
  <PresentationFormat>Widescreen</PresentationFormat>
  <Paragraphs>139</Paragraphs>
  <Slides>28</Slides>
  <Notes>3</Notes>
  <HiddenSlides>1</HiddenSlides>
  <MMClips>3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Arial</vt:lpstr>
      <vt:lpstr>Calibri</vt:lpstr>
      <vt:lpstr>Calibri Light</vt:lpstr>
      <vt:lpstr>Courier New</vt:lpstr>
      <vt:lpstr>Helvetica</vt:lpstr>
      <vt:lpstr>Helvetica Light</vt:lpstr>
      <vt:lpstr>Helvetica Neue</vt:lpstr>
      <vt:lpstr>CERN_temp</vt:lpstr>
      <vt:lpstr>White</vt:lpstr>
      <vt:lpstr>1_Office Theme</vt:lpstr>
      <vt:lpstr>PowerPoint Presentation</vt:lpstr>
      <vt:lpstr>CERN Outreach in the International Context</vt:lpstr>
      <vt:lpstr>@CERN – A New Sector is Born</vt:lpstr>
      <vt:lpstr>Activities</vt:lpstr>
      <vt:lpstr>Press &amp; Media • Editorial Content</vt:lpstr>
      <vt:lpstr>Global Constituency Engagement</vt:lpstr>
      <vt:lpstr>PowerPoint Presentation</vt:lpstr>
      <vt:lpstr>CERN in Images • LHC Interactive Tunnel</vt:lpstr>
      <vt:lpstr>Arts@CERN – Science &amp; Art meet in three Ways </vt:lpstr>
      <vt:lpstr>Visiting CERN • Local Engagement</vt:lpstr>
      <vt:lpstr>Teacher Programmes</vt:lpstr>
      <vt:lpstr>Teacher Programmes</vt:lpstr>
      <vt:lpstr>PowerPoint Presentation</vt:lpstr>
      <vt:lpstr>What is S’Cool LAB?</vt:lpstr>
      <vt:lpstr>PowerPoint Presentation</vt:lpstr>
      <vt:lpstr>PowerPoint Presentation</vt:lpstr>
      <vt:lpstr>PowerPoint Presentation</vt:lpstr>
      <vt:lpstr>PowerPoint Presentation</vt:lpstr>
      <vt:lpstr>Experiments</vt:lpstr>
      <vt:lpstr>Beamline for Schools</vt:lpstr>
      <vt:lpstr>Services</vt:lpstr>
      <vt:lpstr>PowerPoint Presentation</vt:lpstr>
      <vt:lpstr>PowerPoint Presentation</vt:lpstr>
      <vt:lpstr>Audiovisual Production Service</vt:lpstr>
      <vt:lpstr>Protocol … a very special visits service …</vt:lpstr>
      <vt:lpstr>Protocol – A very special Challenge</vt:lpstr>
      <vt:lpstr>Big Outreach Events … on the Horizon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Sascha Schmeling</dc:creator>
  <cp:lastModifiedBy>Sascha Schmeling</cp:lastModifiedBy>
  <cp:revision>68</cp:revision>
  <dcterms:created xsi:type="dcterms:W3CDTF">2016-06-09T16:50:58Z</dcterms:created>
  <dcterms:modified xsi:type="dcterms:W3CDTF">2016-07-18T15:32:04Z</dcterms:modified>
</cp:coreProperties>
</file>