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23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753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76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054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53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37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924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560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84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59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85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D12D3-54B0-4213-A664-D39755BB89BA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BB87D-0A77-4078-A77B-6156C963D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40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Measurement program at 100 MeV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 Lombardi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5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LLRF – on behalf of PB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LLRF status , discussed/negotiated  with Philippe Baudrenghien</a:t>
            </a:r>
          </a:p>
          <a:p>
            <a:endParaRPr lang="en-GB" dirty="0"/>
          </a:p>
          <a:p>
            <a:pPr lvl="1"/>
            <a:r>
              <a:rPr lang="en-GB" dirty="0" smtClean="0"/>
              <a:t>4 cards for amplitude control out of 7 in house. Some problem already identified probably need version 3 (</a:t>
            </a:r>
            <a:r>
              <a:rPr lang="en-GB" dirty="0" err="1" smtClean="0"/>
              <a:t>cfr</a:t>
            </a:r>
            <a:r>
              <a:rPr lang="en-GB" dirty="0" smtClean="0"/>
              <a:t> PB presentation </a:t>
            </a:r>
            <a:r>
              <a:rPr lang="en-GB" dirty="0" smtClean="0"/>
              <a:t>on https</a:t>
            </a:r>
            <a:r>
              <a:rPr lang="en-GB" dirty="0"/>
              <a:t>://indico.cern.ch/event/492344/) 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6 </a:t>
            </a:r>
            <a:r>
              <a:rPr lang="en-GB" dirty="0" err="1" smtClean="0"/>
              <a:t>april</a:t>
            </a:r>
            <a:r>
              <a:rPr lang="en-GB" dirty="0" smtClean="0"/>
              <a:t> : 50 MeV recommissioned</a:t>
            </a:r>
          </a:p>
          <a:p>
            <a:pPr lvl="1"/>
            <a:r>
              <a:rPr lang="en-GB" dirty="0" smtClean="0"/>
              <a:t>13 </a:t>
            </a:r>
            <a:r>
              <a:rPr lang="en-GB" dirty="0" err="1" smtClean="0"/>
              <a:t>april</a:t>
            </a:r>
            <a:r>
              <a:rPr lang="en-GB" dirty="0" smtClean="0"/>
              <a:t>  : first 4 CCDTL equipped , probably a patch to make cards work</a:t>
            </a:r>
          </a:p>
          <a:p>
            <a:pPr lvl="1"/>
            <a:r>
              <a:rPr lang="en-GB" dirty="0" smtClean="0"/>
              <a:t>25 </a:t>
            </a:r>
            <a:r>
              <a:rPr lang="en-GB" dirty="0" err="1" smtClean="0"/>
              <a:t>april</a:t>
            </a:r>
            <a:r>
              <a:rPr lang="en-GB" dirty="0" smtClean="0"/>
              <a:t> : all CCDTL modules equipped and upgraded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910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6-13 April: 50 MeV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Re-commission 50 MeV : </a:t>
            </a:r>
          </a:p>
          <a:p>
            <a:pPr lvl="1"/>
            <a:r>
              <a:rPr lang="en-GB" dirty="0" err="1" smtClean="0"/>
              <a:t>Trasmission</a:t>
            </a:r>
            <a:r>
              <a:rPr lang="en-GB" dirty="0" smtClean="0"/>
              <a:t> vs RFQ voltage</a:t>
            </a:r>
          </a:p>
          <a:p>
            <a:pPr lvl="1"/>
            <a:r>
              <a:rPr lang="en-GB" dirty="0" smtClean="0"/>
              <a:t>Beam size in MEBT</a:t>
            </a:r>
          </a:p>
          <a:p>
            <a:pPr lvl="1"/>
            <a:r>
              <a:rPr lang="en-GB" dirty="0" err="1" smtClean="0"/>
              <a:t>Bunchers</a:t>
            </a:r>
            <a:r>
              <a:rPr lang="en-GB" dirty="0" smtClean="0"/>
              <a:t> phases/voltage</a:t>
            </a:r>
          </a:p>
          <a:p>
            <a:pPr lvl="1"/>
            <a:r>
              <a:rPr lang="en-GB" dirty="0" smtClean="0"/>
              <a:t>DTL tank amplitude and phase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 algn="r"/>
            <a:r>
              <a:rPr lang="en-GB" dirty="0" smtClean="0"/>
              <a:t>Beam goes to the 100MeV dump except for low energy commissioning (chopper on) </a:t>
            </a:r>
          </a:p>
          <a:p>
            <a:pPr lvl="1" algn="r"/>
            <a:r>
              <a:rPr lang="en-GB" dirty="0" smtClean="0"/>
              <a:t>Need all instrumentation until 50 MeV + transformers on the Bench</a:t>
            </a:r>
          </a:p>
          <a:p>
            <a:pPr lvl="1"/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41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13-24 </a:t>
            </a:r>
            <a:r>
              <a:rPr lang="en-GB" dirty="0" err="1" smtClean="0"/>
              <a:t>april</a:t>
            </a:r>
            <a:r>
              <a:rPr lang="en-GB" dirty="0" smtClean="0"/>
              <a:t> : 80 MeV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Turn on CCDTL modules 1-4 one by one </a:t>
            </a:r>
          </a:p>
          <a:p>
            <a:pPr lvl="1"/>
            <a:r>
              <a:rPr lang="en-GB" dirty="0" smtClean="0"/>
              <a:t>Transmission vs phase </a:t>
            </a:r>
          </a:p>
          <a:p>
            <a:pPr lvl="1"/>
            <a:r>
              <a:rPr lang="en-GB" dirty="0" smtClean="0"/>
              <a:t>Set phase and amplitudes </a:t>
            </a:r>
          </a:p>
          <a:p>
            <a:pPr lvl="1"/>
            <a:r>
              <a:rPr lang="en-GB" dirty="0" smtClean="0"/>
              <a:t>Test CCDTL4 as </a:t>
            </a:r>
            <a:r>
              <a:rPr lang="en-GB" dirty="0" err="1" smtClean="0"/>
              <a:t>debuncher</a:t>
            </a:r>
            <a:r>
              <a:rPr lang="en-GB" dirty="0" smtClean="0"/>
              <a:t> (for proton mode)</a:t>
            </a:r>
          </a:p>
          <a:p>
            <a:pPr lvl="1"/>
            <a:r>
              <a:rPr lang="en-GB" dirty="0" smtClean="0"/>
              <a:t>Estimate transverse emittance via quad scan</a:t>
            </a:r>
          </a:p>
          <a:p>
            <a:pPr lvl="1"/>
            <a:r>
              <a:rPr lang="en-GB" dirty="0" smtClean="0"/>
              <a:t>Estimate longitudinal emittance via 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 algn="r"/>
            <a:r>
              <a:rPr lang="en-GB" dirty="0" smtClean="0"/>
              <a:t>Beam goes permanently to the 100MeV dump) </a:t>
            </a:r>
          </a:p>
          <a:p>
            <a:pPr lvl="1" algn="r"/>
            <a:r>
              <a:rPr lang="en-GB" dirty="0" smtClean="0"/>
              <a:t>Need </a:t>
            </a:r>
            <a:r>
              <a:rPr lang="en-GB" dirty="0" err="1" smtClean="0"/>
              <a:t>ToF</a:t>
            </a:r>
            <a:r>
              <a:rPr lang="en-GB" dirty="0" smtClean="0"/>
              <a:t>, BSM, SEM grids </a:t>
            </a:r>
            <a:r>
              <a:rPr lang="en-GB" dirty="0" err="1" smtClean="0"/>
              <a:t>wirescanner</a:t>
            </a:r>
            <a:r>
              <a:rPr lang="en-GB" dirty="0" smtClean="0"/>
              <a:t> , Laser?</a:t>
            </a:r>
          </a:p>
          <a:p>
            <a:pPr lvl="1"/>
            <a:r>
              <a:rPr lang="en-GB" dirty="0" smtClean="0"/>
              <a:t> 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567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25 </a:t>
            </a:r>
            <a:r>
              <a:rPr lang="en-GB" dirty="0" err="1" smtClean="0"/>
              <a:t>april</a:t>
            </a:r>
            <a:r>
              <a:rPr lang="en-GB" dirty="0" smtClean="0"/>
              <a:t> –end : 105MeV 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Turn on CCDTL modules 5-7 one by one , then PIMS1 </a:t>
            </a:r>
          </a:p>
          <a:p>
            <a:pPr lvl="1"/>
            <a:r>
              <a:rPr lang="en-GB" dirty="0" smtClean="0"/>
              <a:t>Transmission vs phase </a:t>
            </a:r>
          </a:p>
          <a:p>
            <a:pPr lvl="1"/>
            <a:r>
              <a:rPr lang="en-GB" dirty="0" smtClean="0"/>
              <a:t>Set phase and amplitudes </a:t>
            </a:r>
          </a:p>
          <a:p>
            <a:pPr lvl="1"/>
            <a:r>
              <a:rPr lang="en-GB" dirty="0" smtClean="0"/>
              <a:t>Estimate transverse emittance via quad scan</a:t>
            </a:r>
          </a:p>
          <a:p>
            <a:pPr lvl="1"/>
            <a:r>
              <a:rPr lang="en-GB" dirty="0" smtClean="0"/>
              <a:t>Estimate longitudinal emittance via 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Other tests :</a:t>
            </a:r>
          </a:p>
          <a:p>
            <a:pPr lvl="1"/>
            <a:r>
              <a:rPr lang="en-GB" dirty="0" smtClean="0"/>
              <a:t>Laser tests ?</a:t>
            </a:r>
          </a:p>
          <a:p>
            <a:pPr lvl="1"/>
            <a:r>
              <a:rPr lang="en-GB" dirty="0" smtClean="0"/>
              <a:t>ADAM ionisation chambers</a:t>
            </a:r>
          </a:p>
          <a:p>
            <a:pPr lvl="1"/>
            <a:r>
              <a:rPr lang="en-GB" dirty="0" smtClean="0"/>
              <a:t>Timing tests ? </a:t>
            </a:r>
          </a:p>
          <a:p>
            <a:pPr lvl="1"/>
            <a:endParaRPr lang="en-GB" dirty="0" smtClean="0"/>
          </a:p>
          <a:p>
            <a:pPr lvl="1" algn="r"/>
            <a:r>
              <a:rPr lang="en-GB" dirty="0" smtClean="0"/>
              <a:t>Beam goes permanently to the 100MeV dump </a:t>
            </a:r>
          </a:p>
          <a:p>
            <a:pPr lvl="1" algn="r"/>
            <a:r>
              <a:rPr lang="en-GB" dirty="0" smtClean="0"/>
              <a:t>Need </a:t>
            </a:r>
            <a:r>
              <a:rPr lang="en-GB" dirty="0" err="1" smtClean="0"/>
              <a:t>ToF</a:t>
            </a:r>
            <a:r>
              <a:rPr lang="en-GB" dirty="0" smtClean="0"/>
              <a:t>, BSM, SEM grids </a:t>
            </a:r>
            <a:r>
              <a:rPr lang="en-GB" dirty="0" err="1" smtClean="0"/>
              <a:t>wires,canner</a:t>
            </a:r>
            <a:r>
              <a:rPr lang="en-GB" dirty="0" smtClean="0"/>
              <a:t> , Laser</a:t>
            </a:r>
          </a:p>
          <a:p>
            <a:pPr lvl="1"/>
            <a:r>
              <a:rPr lang="en-GB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979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Source </a:t>
            </a:r>
            <a:r>
              <a:rPr lang="en-GB" dirty="0" err="1" smtClean="0"/>
              <a:t>caesiation</a:t>
            </a:r>
            <a:r>
              <a:rPr lang="en-GB" dirty="0" smtClean="0"/>
              <a:t> – we will commission the 100MeV beam wit the source presently installed in the tunnel. New source in the test stand for validation from may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Beam permit : missing </a:t>
            </a:r>
            <a:r>
              <a:rPr lang="en-GB" dirty="0" err="1" smtClean="0"/>
              <a:t>bunchers</a:t>
            </a:r>
            <a:r>
              <a:rPr lang="en-GB" dirty="0" smtClean="0"/>
              <a:t> on the </a:t>
            </a:r>
            <a:r>
              <a:rPr lang="en-GB" smtClean="0"/>
              <a:t>EIS chain? 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28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290</Words>
  <Application>Microsoft Office PowerPoint</Application>
  <PresentationFormat>Widescreen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Measurement program at 100 MeV</vt:lpstr>
      <vt:lpstr>LLRF – on behalf of PB </vt:lpstr>
      <vt:lpstr>6-13 April: 50 MeV</vt:lpstr>
      <vt:lpstr>13-24 april : 80 MeV</vt:lpstr>
      <vt:lpstr>25 april –end : 105MeV   </vt:lpstr>
      <vt:lpstr>Preparation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program at 100 MeV</dc:title>
  <dc:creator>Alessandra Lombardi</dc:creator>
  <cp:lastModifiedBy>Alessandra Lombardi</cp:lastModifiedBy>
  <cp:revision>10</cp:revision>
  <dcterms:created xsi:type="dcterms:W3CDTF">2016-03-17T11:45:21Z</dcterms:created>
  <dcterms:modified xsi:type="dcterms:W3CDTF">2016-03-18T05:42:29Z</dcterms:modified>
</cp:coreProperties>
</file>