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0" r:id="rId2"/>
    <p:sldId id="259" r:id="rId3"/>
    <p:sldId id="256" r:id="rId4"/>
    <p:sldId id="257" r:id="rId5"/>
    <p:sldId id="258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68"/>
    <p:restoredTop sz="50000"/>
  </p:normalViewPr>
  <p:slideViewPr>
    <p:cSldViewPr snapToGrid="0" snapToObjects="1">
      <p:cViewPr varScale="1">
        <p:scale>
          <a:sx n="84" d="100"/>
          <a:sy n="84" d="100"/>
        </p:scale>
        <p:origin x="216" y="7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17579-3B27-BD49-8BD1-69B473A5C63C}" type="datetimeFigureOut">
              <a:t>4/29/16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1FAED-B4CB-CE4E-89E5-CF5897E0D441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9308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17579-3B27-BD49-8BD1-69B473A5C63C}" type="datetimeFigureOut">
              <a:t>4/29/16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1FAED-B4CB-CE4E-89E5-CF5897E0D441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621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17579-3B27-BD49-8BD1-69B473A5C63C}" type="datetimeFigureOut">
              <a:t>4/29/16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1FAED-B4CB-CE4E-89E5-CF5897E0D441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661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17579-3B27-BD49-8BD1-69B473A5C63C}" type="datetimeFigureOut">
              <a:t>4/29/16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1FAED-B4CB-CE4E-89E5-CF5897E0D441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180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17579-3B27-BD49-8BD1-69B473A5C63C}" type="datetimeFigureOut">
              <a:t>4/29/16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1FAED-B4CB-CE4E-89E5-CF5897E0D441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7023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17579-3B27-BD49-8BD1-69B473A5C63C}" type="datetimeFigureOut">
              <a:t>4/29/16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1FAED-B4CB-CE4E-89E5-CF5897E0D441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4209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17579-3B27-BD49-8BD1-69B473A5C63C}" type="datetimeFigureOut">
              <a:t>4/29/16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1FAED-B4CB-CE4E-89E5-CF5897E0D441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477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17579-3B27-BD49-8BD1-69B473A5C63C}" type="datetimeFigureOut">
              <a:t>4/29/16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1FAED-B4CB-CE4E-89E5-CF5897E0D441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336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17579-3B27-BD49-8BD1-69B473A5C63C}" type="datetimeFigureOut">
              <a:t>4/29/16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1FAED-B4CB-CE4E-89E5-CF5897E0D441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660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17579-3B27-BD49-8BD1-69B473A5C63C}" type="datetimeFigureOut">
              <a:t>4/29/16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1FAED-B4CB-CE4E-89E5-CF5897E0D441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126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17579-3B27-BD49-8BD1-69B473A5C63C}" type="datetimeFigureOut">
              <a:t>4/29/16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1FAED-B4CB-CE4E-89E5-CF5897E0D441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7508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17579-3B27-BD49-8BD1-69B473A5C63C}" type="datetimeFigureOut">
              <a:t>4/29/16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91FAED-B4CB-CE4E-89E5-CF5897E0D441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289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530" y="504190"/>
            <a:ext cx="6515100" cy="40513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1500" y="3897630"/>
            <a:ext cx="6540500" cy="27813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7093073" y="504190"/>
            <a:ext cx="495148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/>
              <a:t>Visible Dark Photon Sessions</a:t>
            </a:r>
          </a:p>
          <a:p>
            <a:pPr algn="ctr"/>
            <a:r>
              <a:rPr lang="en-US" sz="3200"/>
              <a:t>Thursday</a:t>
            </a:r>
          </a:p>
        </p:txBody>
      </p:sp>
    </p:spTree>
    <p:extLst>
      <p:ext uri="{BB962C8B-B14F-4D97-AF65-F5344CB8AC3E}">
        <p14:creationId xmlns:p14="http://schemas.microsoft.com/office/powerpoint/2010/main" val="19988988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6069" y="0"/>
            <a:ext cx="1061986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39258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7885" y="0"/>
            <a:ext cx="9185189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20187845">
            <a:off x="-28509" y="898713"/>
            <a:ext cx="467429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/>
              <a:t>SeaQuest @ FNAL</a:t>
            </a:r>
          </a:p>
        </p:txBody>
      </p:sp>
    </p:spTree>
    <p:extLst>
      <p:ext uri="{BB962C8B-B14F-4D97-AF65-F5344CB8AC3E}">
        <p14:creationId xmlns:p14="http://schemas.microsoft.com/office/powerpoint/2010/main" val="16816927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0685" y="0"/>
            <a:ext cx="966615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rot="19747438">
            <a:off x="-21058" y="899159"/>
            <a:ext cx="295786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/>
              <a:t>SHIP @ CERN</a:t>
            </a:r>
          </a:p>
        </p:txBody>
      </p:sp>
    </p:spTree>
    <p:extLst>
      <p:ext uri="{BB962C8B-B14F-4D97-AF65-F5344CB8AC3E}">
        <p14:creationId xmlns:p14="http://schemas.microsoft.com/office/powerpoint/2010/main" val="7833686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2109" y="95250"/>
            <a:ext cx="9081541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46760" y="5461000"/>
            <a:ext cx="32732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/>
              <a:t>D*-&gt;D0 A’ (-&gt;ee)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2972549" y="3322320"/>
            <a:ext cx="2971051" cy="213868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03920" y="3322320"/>
            <a:ext cx="3283674" cy="144959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 rot="19464015">
            <a:off x="-384137" y="998795"/>
            <a:ext cx="459132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/>
              <a:t>LHCb @ LHC run3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9989445" y="2052772"/>
            <a:ext cx="968115" cy="147147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03834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1504" y="701040"/>
            <a:ext cx="7009164" cy="554736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0520" y="487680"/>
            <a:ext cx="254621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Bogdan Wojtsekhowski</a:t>
            </a:r>
          </a:p>
          <a:p>
            <a:r>
              <a:rPr lang="en-US"/>
              <a:t>APEX,</a:t>
            </a:r>
          </a:p>
          <a:p>
            <a:r>
              <a:rPr lang="en-US"/>
              <a:t>Very Asymmetric Collider</a:t>
            </a:r>
          </a:p>
        </p:txBody>
      </p:sp>
    </p:spTree>
    <p:extLst>
      <p:ext uri="{BB962C8B-B14F-4D97-AF65-F5344CB8AC3E}">
        <p14:creationId xmlns:p14="http://schemas.microsoft.com/office/powerpoint/2010/main" val="14705034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30</Words>
  <Application>Microsoft Macintosh PowerPoint</Application>
  <PresentationFormat>Widescreen</PresentationFormat>
  <Paragraphs>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Calibri</vt:lpstr>
      <vt:lpstr>Calibri Light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4</cp:revision>
  <dcterms:created xsi:type="dcterms:W3CDTF">2016-04-29T16:07:34Z</dcterms:created>
  <dcterms:modified xsi:type="dcterms:W3CDTF">2016-04-29T16:22:16Z</dcterms:modified>
</cp:coreProperties>
</file>