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sldIdLst>
    <p:sldId id="256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79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E748-29F0-2D40-829E-069C373202A3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528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E748-29F0-2D40-829E-069C373202A3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937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E748-29F0-2D40-829E-069C373202A3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124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4885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301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8636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6893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8-Feb-2016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ITUM-17 Developer tools update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1752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9064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8-Feb-2016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ITUM-17 Developer tools update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0738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8-Feb-2016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ITUM-17 Developer tools update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7117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E748-29F0-2D40-829E-069C373202A3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0981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8-Feb-2016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ITUM-17 Developer tools update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8289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8-Feb-2016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ITUM-17 Developer tools update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6858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8-Feb-2016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ITUM-17 Developer tools update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8283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8-Feb-2016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ITUM-17 Developer tools update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9588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6229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E748-29F0-2D40-829E-069C373202A3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15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E748-29F0-2D40-829E-069C373202A3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868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E748-29F0-2D40-829E-069C373202A3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825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E748-29F0-2D40-829E-069C373202A3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738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E748-29F0-2D40-829E-069C373202A3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339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E748-29F0-2D40-829E-069C373202A3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246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E748-29F0-2D40-829E-069C373202A3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826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theme" Target="../theme/theme2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1E748-29F0-2D40-829E-069C373202A3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19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8-Feb-2016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ITUM-17 Developer tools update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5778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hyperlink" Target="https://cern.service-now.com/service-portal/article.do?n=KB0003129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Transition from </a:t>
            </a:r>
            <a:r>
              <a:rPr lang="en-US" dirty="0" err="1" smtClean="0"/>
              <a:t>git.cern.ch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31/03/2016</a:t>
            </a:r>
          </a:p>
          <a:p>
            <a:r>
              <a:rPr lang="en-US" dirty="0" smtClean="0"/>
              <a:t>P. </a:t>
            </a:r>
            <a:r>
              <a:rPr lang="en-US" dirty="0" err="1" smtClean="0"/>
              <a:t>Hristov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072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 to </a:t>
            </a:r>
            <a:r>
              <a:rPr lang="en-US" dirty="0" err="1" smtClean="0"/>
              <a:t>GitHub</a:t>
            </a:r>
            <a:r>
              <a:rPr lang="en-US" dirty="0" smtClean="0"/>
              <a:t> -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This is the most direct way to the desired development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It is difficult to change the way we are working in three months (by 01/07)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 think the intermediate </a:t>
            </a:r>
            <a:r>
              <a:rPr lang="en-US" dirty="0" err="1" smtClean="0">
                <a:solidFill>
                  <a:srgbClr val="FF0000"/>
                </a:solidFill>
              </a:rPr>
              <a:t>GitLab</a:t>
            </a:r>
            <a:r>
              <a:rPr lang="en-US" dirty="0" smtClean="0">
                <a:solidFill>
                  <a:srgbClr val="FF0000"/>
                </a:solidFill>
              </a:rPr>
              <a:t> is easier option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769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both </a:t>
            </a:r>
            <a:r>
              <a:rPr lang="en-US" dirty="0" err="1" smtClean="0"/>
              <a:t>GitHub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err="1"/>
              <a:t>GitLab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need good reasons to have for example </a:t>
            </a:r>
            <a:r>
              <a:rPr lang="en-US" dirty="0" err="1" smtClean="0"/>
              <a:t>AliRoot</a:t>
            </a:r>
            <a:r>
              <a:rPr lang="en-US" dirty="0" smtClean="0"/>
              <a:t> in </a:t>
            </a:r>
            <a:r>
              <a:rPr lang="en-US" dirty="0" err="1" smtClean="0"/>
              <a:t>GitHub</a:t>
            </a:r>
            <a:r>
              <a:rPr lang="en-US" dirty="0" smtClean="0"/>
              <a:t> and </a:t>
            </a:r>
            <a:r>
              <a:rPr lang="en-US" dirty="0" err="1" smtClean="0"/>
              <a:t>AliPhysics</a:t>
            </a:r>
            <a:r>
              <a:rPr lang="en-US" dirty="0" smtClean="0"/>
              <a:t> in </a:t>
            </a:r>
            <a:r>
              <a:rPr lang="en-US" dirty="0" err="1" smtClean="0"/>
              <a:t>GitLab</a:t>
            </a:r>
            <a:r>
              <a:rPr lang="en-US" dirty="0" smtClean="0"/>
              <a:t>.</a:t>
            </a:r>
          </a:p>
          <a:p>
            <a:r>
              <a:rPr lang="en-US" dirty="0"/>
              <a:t>O</a:t>
            </a:r>
            <a:r>
              <a:rPr lang="en-US" dirty="0" smtClean="0"/>
              <a:t>ur </a:t>
            </a:r>
            <a:r>
              <a:rPr lang="en-US" dirty="0"/>
              <a:t>software is licensed under GPL license, therefore it is eligible for being publicly available on </a:t>
            </a:r>
            <a:r>
              <a:rPr lang="en-US" dirty="0" err="1"/>
              <a:t>GitHub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case someone wants to keep analysis </a:t>
            </a:r>
            <a:r>
              <a:rPr lang="en-US" dirty="0" smtClean="0"/>
              <a:t>code private</a:t>
            </a:r>
            <a:r>
              <a:rPr lang="en-US" dirty="0"/>
              <a:t>, the license needs to be changed.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I do not see any advantage in this complication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418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Ask IT for support of fine-grained permissions in </a:t>
            </a:r>
            <a:r>
              <a:rPr lang="en-US" dirty="0" err="1" smtClean="0"/>
              <a:t>GitLab</a:t>
            </a:r>
            <a:r>
              <a:rPr lang="en-US" dirty="0" smtClean="0"/>
              <a:t> </a:t>
            </a:r>
          </a:p>
          <a:p>
            <a:r>
              <a:rPr lang="en-US" dirty="0" smtClean="0"/>
              <a:t>Move the current </a:t>
            </a:r>
            <a:r>
              <a:rPr lang="en-US" dirty="0" err="1" smtClean="0"/>
              <a:t>AliRoot</a:t>
            </a:r>
            <a:r>
              <a:rPr lang="en-US" dirty="0" smtClean="0"/>
              <a:t> and </a:t>
            </a:r>
            <a:r>
              <a:rPr lang="en-US" dirty="0" err="1" smtClean="0"/>
              <a:t>AliPhysics</a:t>
            </a:r>
            <a:r>
              <a:rPr lang="en-US" dirty="0" smtClean="0"/>
              <a:t> to </a:t>
            </a:r>
            <a:r>
              <a:rPr lang="en-US" dirty="0" err="1" smtClean="0"/>
              <a:t>GitLab</a:t>
            </a:r>
            <a:endParaRPr lang="en-US" dirty="0" smtClean="0"/>
          </a:p>
          <a:p>
            <a:r>
              <a:rPr lang="en-US" dirty="0" smtClean="0"/>
              <a:t>Continue with the old workflow for a while</a:t>
            </a:r>
          </a:p>
          <a:p>
            <a:r>
              <a:rPr lang="en-US" dirty="0" smtClean="0"/>
              <a:t>Prepare the transition to </a:t>
            </a:r>
            <a:r>
              <a:rPr lang="en-US" dirty="0" err="1" smtClean="0"/>
              <a:t>GitHub</a:t>
            </a:r>
            <a:endParaRPr lang="en-US" dirty="0" smtClean="0"/>
          </a:p>
          <a:p>
            <a:r>
              <a:rPr lang="en-US" dirty="0" smtClean="0"/>
              <a:t>Move the code repositories </a:t>
            </a:r>
            <a:r>
              <a:rPr lang="en-US" dirty="0" smtClean="0"/>
              <a:t>to </a:t>
            </a:r>
            <a:r>
              <a:rPr lang="en-US" dirty="0" err="1" smtClean="0"/>
              <a:t>GitHub</a:t>
            </a:r>
            <a:r>
              <a:rPr lang="en-US" dirty="0" smtClean="0"/>
              <a:t> after the end of data </a:t>
            </a:r>
            <a:r>
              <a:rPr lang="en-US" dirty="0" smtClean="0"/>
              <a:t>taking</a:t>
            </a:r>
          </a:p>
          <a:p>
            <a:r>
              <a:rPr lang="en-US" dirty="0" smtClean="0"/>
              <a:t>For the data/binary repositories use whatever is most suitable (size, performance, etc. criteria)</a:t>
            </a:r>
            <a:endParaRPr lang="en-US" dirty="0" smtClean="0"/>
          </a:p>
          <a:p>
            <a:r>
              <a:rPr lang="en-US" dirty="0" smtClean="0"/>
              <a:t>Use the new </a:t>
            </a:r>
            <a:r>
              <a:rPr lang="en-US" dirty="0" smtClean="0"/>
              <a:t>workflows with </a:t>
            </a:r>
            <a:r>
              <a:rPr lang="en-US" dirty="0" err="1" smtClean="0"/>
              <a:t>GitHub</a:t>
            </a:r>
            <a:r>
              <a:rPr lang="en-US" dirty="0" smtClean="0"/>
              <a:t> </a:t>
            </a:r>
            <a:r>
              <a:rPr lang="en-US" dirty="0" smtClean="0"/>
              <a:t>in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314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probably saw the following message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remote</a:t>
            </a:r>
            <a:r>
              <a:rPr lang="en-US" dirty="0">
                <a:solidFill>
                  <a:srgbClr val="FF0000"/>
                </a:solidFill>
              </a:rPr>
              <a:t>: ****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remote: *** </a:t>
            </a:r>
            <a:r>
              <a:rPr lang="en-US" dirty="0" err="1">
                <a:solidFill>
                  <a:srgbClr val="FF0000"/>
                </a:solidFill>
              </a:rPr>
              <a:t>git.cern.ch</a:t>
            </a:r>
            <a:r>
              <a:rPr lang="en-US" dirty="0">
                <a:solidFill>
                  <a:srgbClr val="FF0000"/>
                </a:solidFill>
              </a:rPr>
              <a:t> is being replaced by </a:t>
            </a:r>
            <a:r>
              <a:rPr lang="en-US" dirty="0" err="1">
                <a:solidFill>
                  <a:srgbClr val="FF0000"/>
                </a:solidFill>
              </a:rPr>
              <a:t>GitLab</a:t>
            </a:r>
            <a:r>
              <a:rPr lang="en-US" dirty="0">
                <a:solidFill>
                  <a:srgbClr val="FF0000"/>
                </a:solidFill>
              </a:rPr>
              <a:t>. Please read http://</a:t>
            </a:r>
            <a:r>
              <a:rPr lang="en-US" dirty="0" err="1">
                <a:solidFill>
                  <a:srgbClr val="FF0000"/>
                </a:solidFill>
              </a:rPr>
              <a:t>cern.ch</a:t>
            </a:r>
            <a:r>
              <a:rPr lang="en-US" dirty="0">
                <a:solidFill>
                  <a:srgbClr val="FF0000"/>
                </a:solidFill>
              </a:rPr>
              <a:t>/go/h9RV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remote: ***</a:t>
            </a:r>
            <a:r>
              <a:rPr lang="en-US" dirty="0" smtClean="0">
                <a:solidFill>
                  <a:srgbClr val="FF0000"/>
                </a:solidFill>
              </a:rPr>
              <a:t>*</a:t>
            </a:r>
          </a:p>
          <a:p>
            <a:r>
              <a:rPr lang="en-US" dirty="0"/>
              <a:t>W</a:t>
            </a:r>
            <a:r>
              <a:rPr lang="en-US" dirty="0" smtClean="0"/>
              <a:t>e discussed the evolution of </a:t>
            </a:r>
            <a:r>
              <a:rPr lang="en-US" dirty="0" err="1" smtClean="0"/>
              <a:t>AliRoot</a:t>
            </a:r>
            <a:r>
              <a:rPr lang="en-US" dirty="0" smtClean="0"/>
              <a:t> in November 2015</a:t>
            </a:r>
          </a:p>
          <a:p>
            <a:r>
              <a:rPr lang="en-US" dirty="0" smtClean="0"/>
              <a:t>The same question concerns now </a:t>
            </a:r>
            <a:r>
              <a:rPr lang="en-US" dirty="0" err="1" smtClean="0"/>
              <a:t>AliPhysics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039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February 2016: creation of new repositories disabled and empty repositories removed</a:t>
            </a:r>
          </a:p>
          <a:p>
            <a:r>
              <a:rPr lang="en-US" dirty="0"/>
              <a:t>February 2016: email notifications sent to repository owners</a:t>
            </a:r>
          </a:p>
          <a:p>
            <a:r>
              <a:rPr lang="en-US" dirty="0"/>
              <a:t>March 2016: banner about upcoming service discontinuation displayed on </a:t>
            </a:r>
            <a:r>
              <a:rPr lang="en-US" dirty="0" err="1"/>
              <a:t>git</a:t>
            </a:r>
            <a:r>
              <a:rPr lang="en-US" dirty="0"/>
              <a:t> push operations</a:t>
            </a:r>
          </a:p>
          <a:p>
            <a:r>
              <a:rPr lang="en-US" dirty="0">
                <a:solidFill>
                  <a:srgbClr val="FF0000"/>
                </a:solidFill>
              </a:rPr>
              <a:t>July 1st, 2016: </a:t>
            </a:r>
            <a:r>
              <a:rPr lang="en-US" dirty="0" err="1">
                <a:solidFill>
                  <a:srgbClr val="FF0000"/>
                </a:solidFill>
              </a:rPr>
              <a:t>git.cern.ch</a:t>
            </a:r>
            <a:r>
              <a:rPr lang="en-US" dirty="0">
                <a:solidFill>
                  <a:srgbClr val="FF0000"/>
                </a:solidFill>
              </a:rPr>
              <a:t> becomes read-only; move to </a:t>
            </a:r>
            <a:r>
              <a:rPr lang="en-US" dirty="0" err="1">
                <a:solidFill>
                  <a:srgbClr val="FF0000"/>
                </a:solidFill>
              </a:rPr>
              <a:t>GitLab</a:t>
            </a:r>
            <a:r>
              <a:rPr lang="en-US" dirty="0">
                <a:solidFill>
                  <a:srgbClr val="FF0000"/>
                </a:solidFill>
              </a:rPr>
              <a:t> remains possible</a:t>
            </a:r>
          </a:p>
          <a:p>
            <a:r>
              <a:rPr lang="en-US" dirty="0"/>
              <a:t>September 26th, 2016: </a:t>
            </a:r>
            <a:r>
              <a:rPr lang="en-US" dirty="0" err="1"/>
              <a:t>git.cern.ch</a:t>
            </a:r>
            <a:r>
              <a:rPr lang="en-US" dirty="0"/>
              <a:t> is definitively stopped</a:t>
            </a:r>
          </a:p>
        </p:txBody>
      </p:sp>
    </p:spTree>
    <p:extLst>
      <p:ext uri="{BB962C8B-B14F-4D97-AF65-F5344CB8AC3E}">
        <p14:creationId xmlns:p14="http://schemas.microsoft.com/office/powerpoint/2010/main" val="1504092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</a:t>
            </a:r>
            <a:r>
              <a:rPr lang="en-GB" dirty="0" err="1" smtClean="0"/>
              <a:t>gitolite</a:t>
            </a:r>
            <a:r>
              <a:rPr lang="en-GB" dirty="0" smtClean="0"/>
              <a:t> to </a:t>
            </a:r>
            <a:r>
              <a:rPr lang="en-GB" dirty="0" err="1" smtClean="0"/>
              <a:t>GitLab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Quick and straightforward </a:t>
            </a:r>
            <a:r>
              <a:rPr lang="en-GB" dirty="0"/>
              <a:t>migration to </a:t>
            </a:r>
            <a:r>
              <a:rPr lang="en-GB" dirty="0" err="1" smtClean="0"/>
              <a:t>GitLab</a:t>
            </a:r>
            <a:endParaRPr lang="en-GB" dirty="0" smtClean="0"/>
          </a:p>
          <a:p>
            <a:pPr lvl="1"/>
            <a:r>
              <a:rPr lang="en-GB" dirty="0" smtClean="0"/>
              <a:t>But not automated: librarians need to decide on grouping and access levels to be granted</a:t>
            </a:r>
          </a:p>
          <a:p>
            <a:r>
              <a:rPr lang="en-GB" dirty="0" smtClean="0"/>
              <a:t>Pay </a:t>
            </a:r>
            <a:r>
              <a:rPr lang="en-GB" dirty="0"/>
              <a:t>attention to :</a:t>
            </a:r>
          </a:p>
          <a:p>
            <a:pPr lvl="1"/>
            <a:r>
              <a:rPr lang="en-GB" dirty="0" smtClean="0"/>
              <a:t>‘CERN Public’ visibility level not available</a:t>
            </a:r>
          </a:p>
          <a:p>
            <a:pPr lvl="2"/>
            <a:r>
              <a:rPr lang="en-GB" dirty="0"/>
              <a:t>Use deploy </a:t>
            </a:r>
            <a:r>
              <a:rPr lang="en-GB" dirty="0" smtClean="0"/>
              <a:t>keys instead: </a:t>
            </a:r>
            <a:r>
              <a:rPr lang="en-GB" dirty="0" smtClean="0">
                <a:hlinkClick r:id="rId2"/>
              </a:rPr>
              <a:t>KB0003129</a:t>
            </a:r>
            <a:r>
              <a:rPr lang="en-GB" dirty="0" smtClean="0"/>
              <a:t> </a:t>
            </a:r>
            <a:endParaRPr lang="en-GB" dirty="0"/>
          </a:p>
          <a:p>
            <a:pPr lvl="1"/>
            <a:r>
              <a:rPr lang="en-GB" dirty="0"/>
              <a:t>Git hooks: </a:t>
            </a:r>
            <a:r>
              <a:rPr lang="en-GB" dirty="0" err="1"/>
              <a:t>GitLab</a:t>
            </a:r>
            <a:r>
              <a:rPr lang="en-GB" dirty="0"/>
              <a:t> features cover &gt;90% use cases</a:t>
            </a:r>
          </a:p>
          <a:p>
            <a:pPr lvl="2"/>
            <a:r>
              <a:rPr lang="en-GB" dirty="0"/>
              <a:t>Web hooks and </a:t>
            </a:r>
            <a:r>
              <a:rPr lang="en-GB" dirty="0" err="1"/>
              <a:t>GitLab</a:t>
            </a:r>
            <a:r>
              <a:rPr lang="en-GB" dirty="0"/>
              <a:t> CI can be used for the rest</a:t>
            </a:r>
          </a:p>
          <a:p>
            <a:pPr lvl="1"/>
            <a:r>
              <a:rPr lang="en-GB" dirty="0"/>
              <a:t>Fine grained permissions not supported</a:t>
            </a:r>
          </a:p>
          <a:p>
            <a:pPr lvl="2"/>
            <a:r>
              <a:rPr lang="en-GB" dirty="0"/>
              <a:t>Instead a code review/Merge Request workflow is used in </a:t>
            </a:r>
            <a:r>
              <a:rPr lang="en-GB" dirty="0" err="1"/>
              <a:t>GitLab</a:t>
            </a:r>
            <a:endParaRPr lang="en-GB" dirty="0"/>
          </a:p>
          <a:p>
            <a:pPr lvl="2"/>
            <a:r>
              <a:rPr lang="en-GB" dirty="0">
                <a:solidFill>
                  <a:srgbClr val="FF0000"/>
                </a:solidFill>
              </a:rPr>
              <a:t>Please get in touch ASAP in case fine-grained permissions are important for your workflow. We’ll find solutions.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8-Feb-2016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ITUM-17 Developer tools update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7444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possibilities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not move, ask for extension of the support until we are ready to move</a:t>
            </a:r>
          </a:p>
          <a:p>
            <a:r>
              <a:rPr lang="en-US" dirty="0" smtClean="0"/>
              <a:t>Ask for fine-grained permissions and move </a:t>
            </a:r>
            <a:r>
              <a:rPr lang="en-US" dirty="0" err="1" smtClean="0"/>
              <a:t>AliRoot</a:t>
            </a:r>
            <a:r>
              <a:rPr lang="en-US" dirty="0" smtClean="0"/>
              <a:t>/</a:t>
            </a:r>
            <a:r>
              <a:rPr lang="en-US" dirty="0" err="1" smtClean="0"/>
              <a:t>AliPhysics</a:t>
            </a:r>
            <a:r>
              <a:rPr lang="en-US" dirty="0" smtClean="0"/>
              <a:t> to </a:t>
            </a:r>
            <a:r>
              <a:rPr lang="en-US" dirty="0" err="1" smtClean="0"/>
              <a:t>GitLab</a:t>
            </a:r>
            <a:endParaRPr lang="en-US" dirty="0" smtClean="0"/>
          </a:p>
          <a:p>
            <a:r>
              <a:rPr lang="en-US" dirty="0" smtClean="0"/>
              <a:t>Move </a:t>
            </a:r>
            <a:r>
              <a:rPr lang="en-US" dirty="0" err="1" smtClean="0"/>
              <a:t>AliRoot</a:t>
            </a:r>
            <a:r>
              <a:rPr lang="en-US" dirty="0" smtClean="0"/>
              <a:t>/</a:t>
            </a:r>
            <a:r>
              <a:rPr lang="en-US" dirty="0" err="1" smtClean="0"/>
              <a:t>AliPhysics</a:t>
            </a:r>
            <a:r>
              <a:rPr lang="en-US" dirty="0" smtClean="0"/>
              <a:t> to </a:t>
            </a:r>
            <a:r>
              <a:rPr lang="en-US" dirty="0" err="1" smtClean="0"/>
              <a:t>GitHub</a:t>
            </a:r>
            <a:endParaRPr lang="en-US" dirty="0" smtClean="0"/>
          </a:p>
          <a:p>
            <a:r>
              <a:rPr lang="en-US" dirty="0" smtClean="0"/>
              <a:t>Move one of them to </a:t>
            </a:r>
            <a:r>
              <a:rPr lang="en-US" dirty="0" err="1" smtClean="0"/>
              <a:t>GitHub</a:t>
            </a:r>
            <a:r>
              <a:rPr lang="en-US" dirty="0" smtClean="0"/>
              <a:t>, the other to </a:t>
            </a:r>
            <a:r>
              <a:rPr lang="en-US" dirty="0" err="1" smtClean="0"/>
              <a:t>GitLab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380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“Do not move”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(</a:t>
            </a:r>
            <a:r>
              <a:rPr lang="en-US" dirty="0" err="1" smtClean="0"/>
              <a:t>Predrag</a:t>
            </a:r>
            <a:r>
              <a:rPr lang="en-US" dirty="0" smtClean="0"/>
              <a:t>) can try to negotiate extension of the </a:t>
            </a:r>
            <a:r>
              <a:rPr lang="en-US" dirty="0" err="1" smtClean="0"/>
              <a:t>Git</a:t>
            </a:r>
            <a:r>
              <a:rPr lang="en-US" dirty="0" smtClean="0"/>
              <a:t> service, the successful outcome is not guaranteed</a:t>
            </a:r>
          </a:p>
          <a:p>
            <a:r>
              <a:rPr lang="en-US" dirty="0" smtClean="0"/>
              <a:t>We (ALICE) still will have to move at the end</a:t>
            </a:r>
          </a:p>
          <a:p>
            <a:r>
              <a:rPr lang="en-US" dirty="0" smtClean="0"/>
              <a:t>There is no good time for this transition: we always have conferences, preparation for data taking and processing, data taking, data processing, etc.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 think postponing the transition is bad option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349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“Move to </a:t>
            </a:r>
            <a:r>
              <a:rPr lang="en-US" dirty="0" err="1" smtClean="0"/>
              <a:t>GitLab</a:t>
            </a:r>
            <a:r>
              <a:rPr lang="en-US" dirty="0" smtClean="0"/>
              <a:t>” without change in the workflow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only change is the URL of the repository, all the rest stays the same</a:t>
            </a:r>
          </a:p>
          <a:p>
            <a:r>
              <a:rPr lang="en-US" dirty="0" smtClean="0"/>
              <a:t>Every user can do the transition with one command for each repository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0000FF"/>
                </a:solidFill>
              </a:rPr>
              <a:t>git</a:t>
            </a:r>
            <a:r>
              <a:rPr lang="en-US" dirty="0">
                <a:solidFill>
                  <a:srgbClr val="0000FF"/>
                </a:solidFill>
              </a:rPr>
              <a:t> remote set-</a:t>
            </a:r>
            <a:r>
              <a:rPr lang="en-US" dirty="0" err="1">
                <a:solidFill>
                  <a:srgbClr val="0000FF"/>
                </a:solidFill>
              </a:rPr>
              <a:t>url</a:t>
            </a:r>
            <a:r>
              <a:rPr lang="en-US" dirty="0">
                <a:solidFill>
                  <a:srgbClr val="0000FF"/>
                </a:solidFill>
              </a:rPr>
              <a:t> origin &lt;</a:t>
            </a:r>
            <a:r>
              <a:rPr lang="en-US" dirty="0" err="1">
                <a:solidFill>
                  <a:srgbClr val="0000FF"/>
                </a:solidFill>
              </a:rPr>
              <a:t>new_url</a:t>
            </a:r>
            <a:r>
              <a:rPr lang="en-US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dirty="0" smtClean="0"/>
              <a:t>Depends on the possibility (IT) to provide fine-grained permission</a:t>
            </a:r>
          </a:p>
          <a:p>
            <a:r>
              <a:rPr lang="en-US" dirty="0" smtClean="0"/>
              <a:t>Gives us chance to introduce the new workflow (pull requests) gradually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Looks like this is the “minimalistic” approach (we rely on IT</a:t>
            </a:r>
            <a:r>
              <a:rPr lang="en-US" dirty="0" smtClean="0">
                <a:solidFill>
                  <a:srgbClr val="FF0000"/>
                </a:solidFill>
              </a:rPr>
              <a:t>). It is not even a migration</a:t>
            </a:r>
            <a:r>
              <a:rPr lang="is-IS" dirty="0" smtClean="0">
                <a:solidFill>
                  <a:srgbClr val="FF0000"/>
                </a:solidFill>
              </a:rPr>
              <a:t>…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We still have to do the transition to the new workflow and to </a:t>
            </a:r>
            <a:r>
              <a:rPr lang="en-US" dirty="0" err="1" smtClean="0">
                <a:solidFill>
                  <a:srgbClr val="FF0000"/>
                </a:solidFill>
              </a:rPr>
              <a:t>GitHub</a:t>
            </a:r>
            <a:r>
              <a:rPr lang="en-US" dirty="0" smtClean="0">
                <a:solidFill>
                  <a:srgbClr val="FF0000"/>
                </a:solidFill>
              </a:rPr>
              <a:t> which might be affected by the </a:t>
            </a:r>
            <a:r>
              <a:rPr lang="en-US" dirty="0" err="1" smtClean="0">
                <a:solidFill>
                  <a:srgbClr val="FF0000"/>
                </a:solidFill>
              </a:rPr>
              <a:t>GitLab</a:t>
            </a:r>
            <a:r>
              <a:rPr lang="en-US" dirty="0" smtClean="0">
                <a:solidFill>
                  <a:srgbClr val="FF0000"/>
                </a:solidFill>
              </a:rPr>
              <a:t> experience 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631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 to </a:t>
            </a:r>
            <a:r>
              <a:rPr lang="en-US" dirty="0" err="1" smtClean="0"/>
              <a:t>GitHub</a:t>
            </a:r>
            <a:r>
              <a:rPr lang="en-US" dirty="0" smtClean="0"/>
              <a:t> -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now all the prerequisites:</a:t>
            </a:r>
          </a:p>
          <a:p>
            <a:pPr lvl="1"/>
            <a:r>
              <a:rPr lang="en-US" dirty="0" smtClean="0"/>
              <a:t>Build system that supports many repositories and external sources</a:t>
            </a:r>
          </a:p>
          <a:p>
            <a:pPr lvl="1"/>
            <a:r>
              <a:rPr lang="en-US" dirty="0" smtClean="0"/>
              <a:t>Validation cluster to run different tests: from compilation to simple simulation/reconstruction to complete cpass0/cpass1/</a:t>
            </a:r>
            <a:r>
              <a:rPr lang="en-US" dirty="0" err="1" smtClean="0"/>
              <a:t>ppass</a:t>
            </a:r>
            <a:r>
              <a:rPr lang="en-US" dirty="0" smtClean="0"/>
              <a:t>/</a:t>
            </a:r>
            <a:r>
              <a:rPr lang="en-US" dirty="0" err="1" smtClean="0"/>
              <a:t>AODfilter</a:t>
            </a:r>
            <a:endParaRPr lang="en-US" dirty="0" smtClean="0"/>
          </a:p>
          <a:p>
            <a:pPr lvl="1"/>
            <a:r>
              <a:rPr lang="en-US" dirty="0" smtClean="0"/>
              <a:t>Agreed workflow based on pull requests and feature branches</a:t>
            </a:r>
          </a:p>
          <a:p>
            <a:r>
              <a:rPr lang="en-US" dirty="0" smtClean="0"/>
              <a:t>The transition is more difficult, see next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548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 to </a:t>
            </a:r>
            <a:r>
              <a:rPr lang="en-US" dirty="0" err="1" smtClean="0"/>
              <a:t>GitHub</a:t>
            </a:r>
            <a:r>
              <a:rPr lang="en-US" dirty="0" smtClean="0"/>
              <a:t> -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Technical steps:</a:t>
            </a:r>
          </a:p>
          <a:p>
            <a:pPr lvl="1"/>
            <a:r>
              <a:rPr lang="en-US" dirty="0" smtClean="0"/>
              <a:t>Strip out the external packages from </a:t>
            </a:r>
            <a:r>
              <a:rPr lang="en-US" dirty="0" err="1" smtClean="0"/>
              <a:t>AliRoot</a:t>
            </a:r>
            <a:r>
              <a:rPr lang="en-US" dirty="0" smtClean="0"/>
              <a:t>. Use the authoritative sources or populate separate ALICE repositories for those without real support</a:t>
            </a:r>
          </a:p>
          <a:p>
            <a:pPr lvl="1"/>
            <a:r>
              <a:rPr lang="en-US" dirty="0" smtClean="0"/>
              <a:t>Get rid of the OCDB and binaries from </a:t>
            </a:r>
            <a:r>
              <a:rPr lang="en-US" dirty="0" err="1" smtClean="0"/>
              <a:t>AliRoot</a:t>
            </a:r>
            <a:r>
              <a:rPr lang="en-US" dirty="0" smtClean="0"/>
              <a:t>/</a:t>
            </a:r>
            <a:r>
              <a:rPr lang="en-US" dirty="0" err="1" smtClean="0"/>
              <a:t>AliPhysics</a:t>
            </a:r>
            <a:r>
              <a:rPr lang="en-US" dirty="0" smtClean="0"/>
              <a:t>. They can be hosted in separate reference repository if needed. This step is slow since it requires change in the history.</a:t>
            </a:r>
          </a:p>
          <a:p>
            <a:pPr lvl="1"/>
            <a:r>
              <a:rPr lang="en-US" dirty="0" smtClean="0"/>
              <a:t>Move the remaining </a:t>
            </a:r>
            <a:r>
              <a:rPr lang="en-US" dirty="0" err="1" smtClean="0"/>
              <a:t>AliRoot</a:t>
            </a:r>
            <a:r>
              <a:rPr lang="en-US" dirty="0" smtClean="0"/>
              <a:t>/</a:t>
            </a:r>
            <a:r>
              <a:rPr lang="en-US" dirty="0" err="1" smtClean="0"/>
              <a:t>AliPhysics</a:t>
            </a:r>
            <a:r>
              <a:rPr lang="en-US" dirty="0" smtClean="0"/>
              <a:t> to </a:t>
            </a:r>
            <a:r>
              <a:rPr lang="en-US" dirty="0" err="1" smtClean="0"/>
              <a:t>GitHub</a:t>
            </a:r>
            <a:endParaRPr lang="en-US" dirty="0" smtClean="0"/>
          </a:p>
          <a:p>
            <a:r>
              <a:rPr lang="en-US" dirty="0" smtClean="0"/>
              <a:t>Establish the (e)groups and the workflows</a:t>
            </a:r>
          </a:p>
        </p:txBody>
      </p:sp>
    </p:spTree>
    <p:extLst>
      <p:ext uri="{BB962C8B-B14F-4D97-AF65-F5344CB8AC3E}">
        <p14:creationId xmlns:p14="http://schemas.microsoft.com/office/powerpoint/2010/main" val="3643756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1083</TotalTime>
  <Words>810</Words>
  <Application>Microsoft Macintosh PowerPoint</Application>
  <PresentationFormat>On-screen Show (4:3)</PresentationFormat>
  <Paragraphs>77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CERNCorporate4-3</vt:lpstr>
      <vt:lpstr>Transition from git.cern.ch</vt:lpstr>
      <vt:lpstr>Motivation</vt:lpstr>
      <vt:lpstr>IT schedule</vt:lpstr>
      <vt:lpstr>From gitolite to GitLab</vt:lpstr>
      <vt:lpstr>Different possibilities</vt:lpstr>
      <vt:lpstr>“Do not move”</vt:lpstr>
      <vt:lpstr>“Move to GitLab” without change in the workflow</vt:lpstr>
      <vt:lpstr>Move to GitHub - I</vt:lpstr>
      <vt:lpstr>Move to GitHub - II</vt:lpstr>
      <vt:lpstr>Move to GitHub - III</vt:lpstr>
      <vt:lpstr>Use both GitHub and GitLab  </vt:lpstr>
      <vt:lpstr>Proposal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Possible evolution of the ALICE software packages (offline)</dc:title>
  <dc:creator>Office 2004 Test Drive User</dc:creator>
  <cp:lastModifiedBy>Peter Hristov</cp:lastModifiedBy>
  <cp:revision>36</cp:revision>
  <dcterms:created xsi:type="dcterms:W3CDTF">2015-03-18T08:54:10Z</dcterms:created>
  <dcterms:modified xsi:type="dcterms:W3CDTF">2016-03-31T07:45:15Z</dcterms:modified>
</cp:coreProperties>
</file>