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79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F1695-5129-134A-B332-C77081B7F025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C21692-571E-2640-8A0F-C2F2CF6B8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6496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8DBFF-8860-EC4D-9670-527057290B39}" type="datetimeFigureOut">
              <a:rPr lang="en-US" smtClean="0"/>
              <a:t>31/03/16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3442E-3157-CA4F-901B-745264A65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590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D012A-180B-5947-A266-774B28652635}" type="datetime1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2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A5BE4-3C49-294C-90F1-56A1F9B309F3}" type="datetime1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3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BCA0-0915-984F-A32F-7B5C85A2F8FA}" type="datetime1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2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55BDA-FD38-0441-861D-431AE4E3E6C5}" type="datetime1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9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283AB-5FC2-E243-8BC0-EE4DA288F6E3}" type="datetime1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1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14C43-F2A1-2A44-AA4D-0437DED634B7}" type="datetime1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6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C058C-1396-B648-8403-03F60BC77D89}" type="datetime1">
              <a:rPr lang="en-US" smtClean="0"/>
              <a:t>31/03/16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2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C6467-2E75-5D46-B06D-C6289BF80920}" type="datetime1">
              <a:rPr lang="en-US" smtClean="0"/>
              <a:t>31/03/16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3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938C0-610B-C949-8909-1EA58728B605}" type="datetime1">
              <a:rPr lang="en-US" smtClean="0"/>
              <a:t>31/03/16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3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B098-1C28-4F40-8D0C-4A7B99180ABE}" type="datetime1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4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76E49-614A-2E4C-BEDA-E1D315CC38DD}" type="datetime1">
              <a:rPr lang="en-US" smtClean="0"/>
              <a:t>31/03/16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26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E59F2-7B0D-8848-9969-5A964AB5C8E2}" type="datetime1">
              <a:rPr lang="en-US" smtClean="0"/>
              <a:t>31/03/16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9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alice.its.cern.ch/jira/browse/ALIROOT-659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topics for discussion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31/03/2016</a:t>
            </a:r>
          </a:p>
          <a:p>
            <a:r>
              <a:rPr lang="en-US" dirty="0" smtClean="0"/>
              <a:t>P. </a:t>
            </a:r>
            <a:r>
              <a:rPr lang="en-US" dirty="0" err="1" smtClean="0"/>
              <a:t>Hristov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7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hlinkClick r:id="rId2"/>
              </a:rPr>
              <a:t>"Wish list" for offline week (ALIROOT-6598)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7654"/>
          </a:xfrm>
        </p:spPr>
        <p:txBody>
          <a:bodyPr>
            <a:normAutofit fontScale="47500" lnSpcReduction="20000"/>
          </a:bodyPr>
          <a:lstStyle/>
          <a:p>
            <a:r>
              <a:rPr lang="en-US" sz="3800" dirty="0" smtClean="0"/>
              <a:t>Thanks to Laurent for preparing this list: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dirty="0" smtClean="0"/>
              <a:t>Release </a:t>
            </a:r>
            <a:r>
              <a:rPr lang="en-US" sz="3800" dirty="0"/>
              <a:t>validation : </a:t>
            </a:r>
            <a:endParaRPr lang="en-US" sz="3800" dirty="0" smtClean="0"/>
          </a:p>
          <a:p>
            <a:pPr marL="914400" lvl="1" indent="-514350"/>
            <a:r>
              <a:rPr lang="en-US" sz="3400" dirty="0" smtClean="0"/>
              <a:t>what </a:t>
            </a:r>
            <a:r>
              <a:rPr lang="en-US" sz="3400" dirty="0"/>
              <a:t>it is exactly ? how long does it takes ? can it be tailored for other purposes (e.g. validation the </a:t>
            </a:r>
            <a:r>
              <a:rPr lang="en-US" sz="3400" dirty="0" err="1"/>
              <a:t>muon_calo</a:t>
            </a:r>
            <a:r>
              <a:rPr lang="en-US" sz="3400" dirty="0"/>
              <a:t> passes ?)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dirty="0" smtClean="0"/>
              <a:t>Concerning </a:t>
            </a:r>
            <a:r>
              <a:rPr lang="en-US" sz="3800" dirty="0"/>
              <a:t>the </a:t>
            </a:r>
            <a:r>
              <a:rPr lang="en-US" sz="3800" dirty="0" err="1"/>
              <a:t>muon_calo</a:t>
            </a:r>
            <a:r>
              <a:rPr lang="en-US" sz="3800" dirty="0"/>
              <a:t> passes. </a:t>
            </a:r>
            <a:endParaRPr lang="en-US" sz="3800" dirty="0" smtClean="0"/>
          </a:p>
          <a:p>
            <a:pPr marL="914400" lvl="1" indent="-514350"/>
            <a:r>
              <a:rPr lang="en-US" sz="3400" dirty="0" smtClean="0"/>
              <a:t>Those </a:t>
            </a:r>
            <a:r>
              <a:rPr lang="en-US" sz="3400" dirty="0"/>
              <a:t>has been acknowledged as regular passes for a while now, which is good. What's is less good is the state of the corresponding macros (for reconstruction, AOD filtering and QA) : what is the status here ? (e.g. can we have systematically something like a "</a:t>
            </a:r>
            <a:r>
              <a:rPr lang="en-US" sz="3400" dirty="0" err="1"/>
              <a:t>is_muon_calo</a:t>
            </a:r>
            <a:r>
              <a:rPr lang="en-US" sz="3400" dirty="0"/>
              <a:t>" to run only what's needed for those passes ?)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dirty="0" err="1" smtClean="0"/>
              <a:t>AliRoot</a:t>
            </a:r>
            <a:r>
              <a:rPr lang="en-US" sz="3800" dirty="0" smtClean="0"/>
              <a:t> </a:t>
            </a:r>
            <a:r>
              <a:rPr lang="en-US" sz="3800" dirty="0"/>
              <a:t>tagging and deployment procedure. </a:t>
            </a:r>
            <a:endParaRPr lang="en-US" sz="3800" dirty="0" smtClean="0"/>
          </a:p>
          <a:p>
            <a:pPr marL="914400" lvl="1" indent="-514350"/>
            <a:r>
              <a:rPr lang="en-US" sz="3400" dirty="0" smtClean="0"/>
              <a:t>I'm </a:t>
            </a:r>
            <a:r>
              <a:rPr lang="en-US" sz="3400" dirty="0"/>
              <a:t>unclear of what's the procedure to get a fast deployment if ever needed (for instance for the Shuttle). Could that be clarified 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dirty="0"/>
              <a:t>Shuttle testing </a:t>
            </a:r>
          </a:p>
          <a:p>
            <a:pPr marL="914400" lvl="1" indent="-514350"/>
            <a:r>
              <a:rPr lang="en-US" sz="3400" dirty="0" smtClean="0"/>
              <a:t>I </a:t>
            </a:r>
            <a:r>
              <a:rPr lang="en-US" sz="3400" dirty="0"/>
              <a:t>understand (and agree) that to get a change validated in the Pt2 Shuttle one has to pass the Shuttle Test first. For that one needs to commit to </a:t>
            </a:r>
            <a:r>
              <a:rPr lang="en-US" sz="3400" dirty="0" err="1"/>
              <a:t>aliroot</a:t>
            </a:r>
            <a:r>
              <a:rPr lang="en-US" sz="3400" dirty="0"/>
              <a:t> master. But during the time the test is performed if a tag is made (for whatever other reason) from the head of the master, then the still-in-testing-phase-shuttle-code can end up in the release, and might be used at Pt2 if the version used is changed there (I understand it's not automatic but it can happen).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dirty="0" err="1"/>
              <a:t>c++</a:t>
            </a:r>
            <a:r>
              <a:rPr lang="en-US" sz="3800" dirty="0"/>
              <a:t>11 allowed in </a:t>
            </a:r>
            <a:r>
              <a:rPr lang="en-US" sz="3800" dirty="0" err="1"/>
              <a:t>AliRoot</a:t>
            </a:r>
            <a:r>
              <a:rPr lang="en-US" sz="3800" dirty="0"/>
              <a:t> (HLT in particular) : when 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800" dirty="0"/>
              <a:t>ROOT 6 before Run3 ? (in particular </a:t>
            </a:r>
            <a:r>
              <a:rPr lang="en-US" sz="3800" dirty="0" err="1"/>
              <a:t>vs</a:t>
            </a:r>
            <a:r>
              <a:rPr lang="en-US" sz="3800" dirty="0"/>
              <a:t> an alice-specifc-root-5)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09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Release 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See the presentation of Dario</a:t>
            </a:r>
          </a:p>
          <a:p>
            <a:r>
              <a:rPr lang="en-US" dirty="0" smtClean="0"/>
              <a:t>My summary:</a:t>
            </a:r>
          </a:p>
          <a:p>
            <a:pPr lvl="1"/>
            <a:r>
              <a:rPr lang="en-US" dirty="0" smtClean="0"/>
              <a:t>Different levels of validation (the longest is ~6h)</a:t>
            </a:r>
          </a:p>
          <a:p>
            <a:pPr lvl="2"/>
            <a:r>
              <a:rPr lang="en-US" dirty="0" smtClean="0"/>
              <a:t>Compilation on different platforms</a:t>
            </a:r>
          </a:p>
          <a:p>
            <a:pPr lvl="2"/>
            <a:r>
              <a:rPr lang="en-US" dirty="0" smtClean="0"/>
              <a:t>Technical tests (i.e. coverage analysis, profiling, </a:t>
            </a:r>
            <a:r>
              <a:rPr lang="en-US" dirty="0" err="1" smtClean="0"/>
              <a:t>Coverity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Simulation/reconstruction/AOD using the </a:t>
            </a:r>
            <a:r>
              <a:rPr lang="en-US" dirty="0" err="1" smtClean="0"/>
              <a:t>AliRoot</a:t>
            </a:r>
            <a:r>
              <a:rPr lang="en-US" dirty="0" smtClean="0"/>
              <a:t>/test</a:t>
            </a:r>
          </a:p>
          <a:p>
            <a:pPr lvl="2"/>
            <a:r>
              <a:rPr lang="en-US" dirty="0" smtClean="0"/>
              <a:t>CPass0/CPass1/</a:t>
            </a:r>
            <a:r>
              <a:rPr lang="en-US" dirty="0" err="1" smtClean="0"/>
              <a:t>PPass</a:t>
            </a:r>
            <a:r>
              <a:rPr lang="en-US" dirty="0" smtClean="0"/>
              <a:t>/AOD filtering of selected </a:t>
            </a:r>
            <a:r>
              <a:rPr lang="en-US" dirty="0" err="1" smtClean="0"/>
              <a:t>pp</a:t>
            </a:r>
            <a:r>
              <a:rPr lang="en-US" dirty="0" smtClean="0"/>
              <a:t>, </a:t>
            </a:r>
            <a:r>
              <a:rPr lang="en-US" dirty="0" err="1" smtClean="0"/>
              <a:t>pPb</a:t>
            </a:r>
            <a:r>
              <a:rPr lang="en-US" dirty="0" smtClean="0"/>
              <a:t> and </a:t>
            </a:r>
            <a:r>
              <a:rPr lang="en-US" dirty="0" err="1" smtClean="0"/>
              <a:t>PbPb</a:t>
            </a:r>
            <a:r>
              <a:rPr lang="en-US" dirty="0" smtClean="0"/>
              <a:t> runs</a:t>
            </a:r>
          </a:p>
          <a:p>
            <a:pPr lvl="1"/>
            <a:r>
              <a:rPr lang="en-US" dirty="0" smtClean="0"/>
              <a:t>We plan to integrate everything relevant to the ALICE processing</a:t>
            </a:r>
          </a:p>
          <a:p>
            <a:pPr lvl="2"/>
            <a:r>
              <a:rPr lang="en-US" dirty="0" smtClean="0"/>
              <a:t>SHUTTLE</a:t>
            </a:r>
          </a:p>
          <a:p>
            <a:pPr lvl="2"/>
            <a:r>
              <a:rPr lang="en-US" dirty="0" smtClean="0"/>
              <a:t>Validation analysis train(s)</a:t>
            </a:r>
          </a:p>
          <a:p>
            <a:pPr lvl="1"/>
            <a:r>
              <a:rPr lang="en-US" dirty="0" smtClean="0"/>
              <a:t>We would like to expose the results in a nice way</a:t>
            </a:r>
          </a:p>
          <a:p>
            <a:pPr lvl="2"/>
            <a:r>
              <a:rPr lang="en-US" dirty="0" smtClean="0"/>
              <a:t>Automatic alarms</a:t>
            </a:r>
          </a:p>
          <a:p>
            <a:pPr lvl="2"/>
            <a:r>
              <a:rPr lang="en-US" dirty="0" smtClean="0"/>
              <a:t>Trending plots</a:t>
            </a:r>
          </a:p>
          <a:p>
            <a:pPr lvl="2"/>
            <a:r>
              <a:rPr lang="en-US" dirty="0" smtClean="0"/>
              <a:t>Root file</a:t>
            </a:r>
          </a:p>
          <a:p>
            <a:r>
              <a:rPr lang="en-US" dirty="0" smtClean="0"/>
              <a:t>We are open to proposals and contributions ( i.e. test suits)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36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AliRoot</a:t>
            </a:r>
            <a:r>
              <a:rPr lang="en-US" dirty="0"/>
              <a:t> tagging and deployment procedure.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My summary</a:t>
            </a:r>
          </a:p>
          <a:p>
            <a:pPr lvl="1"/>
            <a:r>
              <a:rPr lang="en-US" dirty="0" smtClean="0"/>
              <a:t>We profit from the validation cluster and after some initial checks tag release candidates (i.e. v5-08-03-rc3) from the master. Then we start the full validation chain;</a:t>
            </a:r>
          </a:p>
          <a:p>
            <a:pPr lvl="1"/>
            <a:r>
              <a:rPr lang="en-US" dirty="0" smtClean="0"/>
              <a:t>In case of successful validation we convert the release candidate to release tag: v5-08-03-rc3 -&gt; v5-08-03;</a:t>
            </a:r>
          </a:p>
          <a:p>
            <a:pPr lvl="1"/>
            <a:r>
              <a:rPr lang="en-US" dirty="0" smtClean="0"/>
              <a:t>In case of unsuccessful validation we fix the issue and tag the next release candidate from the master. We start the release validation.</a:t>
            </a:r>
          </a:p>
          <a:p>
            <a:pPr lvl="1"/>
            <a:r>
              <a:rPr lang="en-US" dirty="0" smtClean="0"/>
              <a:t>The process usually converges after 3-4 iterations;</a:t>
            </a:r>
          </a:p>
          <a:p>
            <a:pPr lvl="1"/>
            <a:r>
              <a:rPr lang="en-US" dirty="0" smtClean="0"/>
              <a:t>When we have productions with a given set of tags and a problem is discovered, we branch from the relevant tag and cherry-pick the fix. This assumes the fix has no influence on the physics results;</a:t>
            </a:r>
          </a:p>
          <a:p>
            <a:pPr lvl="1"/>
            <a:r>
              <a:rPr lang="en-US" dirty="0" smtClean="0"/>
              <a:t>If a serious problem is discovered in a production, we scratch it and use newer release to repeat it;</a:t>
            </a:r>
          </a:p>
          <a:p>
            <a:pPr lvl="1"/>
            <a:r>
              <a:rPr lang="en-US" dirty="0" smtClean="0"/>
              <a:t>The deployment is done only for release tags, the release candidates are not exposed on CVMFS.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1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SHUTTLE testing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My summary</a:t>
            </a:r>
          </a:p>
          <a:p>
            <a:pPr lvl="1"/>
            <a:r>
              <a:rPr lang="en-US" dirty="0" smtClean="0"/>
              <a:t>So far we use dedicated machine to test the DA;</a:t>
            </a:r>
          </a:p>
          <a:p>
            <a:pPr lvl="1"/>
            <a:r>
              <a:rPr lang="en-US" dirty="0" smtClean="0"/>
              <a:t>We plan to include it in the validation chain. Normally SHUTTLE will follow the release cycle of </a:t>
            </a:r>
            <a:r>
              <a:rPr lang="en-US" dirty="0" err="1" smtClean="0"/>
              <a:t>AliRoot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SHUTTLE depends marginally on mainly on RAW data code, detector decoding, different maps, etc. and since these are relatively stable, may need its own release schedule;</a:t>
            </a:r>
          </a:p>
          <a:p>
            <a:pPr lvl="1"/>
            <a:r>
              <a:rPr lang="en-US" dirty="0" smtClean="0"/>
              <a:t>In case of urgent needs for changes we can:</a:t>
            </a:r>
          </a:p>
          <a:p>
            <a:pPr lvl="2"/>
            <a:r>
              <a:rPr lang="en-US" dirty="0" smtClean="0"/>
              <a:t>Cherry-pick in a branch from existing release tag</a:t>
            </a:r>
          </a:p>
          <a:p>
            <a:pPr lvl="2"/>
            <a:r>
              <a:rPr lang="en-US" dirty="0" smtClean="0"/>
              <a:t>Make dedicated tag from the master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414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C+</a:t>
            </a:r>
            <a:r>
              <a:rPr lang="en-US" dirty="0"/>
              <a:t>+11 allowed in </a:t>
            </a:r>
            <a:r>
              <a:rPr lang="en-US" dirty="0" err="1"/>
              <a:t>AliRoot</a:t>
            </a:r>
            <a:r>
              <a:rPr lang="en-US" dirty="0"/>
              <a:t> (HLT in particular)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compilation with –</a:t>
            </a:r>
            <a:r>
              <a:rPr lang="en-US" dirty="0" err="1" smtClean="0"/>
              <a:t>std</a:t>
            </a:r>
            <a:r>
              <a:rPr lang="en-US" dirty="0" smtClean="0"/>
              <a:t>=</a:t>
            </a:r>
            <a:r>
              <a:rPr lang="en-US" dirty="0" err="1" smtClean="0"/>
              <a:t>c++</a:t>
            </a:r>
            <a:r>
              <a:rPr lang="en-US" dirty="0" smtClean="0"/>
              <a:t>11 is working and we are using it on a regular basis. The next step would be to add it “officially” to the options.</a:t>
            </a:r>
          </a:p>
          <a:p>
            <a:r>
              <a:rPr lang="en-US" dirty="0" smtClean="0"/>
              <a:t>The usage of C++11 extensions is not supported by CINT and Root5 I/O, so most probably they will not work in macros and for persistent data members.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83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ROOT 6 before </a:t>
            </a:r>
            <a:r>
              <a:rPr lang="en-US" dirty="0" smtClean="0"/>
              <a:t>Run3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3061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Our software has been working with Root6 since 2013</a:t>
            </a:r>
          </a:p>
          <a:p>
            <a:r>
              <a:rPr lang="en-US" dirty="0" smtClean="0"/>
              <a:t>My summary of </a:t>
            </a:r>
            <a:r>
              <a:rPr lang="en-US" dirty="0" err="1" smtClean="0"/>
              <a:t>Predrag’s</a:t>
            </a:r>
            <a:r>
              <a:rPr lang="en-US" dirty="0" smtClean="0"/>
              <a:t> opinion </a:t>
            </a:r>
            <a:r>
              <a:rPr lang="en-US" dirty="0" smtClean="0">
                <a:sym typeface="Wingdings"/>
              </a:rPr>
              <a:t> </a:t>
            </a:r>
            <a:endParaRPr lang="en-US" dirty="0" smtClean="0"/>
          </a:p>
          <a:p>
            <a:pPr lvl="1"/>
            <a:r>
              <a:rPr lang="en-US" dirty="0"/>
              <a:t>S</a:t>
            </a:r>
            <a:r>
              <a:rPr lang="en-US" dirty="0" smtClean="0"/>
              <a:t>witching </a:t>
            </a:r>
            <a:r>
              <a:rPr lang="en-US" dirty="0"/>
              <a:t>to ROOT 6 before we have consolidated our software and achieved desired functionality and precision </a:t>
            </a:r>
            <a:r>
              <a:rPr lang="en-US" dirty="0" smtClean="0"/>
              <a:t>(i.e. </a:t>
            </a:r>
            <a:r>
              <a:rPr lang="en-US" dirty="0"/>
              <a:t>TPC reconstruction and calibration) would be too risky (in particular possible increase in memory requirements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practical benefit of switching to ROOT 6 is marginal (more precise error reporting and handling by the interpreter and possibility to use </a:t>
            </a:r>
            <a:r>
              <a:rPr lang="en-US" dirty="0" smtClean="0"/>
              <a:t>C+</a:t>
            </a:r>
            <a:r>
              <a:rPr lang="en-US" dirty="0"/>
              <a:t>+11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Make sure </a:t>
            </a:r>
            <a:r>
              <a:rPr lang="en-US" dirty="0"/>
              <a:t>that our software </a:t>
            </a:r>
            <a:r>
              <a:rPr lang="en-US" dirty="0" smtClean="0"/>
              <a:t>works </a:t>
            </a:r>
            <a:r>
              <a:rPr lang="en-US" dirty="0"/>
              <a:t>with ROOT 6 so, once the preconditions in terms of s/w stability are met, we might switch to ROOT 6 but certainly not during current data taking </a:t>
            </a:r>
            <a:r>
              <a:rPr lang="en-US" dirty="0" smtClean="0"/>
              <a:t>period</a:t>
            </a:r>
          </a:p>
          <a:p>
            <a:pPr lvl="1"/>
            <a:r>
              <a:rPr lang="en-US" dirty="0" smtClean="0"/>
              <a:t>For the moment we should use Root6 only in ALICE O2</a:t>
            </a:r>
          </a:p>
          <a:p>
            <a:r>
              <a:rPr lang="en-US" dirty="0" smtClean="0"/>
              <a:t>My proposal</a:t>
            </a:r>
          </a:p>
          <a:p>
            <a:pPr lvl="1"/>
            <a:r>
              <a:rPr lang="en-US" dirty="0" smtClean="0"/>
              <a:t>Add Root6 validation and measure regularly its performance</a:t>
            </a:r>
            <a:endParaRPr lang="bg-BG" dirty="0" smtClean="0"/>
          </a:p>
          <a:p>
            <a:pPr lvl="1"/>
            <a:r>
              <a:rPr lang="en-US" dirty="0" smtClean="0"/>
              <a:t>Try Root6 in test GRID production/train to compare with Root5</a:t>
            </a:r>
          </a:p>
          <a:p>
            <a:pPr lvl="1"/>
            <a:r>
              <a:rPr lang="en-US" dirty="0" smtClean="0"/>
              <a:t>We may soon get memory reduction </a:t>
            </a:r>
            <a:r>
              <a:rPr lang="en-US" dirty="0" err="1" smtClean="0"/>
              <a:t>wrt</a:t>
            </a:r>
            <a:r>
              <a:rPr lang="en-US" dirty="0" smtClean="0"/>
              <a:t> Root5 with Root6 modules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9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956</Words>
  <Application>Microsoft Macintosh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Some topics for discussion</vt:lpstr>
      <vt:lpstr>"Wish list" for offline week (ALIROOT-6598)</vt:lpstr>
      <vt:lpstr>Release validation</vt:lpstr>
      <vt:lpstr>AliRoot tagging and deployment procedure.  </vt:lpstr>
      <vt:lpstr>SHUTTLE testing</vt:lpstr>
      <vt:lpstr>C++11 allowed in AliRoot (HLT in particular) </vt:lpstr>
      <vt:lpstr>ROOT 6 before Run3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evolution of the ALICE software packages (offline)</dc:title>
  <dc:creator>Office 2004 Test Drive User</dc:creator>
  <cp:lastModifiedBy>Peter Hristov</cp:lastModifiedBy>
  <cp:revision>50</cp:revision>
  <dcterms:created xsi:type="dcterms:W3CDTF">2015-03-18T08:54:10Z</dcterms:created>
  <dcterms:modified xsi:type="dcterms:W3CDTF">2016-03-31T10:03:50Z</dcterms:modified>
</cp:coreProperties>
</file>