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77" r:id="rId2"/>
    <p:sldId id="278" r:id="rId3"/>
    <p:sldId id="279" r:id="rId4"/>
    <p:sldId id="289" r:id="rId5"/>
    <p:sldId id="288" r:id="rId6"/>
    <p:sldId id="266" r:id="rId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81" d="100"/>
          <a:sy n="81" d="100"/>
        </p:scale>
        <p:origin x="1426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29/03/2016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8380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29/03/2016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34164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094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General Information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G. </a:t>
            </a:r>
            <a:r>
              <a:rPr lang="en-GB" dirty="0" err="1" smtClean="0"/>
              <a:t>Arduini</a:t>
            </a:r>
            <a:r>
              <a:rPr lang="en-GB" dirty="0" smtClean="0"/>
              <a:t>, M. </a:t>
            </a:r>
            <a:r>
              <a:rPr lang="en-GB" dirty="0" err="1" smtClean="0"/>
              <a:t>Giovannozzi</a:t>
            </a:r>
            <a:r>
              <a:rPr lang="en-GB" dirty="0" smtClean="0"/>
              <a:t>, R. Tomas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64</a:t>
            </a:r>
            <a:r>
              <a:rPr lang="en-GB" baseline="30000" dirty="0" smtClean="0"/>
              <a:t>th</a:t>
            </a:r>
            <a:r>
              <a:rPr lang="en-GB" dirty="0" smtClean="0"/>
              <a:t> WP2 Meeting – 29/03/2016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838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Outcome of the Powering Review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ITs </a:t>
            </a:r>
            <a:r>
              <a:rPr lang="en-GB" dirty="0"/>
              <a:t>powering: move to the proposed powering </a:t>
            </a:r>
            <a:r>
              <a:rPr lang="en-GB" dirty="0" smtClean="0"/>
              <a:t>scheme </a:t>
            </a:r>
            <a:r>
              <a:rPr lang="en-GB" dirty="0" smtClean="0">
                <a:sym typeface="Wingdings" panose="05000000000000000000" pitchFamily="2" charset="2"/>
              </a:rPr>
              <a:t> implies two quadrant power converter</a:t>
            </a:r>
            <a:endParaRPr lang="en-GB" dirty="0"/>
          </a:p>
          <a:p>
            <a:pPr lvl="0"/>
            <a:r>
              <a:rPr lang="en-GB" dirty="0"/>
              <a:t>D1-D2 powering: keep present </a:t>
            </a:r>
            <a:r>
              <a:rPr lang="en-GB" dirty="0" smtClean="0"/>
              <a:t>baseline</a:t>
            </a:r>
          </a:p>
          <a:p>
            <a:r>
              <a:rPr lang="en-GB" dirty="0"/>
              <a:t>Implication of 11 T trim on Magnet Protection should be further analysed</a:t>
            </a:r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4859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Need to review power converter specifications as concerns ripple, precision, accuracy based on latest circuit layout and latest information from:</a:t>
            </a:r>
          </a:p>
          <a:p>
            <a:pPr lvl="1"/>
            <a:r>
              <a:rPr lang="en-GB" dirty="0" smtClean="0"/>
              <a:t>Power Converter team</a:t>
            </a:r>
          </a:p>
          <a:p>
            <a:pPr lvl="1"/>
            <a:r>
              <a:rPr lang="en-GB" dirty="0" smtClean="0"/>
              <a:t>Magnet team concerning the transfer function of the cold-bore/beam screen system</a:t>
            </a:r>
          </a:p>
          <a:p>
            <a:r>
              <a:rPr lang="en-GB" dirty="0" smtClean="0"/>
              <a:t>Propose 19/4?</a:t>
            </a:r>
            <a:r>
              <a:rPr lang="en-GB" dirty="0"/>
              <a:t> </a:t>
            </a:r>
          </a:p>
          <a:p>
            <a:r>
              <a:rPr lang="en-GB" dirty="0"/>
              <a:t>Need to go through the same specifications as for </a:t>
            </a:r>
            <a:r>
              <a:rPr lang="en-GB" dirty="0" smtClean="0"/>
              <a:t>LHC (see LHC Design report – Section 10.2 as possible reference)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7580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Next steps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Re-evaluate requirements </a:t>
            </a:r>
            <a:r>
              <a:rPr lang="en-GB" dirty="0" smtClean="0"/>
              <a:t>for ramp rates </a:t>
            </a:r>
            <a:r>
              <a:rPr lang="en-GB" dirty="0" smtClean="0"/>
              <a:t>taking </a:t>
            </a:r>
            <a:r>
              <a:rPr lang="en-GB" dirty="0" smtClean="0"/>
              <a:t>into account target squeeze </a:t>
            </a:r>
            <a:r>
              <a:rPr lang="en-GB" dirty="0" smtClean="0"/>
              <a:t>length, ramp-down/pre-cycle length, separation collapse speed</a:t>
            </a:r>
            <a:endParaRPr lang="en-GB" dirty="0" smtClean="0"/>
          </a:p>
          <a:p>
            <a:r>
              <a:rPr lang="en-GB" dirty="0" smtClean="0"/>
              <a:t>Determine minimum </a:t>
            </a:r>
            <a:r>
              <a:rPr lang="en-GB" dirty="0" smtClean="0">
                <a:latin typeface="Symbol" panose="05050102010706020507" pitchFamily="18" charset="2"/>
              </a:rPr>
              <a:t>b</a:t>
            </a:r>
            <a:r>
              <a:rPr lang="en-GB" dirty="0" smtClean="0"/>
              <a:t>* for the ramp and squeeze and take into account of that for the evaluation of the pre-squeeze/squeeze speed and corresponding </a:t>
            </a:r>
            <a:r>
              <a:rPr lang="en-GB" dirty="0" smtClean="0"/>
              <a:t>requirements</a:t>
            </a:r>
          </a:p>
          <a:p>
            <a:r>
              <a:rPr lang="en-GB" dirty="0"/>
              <a:t>Specification of acceleration and ramp rates. Check in particular D2 and Q4 correction (significant increase in inductance in the new design)</a:t>
            </a:r>
          </a:p>
          <a:p>
            <a:r>
              <a:rPr lang="en-GB" dirty="0"/>
              <a:t>Aim for June to complete this review</a:t>
            </a:r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11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considerations</a:t>
            </a:r>
            <a:endParaRPr lang="en-GB" dirty="0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5656" y="900000"/>
            <a:ext cx="6377139" cy="380338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>
          <a:xfrm>
            <a:off x="519906" y="4732396"/>
            <a:ext cx="8147249" cy="1432908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The decision about keeping D1 and D2 separate leaves open the possibility to define the length/fields of D1 and D2 independently</a:t>
            </a:r>
          </a:p>
          <a:p>
            <a:r>
              <a:rPr lang="en-GB" dirty="0" smtClean="0"/>
              <a:t>b3 and b2 optimized for 6.7 </a:t>
            </a:r>
            <a:r>
              <a:rPr lang="en-GB" dirty="0" err="1" smtClean="0"/>
              <a:t>TeV</a:t>
            </a:r>
            <a:r>
              <a:rPr lang="en-GB" dirty="0" smtClean="0"/>
              <a:t> (4.3 T). What about ultimate operation to 4.9 T?</a:t>
            </a:r>
          </a:p>
          <a:p>
            <a:r>
              <a:rPr lang="en-GB" dirty="0" smtClean="0"/>
              <a:t>Should we consider to review the length (increase by 10%) and operate to a lower field where the dependence of b3 on the field is smaller?</a:t>
            </a:r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8697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3905</TotalTime>
  <Words>307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Symbol</vt:lpstr>
      <vt:lpstr>Wingdings</vt:lpstr>
      <vt:lpstr>Thème Office</vt:lpstr>
      <vt:lpstr>General Information</vt:lpstr>
      <vt:lpstr>Outcome of the Powering Review</vt:lpstr>
      <vt:lpstr>Next steps</vt:lpstr>
      <vt:lpstr>Next steps</vt:lpstr>
      <vt:lpstr>Some considerations</vt:lpstr>
      <vt:lpstr>PowerPoint Presentation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Gianluigi Arduini</cp:lastModifiedBy>
  <cp:revision>86</cp:revision>
  <dcterms:created xsi:type="dcterms:W3CDTF">2016-01-11T14:38:10Z</dcterms:created>
  <dcterms:modified xsi:type="dcterms:W3CDTF">2016-03-29T07:57:04Z</dcterms:modified>
</cp:coreProperties>
</file>