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7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2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0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51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8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0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19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96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5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49E1A-8123-E244-A199-ABE388202DA2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91560-2B53-824B-B4E2-4E69E15D0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1stwebdesigner.com/web-design-best-practice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1444" y="393073"/>
            <a:ext cx="3695618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Fermilab Education Office Homepage</a:t>
            </a:r>
          </a:p>
          <a:p>
            <a:r>
              <a:rPr lang="en-US" dirty="0" smtClean="0"/>
              <a:t>U</a:t>
            </a:r>
            <a:r>
              <a:rPr lang="en-US" dirty="0" smtClean="0"/>
              <a:t>pdated </a:t>
            </a:r>
            <a:r>
              <a:rPr lang="en-US" dirty="0" smtClean="0"/>
              <a:t>in </a:t>
            </a:r>
            <a:r>
              <a:rPr lang="en-US" dirty="0" smtClean="0"/>
              <a:t>2014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e want </a:t>
            </a:r>
            <a:r>
              <a:rPr lang="en-US" dirty="0"/>
              <a:t>to appeal to our main 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udiences providing </a:t>
            </a:r>
            <a:r>
              <a:rPr lang="en-US" dirty="0"/>
              <a:t>them with </a:t>
            </a:r>
            <a:endParaRPr lang="en-US" dirty="0" smtClean="0"/>
          </a:p>
          <a:p>
            <a:r>
              <a:rPr lang="en-US" dirty="0" smtClean="0"/>
              <a:t>pathways </a:t>
            </a:r>
            <a:r>
              <a:rPr lang="en-US" dirty="0"/>
              <a:t>to </a:t>
            </a:r>
            <a:r>
              <a:rPr lang="en-US" dirty="0" smtClean="0"/>
              <a:t>get </a:t>
            </a:r>
            <a:r>
              <a:rPr lang="en-US" dirty="0"/>
              <a:t>the information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need.  We </a:t>
            </a:r>
            <a:r>
              <a:rPr lang="en-US" dirty="0" smtClean="0"/>
              <a:t>use </a:t>
            </a:r>
            <a:r>
              <a:rPr lang="en-US" dirty="0"/>
              <a:t>images to appeal</a:t>
            </a:r>
            <a:r>
              <a:rPr lang="en-US" dirty="0" smtClean="0"/>
              <a:t>.</a:t>
            </a:r>
          </a:p>
          <a:p>
            <a:pPr marL="222250"/>
            <a:r>
              <a:rPr lang="en-US" dirty="0" smtClean="0"/>
              <a:t>Educators</a:t>
            </a:r>
          </a:p>
          <a:p>
            <a:pPr marL="222250"/>
            <a:r>
              <a:rPr lang="en-US" dirty="0" smtClean="0"/>
              <a:t>Physicists</a:t>
            </a:r>
          </a:p>
          <a:p>
            <a:pPr marL="222250"/>
            <a:r>
              <a:rPr lang="en-US" dirty="0" smtClean="0"/>
              <a:t>Students</a:t>
            </a:r>
          </a:p>
          <a:p>
            <a:pPr marL="222250"/>
            <a:r>
              <a:rPr lang="en-US" dirty="0" smtClean="0"/>
              <a:t>Visitors</a:t>
            </a:r>
          </a:p>
          <a:p>
            <a:pPr marL="222250"/>
            <a:r>
              <a:rPr lang="en-US" dirty="0" smtClean="0"/>
              <a:t>Undergraduates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spent a lot of time thinking about </a:t>
            </a:r>
            <a:endParaRPr lang="en-US" dirty="0" smtClean="0"/>
          </a:p>
          <a:p>
            <a:r>
              <a:rPr lang="en-US" dirty="0" smtClean="0"/>
              <a:t>what the audiences </a:t>
            </a:r>
            <a:r>
              <a:rPr lang="en-US" dirty="0"/>
              <a:t>might want.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dirty="0" smtClean="0"/>
              <a:t>use </a:t>
            </a:r>
            <a:r>
              <a:rPr lang="en-US" dirty="0"/>
              <a:t>twitter </a:t>
            </a:r>
            <a:r>
              <a:rPr lang="en-US" dirty="0" smtClean="0"/>
              <a:t>for fresh information.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Already needs update—m</a:t>
            </a:r>
            <a:r>
              <a:rPr lang="en-US" dirty="0" smtClean="0"/>
              <a:t>issing:</a:t>
            </a:r>
          </a:p>
          <a:p>
            <a:r>
              <a:rPr lang="en-US" dirty="0"/>
              <a:t>R</a:t>
            </a:r>
            <a:r>
              <a:rPr lang="en-US" dirty="0" smtClean="0"/>
              <a:t>esponsive </a:t>
            </a:r>
            <a:r>
              <a:rPr lang="en-US" dirty="0"/>
              <a:t>W</a:t>
            </a:r>
            <a:r>
              <a:rPr lang="en-US" dirty="0" smtClean="0"/>
              <a:t>eb </a:t>
            </a:r>
            <a:r>
              <a:rPr lang="en-US" dirty="0"/>
              <a:t>D</a:t>
            </a:r>
            <a:r>
              <a:rPr lang="en-US" dirty="0" smtClean="0"/>
              <a:t>esign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 descr="hom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400" y="0"/>
            <a:ext cx="5259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4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1444" y="393073"/>
            <a:ext cx="162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Educators Page</a:t>
            </a:r>
            <a:endParaRPr lang="en-US" dirty="0"/>
          </a:p>
        </p:txBody>
      </p:sp>
      <p:pic>
        <p:nvPicPr>
          <p:cNvPr id="3" name="Picture 2" descr="educator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836" y="0"/>
            <a:ext cx="66481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9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1444" y="393073"/>
            <a:ext cx="157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Student’s Page</a:t>
            </a:r>
            <a:endParaRPr lang="en-US" dirty="0" smtClean="0"/>
          </a:p>
        </p:txBody>
      </p:sp>
      <p:pic>
        <p:nvPicPr>
          <p:cNvPr id="3" name="Picture 2" descr="studen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14" y="107096"/>
            <a:ext cx="7324485" cy="587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75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6867" y="546068"/>
            <a:ext cx="882209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Best Practices: What People Want in a Website</a:t>
            </a:r>
          </a:p>
          <a:p>
            <a:pPr marL="230188"/>
            <a:r>
              <a:rPr lang="en-US" sz="2400" dirty="0" smtClean="0"/>
              <a:t>Good navigation</a:t>
            </a:r>
          </a:p>
          <a:p>
            <a:pPr marL="230188"/>
            <a:r>
              <a:rPr lang="en-US" sz="2400" dirty="0"/>
              <a:t>E</a:t>
            </a:r>
            <a:r>
              <a:rPr lang="en-US" sz="2400" dirty="0" smtClean="0"/>
              <a:t>lements where expected</a:t>
            </a:r>
          </a:p>
          <a:p>
            <a:pPr marL="230188"/>
            <a:r>
              <a:rPr lang="en-US" sz="2400" dirty="0"/>
              <a:t>W</a:t>
            </a:r>
            <a:r>
              <a:rPr lang="en-US" sz="2400" dirty="0" smtClean="0"/>
              <a:t>orks on all browsers</a:t>
            </a:r>
          </a:p>
          <a:p>
            <a:pPr marL="230188"/>
            <a:r>
              <a:rPr lang="en-US" sz="2400" dirty="0" smtClean="0"/>
              <a:t>Works across range of devices - RWD</a:t>
            </a:r>
          </a:p>
          <a:p>
            <a:pPr marL="230188"/>
            <a:endParaRPr lang="en-US" sz="2400" dirty="0"/>
          </a:p>
          <a:p>
            <a:r>
              <a:rPr lang="en-US" sz="2400" dirty="0" smtClean="0"/>
              <a:t>Responsive Web </a:t>
            </a:r>
            <a:r>
              <a:rPr lang="en-US" sz="2400" dirty="0"/>
              <a:t>D</a:t>
            </a:r>
            <a:r>
              <a:rPr lang="en-US" sz="2400" dirty="0" smtClean="0"/>
              <a:t>esign: </a:t>
            </a:r>
            <a:r>
              <a:rPr lang="en-US" sz="2400" dirty="0"/>
              <a:t>optimal viewing and interaction </a:t>
            </a:r>
            <a:r>
              <a:rPr lang="en-US" sz="2400" dirty="0" smtClean="0"/>
              <a:t>experience</a:t>
            </a:r>
          </a:p>
          <a:p>
            <a:r>
              <a:rPr lang="en-US" sz="2400" dirty="0" smtClean="0"/>
              <a:t>—</a:t>
            </a:r>
            <a:r>
              <a:rPr lang="en-US" sz="2400" dirty="0"/>
              <a:t>easy reading and navigation with a minimum of resizing, panning, </a:t>
            </a:r>
            <a:endParaRPr lang="en-US" sz="2400" dirty="0" smtClean="0"/>
          </a:p>
          <a:p>
            <a:r>
              <a:rPr lang="en-US" sz="2400" dirty="0" smtClean="0"/>
              <a:t>and </a:t>
            </a:r>
            <a:r>
              <a:rPr lang="en-US" sz="2400" dirty="0"/>
              <a:t>scrolling—across a wide range of devices </a:t>
            </a:r>
            <a:endParaRPr lang="en-US" sz="2400" dirty="0" smtClean="0"/>
          </a:p>
          <a:p>
            <a:r>
              <a:rPr lang="en-US" sz="2400" dirty="0" smtClean="0"/>
              <a:t>(</a:t>
            </a:r>
            <a:r>
              <a:rPr lang="en-US" sz="2400" dirty="0"/>
              <a:t>from desktop computer monitors to mobile phones)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There are lots of articles on good web design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u="sng" dirty="0">
                <a:hlinkClick r:id="rId2"/>
              </a:rPr>
              <a:t>http://1stwebdesigner.com/web-design-best-practices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48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6867" y="546068"/>
            <a:ext cx="8344051" cy="6001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Worst</a:t>
            </a:r>
            <a:r>
              <a:rPr lang="en-US" sz="2400" dirty="0" smtClean="0"/>
              <a:t> Practices: (</a:t>
            </a:r>
            <a:r>
              <a:rPr lang="en-US" sz="2400" dirty="0" smtClean="0"/>
              <a:t>Ideas from one of the best practices sites) </a:t>
            </a:r>
          </a:p>
          <a:p>
            <a:endParaRPr lang="en-US" sz="2400" dirty="0"/>
          </a:p>
          <a:p>
            <a:r>
              <a:rPr lang="en-US" sz="2400" dirty="0" smtClean="0"/>
              <a:t>Failing </a:t>
            </a:r>
            <a:r>
              <a:rPr lang="en-US" sz="2400" smtClean="0"/>
              <a:t>to </a:t>
            </a:r>
            <a:r>
              <a:rPr lang="en-US" sz="2400" smtClean="0"/>
              <a:t>lead </a:t>
            </a:r>
            <a:r>
              <a:rPr lang="en-US" sz="2400" dirty="0" smtClean="0"/>
              <a:t>visitors to do what they are at the site to do.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poor use of images, color, text, navigation, etc.</a:t>
            </a:r>
          </a:p>
          <a:p>
            <a:endParaRPr lang="en-US" sz="2400" dirty="0"/>
          </a:p>
          <a:p>
            <a:r>
              <a:rPr lang="en-US" sz="2400" dirty="0" smtClean="0"/>
              <a:t>Treating website like a newspaper with aggressive use of space</a:t>
            </a:r>
          </a:p>
          <a:p>
            <a:endParaRPr lang="en-US" sz="2400" dirty="0"/>
          </a:p>
          <a:p>
            <a:r>
              <a:rPr lang="en-US" sz="2400" dirty="0" smtClean="0"/>
              <a:t>Not paying attention to typography  (web is predominately text)</a:t>
            </a:r>
          </a:p>
          <a:p>
            <a:endParaRPr lang="en-US" sz="2400" dirty="0"/>
          </a:p>
          <a:p>
            <a:r>
              <a:rPr lang="en-US" sz="2400" dirty="0" smtClean="0"/>
              <a:t>Failing to </a:t>
            </a:r>
            <a:r>
              <a:rPr lang="en-US" sz="2400" dirty="0"/>
              <a:t>f</a:t>
            </a:r>
            <a:r>
              <a:rPr lang="en-US" sz="2400" dirty="0" smtClean="0"/>
              <a:t>igure out what to take away rather than what to add</a:t>
            </a:r>
          </a:p>
          <a:p>
            <a:r>
              <a:rPr lang="en-US" sz="2400" dirty="0" smtClean="0"/>
              <a:t>	“add less, not more”</a:t>
            </a:r>
          </a:p>
          <a:p>
            <a:endParaRPr lang="en-US" sz="2400" dirty="0"/>
          </a:p>
          <a:p>
            <a:r>
              <a:rPr lang="en-US" sz="2400" dirty="0" smtClean="0"/>
              <a:t>Not engaging or memorable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1833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147</Words>
  <Application>Microsoft Macintosh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Marge Bardeen</cp:lastModifiedBy>
  <cp:revision>24</cp:revision>
  <dcterms:created xsi:type="dcterms:W3CDTF">2016-05-14T01:46:20Z</dcterms:created>
  <dcterms:modified xsi:type="dcterms:W3CDTF">2016-05-17T09:13:14Z</dcterms:modified>
</cp:coreProperties>
</file>