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4691" r:id="rId1"/>
  </p:sldMasterIdLst>
  <p:notesMasterIdLst>
    <p:notesMasterId r:id="rId4"/>
  </p:notesMasterIdLst>
  <p:handoutMasterIdLst>
    <p:handoutMasterId r:id="rId5"/>
  </p:handout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884" autoAdjust="0"/>
    <p:restoredTop sz="50065" autoAdjust="0"/>
  </p:normalViewPr>
  <p:slideViewPr>
    <p:cSldViewPr snapToGrid="0" snapToObjects="1">
      <p:cViewPr varScale="1">
        <p:scale>
          <a:sx n="120" d="100"/>
          <a:sy n="120" d="100"/>
        </p:scale>
        <p:origin x="1112" y="1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5" Type="http://schemas.openxmlformats.org/officeDocument/2006/relationships/handoutMaster" Target="handoutMasters/handoutMaster1.xml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8056A4B-B16C-F14F-98FF-83168205CB6A}" type="datetime1">
              <a:rPr lang="en-US" smtClean="0"/>
              <a:t>5/19/16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500E956-D099-044B-9FFC-356AE87A1E2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7212798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2B32C93-B064-724F-91A4-2EA9C2F932BF}" type="datetime1">
              <a:rPr lang="en-US" smtClean="0"/>
              <a:t>5/19/16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FDCC8B8-DF87-344A-BD53-378DFF46CC6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5809437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DCC8B8-DF87-344A-BD53-378DFF46CC62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713546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2157319"/>
            <a:ext cx="8915400" cy="877824"/>
          </a:xfrm>
          <a:solidFill>
            <a:schemeClr val="accent1"/>
          </a:solidFill>
        </p:spPr>
        <p:txBody>
          <a:bodyPr/>
          <a:lstStyle/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3034553"/>
            <a:ext cx="8001000" cy="3823447"/>
          </a:xfr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292608" tIns="91440" rIns="274320" bIns="91440" rtlCol="0" anchor="t" anchorCtr="0">
            <a:normAutofit/>
          </a:bodyPr>
          <a:lstStyle>
            <a:lvl1pPr marL="0" indent="0" algn="l" defTabSz="914400" rtl="0" eaLnBrk="1" latinLnBrk="0" hangingPunct="1">
              <a:spcBef>
                <a:spcPts val="2000"/>
              </a:spcBef>
              <a:buClr>
                <a:schemeClr val="accent1"/>
              </a:buClr>
              <a:buFont typeface="Wingdings 2" pitchFamily="18" charset="2"/>
              <a:buNone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Open Sans"/>
                <a:ea typeface="+mn-ea"/>
                <a:cs typeface="Open San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IPPOG, Krakow - 19 May 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Education &amp; Outreach Web Panel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124712"/>
            <a:ext cx="8915400" cy="914400"/>
          </a:xfrm>
          <a:solidFill>
            <a:schemeClr val="accent1"/>
          </a:solidFill>
        </p:spPr>
        <p:txBody>
          <a:bodyPr vert="horz" lIns="1188720" tIns="45720" rIns="274320" bIns="45720" rtlCol="0" anchor="ctr">
            <a:norm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bg1"/>
                </a:solidFill>
                <a:latin typeface="Open Sans"/>
                <a:ea typeface="+mj-ea"/>
                <a:cs typeface="Open Sans"/>
              </a:defRPr>
            </a:lvl1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487987" y="2048256"/>
            <a:ext cx="3427413" cy="4206240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2039112"/>
            <a:ext cx="4572000" cy="4224528"/>
          </a:xfr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292608" tIns="274320" rIns="274320" bIns="274320" rtlCol="0" anchor="t" anchorCtr="0">
            <a:normAutofit/>
          </a:bodyPr>
          <a:lstStyle>
            <a:lvl1pPr marL="0" indent="0">
              <a:buNone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Open Sans"/>
                <a:ea typeface="+mn-ea"/>
                <a:cs typeface="Open San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spcBef>
                <a:spcPts val="2000"/>
              </a:spcBef>
              <a:buClr>
                <a:schemeClr val="accent1"/>
              </a:buClr>
              <a:buFont typeface="Wingdings 2" pitchFamily="18" charset="2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580094" y="188259"/>
            <a:ext cx="2133600" cy="365125"/>
          </a:xfrm>
        </p:spPr>
        <p:txBody>
          <a:bodyPr/>
          <a:lstStyle/>
          <a:p>
            <a:r>
              <a:rPr lang="fr-FR" smtClean="0"/>
              <a:t>IPPOG, Krakow - 19 May 2016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Education &amp; Outreach Web Panel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3C607-800C-844C-9A37-89CD8CEC6C6C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4114800"/>
            <a:ext cx="8915400" cy="877824"/>
          </a:xfrm>
        </p:spPr>
        <p:txBody>
          <a:bodyPr tIns="137160" bIns="137160" anchor="b" anchorCtr="0">
            <a:normAutofit/>
          </a:bodyPr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5002305"/>
            <a:ext cx="8001000" cy="1855695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92608" tIns="137160" rIns="274320" bIns="137160" rtlCol="0" anchor="t" anchorCtr="0">
            <a:normAutofit/>
          </a:bodyPr>
          <a:lstStyle>
            <a:lvl1pPr marL="0" indent="0" algn="l" defTabSz="914400" rtl="0" eaLnBrk="1" latinLnBrk="0" hangingPunct="1">
              <a:spcBef>
                <a:spcPts val="300"/>
              </a:spcBef>
              <a:buNone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Open Sans"/>
                <a:ea typeface="+mn-ea"/>
                <a:cs typeface="Open San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IPPOG, Krakow - 19 May 2016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Education &amp; Outreach Web Panel</a:t>
            </a:r>
            <a:endParaRPr lang="en-GB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927100" y="1129553"/>
            <a:ext cx="7988300" cy="2980944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r>
              <a:rPr lang="en-US" smtClean="0"/>
              <a:t>Drag picture to placeholder or click icon to add</a:t>
            </a:r>
            <a:endParaRPr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4114800"/>
            <a:ext cx="8915400" cy="877824"/>
          </a:xfrm>
        </p:spPr>
        <p:txBody>
          <a:bodyPr tIns="137160" bIns="137160" anchor="b" anchorCtr="0">
            <a:normAutofit/>
          </a:bodyPr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5002305"/>
            <a:ext cx="8001000" cy="1855695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92608" tIns="137160" rIns="274320" bIns="137160" rtlCol="0" anchor="t" anchorCtr="0">
            <a:normAutofit/>
          </a:bodyPr>
          <a:lstStyle>
            <a:lvl1pPr marL="0" indent="0" algn="l" defTabSz="914400" rtl="0" eaLnBrk="1" latinLnBrk="0" hangingPunct="1">
              <a:spcBef>
                <a:spcPts val="300"/>
              </a:spcBef>
              <a:buNone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Open Sans"/>
                <a:ea typeface="+mn-ea"/>
                <a:cs typeface="Open San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80094" y="188259"/>
            <a:ext cx="2133600" cy="365125"/>
          </a:xfrm>
        </p:spPr>
        <p:txBody>
          <a:bodyPr/>
          <a:lstStyle/>
          <a:p>
            <a:r>
              <a:rPr lang="fr-FR" smtClean="0"/>
              <a:t>IPPOG, Krakow - 19 May 2016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Education &amp; Outreach Web Panel</a:t>
            </a:r>
            <a:endParaRPr lang="en-GB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927100" y="1129553"/>
            <a:ext cx="3986784" cy="2980944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r>
              <a:rPr lang="en-US" smtClean="0"/>
              <a:t>Drag picture to placeholder or click icon to add</a:t>
            </a:r>
            <a:endParaRPr dirty="0"/>
          </a:p>
        </p:txBody>
      </p:sp>
      <p:sp>
        <p:nvSpPr>
          <p:cNvPr id="7" name="Picture Placeholder 8"/>
          <p:cNvSpPr>
            <a:spLocks noGrp="1"/>
          </p:cNvSpPr>
          <p:nvPr>
            <p:ph type="pic" sz="quarter" idx="14"/>
          </p:nvPr>
        </p:nvSpPr>
        <p:spPr>
          <a:xfrm>
            <a:off x="4928616" y="1129553"/>
            <a:ext cx="3986784" cy="2980944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r>
              <a:rPr lang="en-US" smtClean="0"/>
              <a:t>Drag picture to placeholder or click icon to add</a:t>
            </a:r>
            <a:endParaRPr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4114800"/>
            <a:ext cx="8915400" cy="877824"/>
          </a:xfrm>
        </p:spPr>
        <p:txBody>
          <a:bodyPr tIns="137160" bIns="137160" anchor="b" anchorCtr="0">
            <a:normAutofit/>
          </a:bodyPr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5002305"/>
            <a:ext cx="8001000" cy="1855695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92608" tIns="137160" rIns="274320" bIns="137160" rtlCol="0" anchor="t" anchorCtr="0">
            <a:normAutofit/>
          </a:bodyPr>
          <a:lstStyle>
            <a:lvl1pPr marL="0" indent="0" algn="l" defTabSz="914400" rtl="0" eaLnBrk="1" latinLnBrk="0" hangingPunct="1">
              <a:spcBef>
                <a:spcPts val="300"/>
              </a:spcBef>
              <a:buNone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Open Sans"/>
                <a:ea typeface="+mn-ea"/>
                <a:cs typeface="Open San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80094" y="188259"/>
            <a:ext cx="2133600" cy="365125"/>
          </a:xfrm>
        </p:spPr>
        <p:txBody>
          <a:bodyPr/>
          <a:lstStyle/>
          <a:p>
            <a:r>
              <a:rPr lang="fr-FR" smtClean="0"/>
              <a:t>IPPOG, Krakow - 19 May 2016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Education &amp; Outreach Web Panel</a:t>
            </a:r>
            <a:endParaRPr lang="en-GB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927100" y="1129553"/>
            <a:ext cx="6601968" cy="2980944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r>
              <a:rPr lang="en-US" smtClean="0"/>
              <a:t>Drag picture to placeholder or click icon to add</a:t>
            </a:r>
            <a:endParaRPr dirty="0"/>
          </a:p>
        </p:txBody>
      </p:sp>
      <p:sp>
        <p:nvSpPr>
          <p:cNvPr id="7" name="Picture Placeholder 8"/>
          <p:cNvSpPr>
            <a:spLocks noGrp="1"/>
          </p:cNvSpPr>
          <p:nvPr>
            <p:ph type="pic" sz="quarter" idx="14"/>
          </p:nvPr>
        </p:nvSpPr>
        <p:spPr>
          <a:xfrm>
            <a:off x="7543800" y="1129553"/>
            <a:ext cx="1371600" cy="1481328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r>
              <a:rPr lang="en-US" smtClean="0"/>
              <a:t>Drag picture to placeholder or click icon to add</a:t>
            </a:r>
            <a:endParaRPr dirty="0"/>
          </a:p>
        </p:txBody>
      </p:sp>
      <p:sp>
        <p:nvSpPr>
          <p:cNvPr id="8" name="Picture Placeholder 8"/>
          <p:cNvSpPr>
            <a:spLocks noGrp="1"/>
          </p:cNvSpPr>
          <p:nvPr>
            <p:ph type="pic" sz="quarter" idx="15"/>
          </p:nvPr>
        </p:nvSpPr>
        <p:spPr>
          <a:xfrm>
            <a:off x="7543800" y="2629169"/>
            <a:ext cx="1371600" cy="1481328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r>
              <a:rPr lang="en-US" smtClean="0"/>
              <a:t>Drag picture to placeholder or click icon to add</a:t>
            </a:r>
            <a:endParaRPr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IPPOG, Krakow - 19 May 2016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Education &amp; Outreach Web Panel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3C607-800C-844C-9A37-89CD8CEC6C6C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87553" y="1129554"/>
            <a:ext cx="914400" cy="5533278"/>
          </a:xfrm>
        </p:spPr>
        <p:txBody>
          <a:bodyPr vert="eaVert" lIns="274320" tIns="685800" bIns="685800"/>
          <a:lstStyle/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17600" y="1734671"/>
            <a:ext cx="6426200" cy="4542304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IPPOG, Krakow - 19 May 2016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Education &amp; Outreach Web Panel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3C607-800C-844C-9A37-89CD8CEC6C6C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1"/>
          </a:solidFill>
        </p:spPr>
        <p:txBody>
          <a:bodyPr/>
          <a:lstStyle/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IPPOG, Krakow - 19 May 2016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Education &amp; Outreach Web Panel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3C607-800C-844C-9A37-89CD8CEC6C6C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5025435"/>
            <a:ext cx="8915400" cy="914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5943600"/>
            <a:ext cx="8001000" cy="914400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92608" tIns="91440" rIns="274320" bIns="91440" rtlCol="0" anchor="t" anchorCtr="0"/>
          <a:lstStyle>
            <a:lvl1pPr marL="0" indent="0" algn="l" defTabSz="914400" rtl="0" eaLnBrk="1" latinLnBrk="0" hangingPunct="1">
              <a:spcBef>
                <a:spcPts val="300"/>
              </a:spcBef>
              <a:buNone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Open Sans"/>
                <a:ea typeface="+mn-ea"/>
                <a:cs typeface="Open San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IPPOG, Krakow - 19 May 2016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Education &amp; Outreach Web Panel</a:t>
            </a:r>
            <a:endParaRPr lang="en-GB" dirty="0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927100" y="1129553"/>
            <a:ext cx="7988300" cy="3886200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r>
              <a:rPr lang="en-US" smtClean="0"/>
              <a:t>Drag picture to placeholder or click icon to add</a:t>
            </a:r>
            <a:endParaRPr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200399"/>
            <a:ext cx="8915400" cy="2286000"/>
          </a:xfrm>
          <a:solidFill>
            <a:schemeClr val="accent1"/>
          </a:solidFill>
        </p:spPr>
        <p:txBody>
          <a:bodyPr vert="horz" lIns="1188720" tIns="45720" rIns="274320" bIns="45720" rtlCol="0" anchor="b" anchorCtr="0">
            <a:norm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bg1"/>
                </a:solidFill>
                <a:latin typeface="Open Sans"/>
                <a:ea typeface="+mj-ea"/>
                <a:cs typeface="Open Sans"/>
              </a:defRPr>
            </a:lvl1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5484607"/>
            <a:ext cx="8001000" cy="777240"/>
          </a:xfr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292608" tIns="91440" rIns="274320" bIns="91440" rtlCol="0" anchor="ctr" anchorCtr="0">
            <a:normAutofit/>
          </a:bodyPr>
          <a:lstStyle>
            <a:lvl1pPr marL="0" indent="0" algn="l" defTabSz="914400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 pitchFamily="18" charset="2"/>
              <a:buNone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Open Sans"/>
                <a:ea typeface="+mn-ea"/>
                <a:cs typeface="Open San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IPPOG, Krakow - 19 May 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Education &amp; Outreach Web Panel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B1FEA-406A-7749-A5C3-DDCB5F67A4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1"/>
          </a:solidFill>
        </p:spPr>
        <p:txBody>
          <a:bodyPr/>
          <a:lstStyle/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17600" y="2595563"/>
            <a:ext cx="3566160" cy="368141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 marL="2055813" indent="-344488">
              <a:defRPr sz="1800"/>
            </a:lvl6pPr>
            <a:lvl7pPr marL="2055813" indent="-344488">
              <a:defRPr sz="1800"/>
            </a:lvl7pPr>
            <a:lvl8pPr marL="2055813" indent="-344488">
              <a:defRPr sz="1800"/>
            </a:lvl8pPr>
            <a:lvl9pPr marL="205581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7534" y="2595563"/>
            <a:ext cx="3566160" cy="368141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 marL="2055813" indent="-344488">
              <a:defRPr sz="1800"/>
            </a:lvl6pPr>
            <a:lvl7pPr marL="2055813" indent="-344488">
              <a:defRPr sz="1800"/>
            </a:lvl7pPr>
            <a:lvl8pPr marL="2055813" indent="-344488">
              <a:defRPr sz="1800"/>
            </a:lvl8pPr>
            <a:lvl9pPr marL="205581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580094" y="188259"/>
            <a:ext cx="2133600" cy="365125"/>
          </a:xfrm>
        </p:spPr>
        <p:txBody>
          <a:bodyPr/>
          <a:lstStyle/>
          <a:p>
            <a:r>
              <a:rPr lang="fr-FR" smtClean="0"/>
              <a:t>IPPOG, Krakow - 19 May 2016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Education &amp; Outreach Web Panel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3C607-800C-844C-9A37-89CD8CEC6C6C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588" y="2017713"/>
            <a:ext cx="3566160" cy="877887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20588" y="3065929"/>
            <a:ext cx="3566160" cy="3211046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1600"/>
            </a:lvl6pPr>
            <a:lvl7pPr marL="2055813" indent="-344488">
              <a:defRPr sz="1600"/>
            </a:lvl7pPr>
            <a:lvl8pPr marL="2055813" indent="-344488">
              <a:defRPr sz="1600"/>
            </a:lvl8pPr>
            <a:lvl9pPr marL="2055813" indent="-344488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47534" y="2017713"/>
            <a:ext cx="3566160" cy="877887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47534" y="3065929"/>
            <a:ext cx="3566160" cy="3211046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1600"/>
            </a:lvl6pPr>
            <a:lvl7pPr marL="2055813" indent="-344488">
              <a:defRPr sz="1600"/>
            </a:lvl7pPr>
            <a:lvl8pPr marL="2055813" indent="-344488">
              <a:defRPr sz="1600"/>
            </a:lvl8pPr>
            <a:lvl9pPr marL="2055813" indent="-344488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580094" y="188259"/>
            <a:ext cx="2133600" cy="365125"/>
          </a:xfrm>
        </p:spPr>
        <p:txBody>
          <a:bodyPr/>
          <a:lstStyle/>
          <a:p>
            <a:r>
              <a:rPr lang="fr-FR" smtClean="0"/>
              <a:t>IPPOG, Krakow - 19 May 2016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1120588" y="188259"/>
            <a:ext cx="2895600" cy="365125"/>
          </a:xfrm>
        </p:spPr>
        <p:txBody>
          <a:bodyPr/>
          <a:lstStyle/>
          <a:p>
            <a:r>
              <a:rPr lang="en-GB" smtClean="0"/>
              <a:t>Education &amp; Outreach Web Panel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3C607-800C-844C-9A37-89CD8CEC6C6C}" type="slidenum">
              <a:rPr lang="en-GB" smtClean="0"/>
              <a:t>‹#›</a:t>
            </a:fld>
            <a:endParaRPr lang="en-GB"/>
          </a:p>
        </p:txBody>
      </p:sp>
      <p:cxnSp>
        <p:nvCxnSpPr>
          <p:cNvPr id="11" name="Straight Connector 10"/>
          <p:cNvCxnSpPr/>
          <p:nvPr/>
        </p:nvCxnSpPr>
        <p:spPr>
          <a:xfrm>
            <a:off x="1212028" y="2904565"/>
            <a:ext cx="3383280" cy="1588"/>
          </a:xfrm>
          <a:prstGeom prst="line">
            <a:avLst/>
          </a:prstGeom>
          <a:ln w="38100"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5238974" y="2904565"/>
            <a:ext cx="3383280" cy="1588"/>
          </a:xfrm>
          <a:prstGeom prst="line">
            <a:avLst/>
          </a:prstGeom>
          <a:ln w="38100"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1212028" y="2904565"/>
            <a:ext cx="3383280" cy="1588"/>
          </a:xfrm>
          <a:prstGeom prst="line">
            <a:avLst/>
          </a:prstGeom>
          <a:ln w="38100"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5238974" y="2904565"/>
            <a:ext cx="3383280" cy="1588"/>
          </a:xfrm>
          <a:prstGeom prst="line">
            <a:avLst/>
          </a:prstGeom>
          <a:ln w="38100"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1212028" y="2904565"/>
            <a:ext cx="3383280" cy="1588"/>
          </a:xfrm>
          <a:prstGeom prst="line">
            <a:avLst/>
          </a:prstGeom>
          <a:ln w="38100"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5238974" y="2904565"/>
            <a:ext cx="3383280" cy="1588"/>
          </a:xfrm>
          <a:prstGeom prst="line">
            <a:avLst/>
          </a:prstGeom>
          <a:ln w="38100"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IPPOG, Krakow - 19 May 2016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Education &amp; Outreach Web Panel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3C607-800C-844C-9A37-89CD8CEC6C6C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IPPOG, Krakow - 19 May 2016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Education &amp; Outreach Web Panel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3C607-800C-844C-9A37-89CD8CEC6C6C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124712"/>
            <a:ext cx="8915400" cy="914400"/>
          </a:xfrm>
          <a:solidFill>
            <a:schemeClr val="accent1"/>
          </a:solidFill>
        </p:spPr>
        <p:txBody>
          <a:bodyPr vert="horz" lIns="1188720" tIns="45720" rIns="274320" bIns="45720" rtlCol="0" anchor="ctr">
            <a:norm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bg1"/>
                </a:solidFill>
                <a:latin typeface="Open Sans"/>
                <a:ea typeface="+mj-ea"/>
                <a:cs typeface="Open Sans"/>
              </a:defRPr>
            </a:lvl1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70987" y="2039111"/>
            <a:ext cx="4044413" cy="4224527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2000"/>
            </a:lvl6pPr>
            <a:lvl7pPr marL="2055813" indent="-344488">
              <a:defRPr sz="2000"/>
            </a:lvl7pPr>
            <a:lvl8pPr marL="2055813" indent="-344488">
              <a:defRPr sz="2000"/>
            </a:lvl8pPr>
            <a:lvl9pPr marL="2055813" indent="-344488"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00951" y="2039111"/>
            <a:ext cx="3970035" cy="4224528"/>
          </a:xfr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292608" tIns="274320" rIns="274320" bIns="274320" rtlCol="0" anchor="t" anchorCtr="0">
            <a:normAutofit/>
          </a:bodyPr>
          <a:lstStyle>
            <a:lvl1pPr marL="0" indent="0" algn="l" defTabSz="914400" rtl="0" eaLnBrk="1" latinLnBrk="0" hangingPunct="1">
              <a:spcBef>
                <a:spcPts val="2000"/>
              </a:spcBef>
              <a:buClr>
                <a:schemeClr val="accent1"/>
              </a:buClr>
              <a:buFont typeface="Wingdings 2" pitchFamily="18" charset="2"/>
              <a:buNone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Open Sans"/>
                <a:ea typeface="+mn-ea"/>
                <a:cs typeface="Open San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580094" y="188259"/>
            <a:ext cx="2133600" cy="365125"/>
          </a:xfrm>
        </p:spPr>
        <p:txBody>
          <a:bodyPr/>
          <a:lstStyle/>
          <a:p>
            <a:r>
              <a:rPr lang="fr-FR" smtClean="0"/>
              <a:t>IPPOG, Krakow - 19 May 2016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Education &amp; Outreach Web Panel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912181"/>
            <a:ext cx="8913813" cy="914400"/>
          </a:xfrm>
          <a:prstGeom prst="rect">
            <a:avLst/>
          </a:prstGeom>
          <a:solidFill>
            <a:schemeClr val="accent1"/>
          </a:solidFill>
        </p:spPr>
        <p:txBody>
          <a:bodyPr vert="horz" lIns="1188720" tIns="45720" rIns="27432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399" y="2184400"/>
            <a:ext cx="7999413" cy="4384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80093" y="188259"/>
            <a:ext cx="233371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Open Sans Light"/>
                <a:cs typeface="Open Sans Light"/>
              </a:defRPr>
            </a:lvl1pPr>
          </a:lstStyle>
          <a:p>
            <a:r>
              <a:rPr lang="fr-FR" smtClean="0"/>
              <a:t>IPPOG, Krakow - 19 May 2016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188259"/>
            <a:ext cx="3220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Open Sans Light"/>
                <a:cs typeface="Open Sans Light"/>
              </a:defRPr>
            </a:lvl1pPr>
          </a:lstStyle>
          <a:p>
            <a:r>
              <a:rPr lang="en-GB" smtClean="0"/>
              <a:t>Education &amp; Outreach Web Panel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89894" y="6569075"/>
            <a:ext cx="457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2F33C607-800C-844C-9A37-89CD8CEC6C6C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Rectangle 6"/>
          <p:cNvSpPr/>
          <p:nvPr/>
        </p:nvSpPr>
        <p:spPr>
          <a:xfrm>
            <a:off x="914400" y="10672"/>
            <a:ext cx="7999413" cy="18288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914400" y="6664878"/>
            <a:ext cx="7999413" cy="18288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692" r:id="rId1"/>
    <p:sldLayoutId id="2147484693" r:id="rId2"/>
    <p:sldLayoutId id="2147484694" r:id="rId3"/>
    <p:sldLayoutId id="2147484695" r:id="rId4"/>
    <p:sldLayoutId id="2147484696" r:id="rId5"/>
    <p:sldLayoutId id="2147484697" r:id="rId6"/>
    <p:sldLayoutId id="2147484698" r:id="rId7"/>
    <p:sldLayoutId id="2147484699" r:id="rId8"/>
    <p:sldLayoutId id="2147484700" r:id="rId9"/>
    <p:sldLayoutId id="2147484701" r:id="rId10"/>
    <p:sldLayoutId id="2147484702" r:id="rId11"/>
    <p:sldLayoutId id="2147484703" r:id="rId12"/>
    <p:sldLayoutId id="2147484704" r:id="rId13"/>
    <p:sldLayoutId id="2147484705" r:id="rId14"/>
    <p:sldLayoutId id="2147484706" r:id="rId15"/>
  </p:sldLayoutIdLst>
  <p:hf hdr="0"/>
  <p:txStyles>
    <p:titleStyle>
      <a:lvl1pPr marL="0" indent="0" algn="l" defTabSz="914400" rtl="0" eaLnBrk="1" latinLnBrk="0" hangingPunct="1">
        <a:spcBef>
          <a:spcPct val="0"/>
        </a:spcBef>
        <a:buNone/>
        <a:defRPr sz="3600" kern="1200">
          <a:solidFill>
            <a:schemeClr val="bg1"/>
          </a:solidFill>
          <a:latin typeface="Open Sans"/>
          <a:ea typeface="+mj-ea"/>
          <a:cs typeface="Open Sans"/>
        </a:defRPr>
      </a:lvl1pPr>
    </p:titleStyle>
    <p:bodyStyle>
      <a:lvl1pPr marL="342900" indent="-342900" algn="l" defTabSz="914400" rtl="0" eaLnBrk="1" latinLnBrk="0" hangingPunct="1">
        <a:spcBef>
          <a:spcPts val="2000"/>
        </a:spcBef>
        <a:buClr>
          <a:schemeClr val="accent1"/>
        </a:buClr>
        <a:buFont typeface="Wingdings 2" charset="2"/>
        <a:buChar char=""/>
        <a:defRPr sz="2000" kern="1200">
          <a:solidFill>
            <a:schemeClr val="tx1"/>
          </a:solidFill>
          <a:latin typeface="Open Sans"/>
          <a:ea typeface="+mn-ea"/>
          <a:cs typeface="Open Sans"/>
        </a:defRPr>
      </a:lvl1pPr>
      <a:lvl2pPr marL="685800" indent="-336550" algn="l" defTabSz="914400" rtl="0" eaLnBrk="1" latinLnBrk="0" hangingPunct="1">
        <a:spcBef>
          <a:spcPts val="600"/>
        </a:spcBef>
        <a:buClr>
          <a:schemeClr val="accent2"/>
        </a:buClr>
        <a:buFont typeface="Wingdings 2" pitchFamily="18" charset="2"/>
        <a:buChar char=""/>
        <a:defRPr sz="1800" kern="1200">
          <a:solidFill>
            <a:srgbClr val="000000"/>
          </a:solidFill>
          <a:latin typeface="Open Sans"/>
          <a:ea typeface="+mn-ea"/>
          <a:cs typeface="Open Sans"/>
        </a:defRPr>
      </a:lvl2pPr>
      <a:lvl3pPr marL="1035050" indent="-349250" algn="l" defTabSz="914400" rtl="0" eaLnBrk="1" latinLnBrk="0" hangingPunct="1">
        <a:spcBef>
          <a:spcPts val="600"/>
        </a:spcBef>
        <a:buClr>
          <a:schemeClr val="accent3"/>
        </a:buClr>
        <a:buFont typeface="Wingdings 2" pitchFamily="18" charset="2"/>
        <a:buChar char=""/>
        <a:defRPr sz="1600" kern="1200">
          <a:solidFill>
            <a:srgbClr val="000000"/>
          </a:solidFill>
          <a:latin typeface="Open Sans"/>
          <a:ea typeface="+mn-ea"/>
          <a:cs typeface="Open Sans"/>
        </a:defRPr>
      </a:lvl3pPr>
      <a:lvl4pPr marL="1371600" indent="-336550" algn="l" defTabSz="914400" rtl="0" eaLnBrk="1" latinLnBrk="0" hangingPunct="1">
        <a:spcBef>
          <a:spcPts val="600"/>
        </a:spcBef>
        <a:buClr>
          <a:schemeClr val="accent4"/>
        </a:buClr>
        <a:buFont typeface="Wingdings 2" pitchFamily="18" charset="2"/>
        <a:buChar char=""/>
        <a:defRPr sz="1400" kern="1200">
          <a:solidFill>
            <a:srgbClr val="000000"/>
          </a:solidFill>
          <a:latin typeface="Open Sans"/>
          <a:ea typeface="+mn-ea"/>
          <a:cs typeface="Open Sans"/>
        </a:defRPr>
      </a:lvl4pPr>
      <a:lvl5pPr marL="1720850" indent="-349250" algn="l" defTabSz="914400" rtl="0" eaLnBrk="1" latinLnBrk="0" hangingPunct="1">
        <a:spcBef>
          <a:spcPts val="600"/>
        </a:spcBef>
        <a:buClr>
          <a:schemeClr val="accent5"/>
        </a:buClr>
        <a:buFont typeface="Wingdings 2" pitchFamily="18" charset="2"/>
        <a:buChar char=""/>
        <a:defRPr sz="1200" kern="1200">
          <a:solidFill>
            <a:srgbClr val="000000"/>
          </a:solidFill>
          <a:latin typeface="Open Sans"/>
          <a:ea typeface="+mn-ea"/>
          <a:cs typeface="Open Sans"/>
        </a:defRPr>
      </a:lvl5pPr>
      <a:lvl6pPr marL="2055813" indent="-344488" algn="l" defTabSz="914400" rtl="0" eaLnBrk="1" latinLnBrk="0" hangingPunct="1">
        <a:spcBef>
          <a:spcPct val="20000"/>
        </a:spcBef>
        <a:buClr>
          <a:schemeClr val="accent1">
            <a:lumMod val="50000"/>
          </a:schemeClr>
        </a:buClr>
        <a:buFont typeface="Wingdings 2" pitchFamily="18" charset="2"/>
        <a:buChar char="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398713" indent="-344488" algn="l" defTabSz="914400" rtl="0" eaLnBrk="1" latinLnBrk="0" hangingPunct="1">
        <a:spcBef>
          <a:spcPct val="20000"/>
        </a:spcBef>
        <a:buClr>
          <a:schemeClr val="accent1"/>
        </a:buClr>
        <a:buFont typeface="Wingdings 2" pitchFamily="18" charset="2"/>
        <a:buChar char="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2743200" indent="-344488" algn="l" defTabSz="914400" rtl="0" eaLnBrk="1" latinLnBrk="0" hangingPunct="1">
        <a:spcBef>
          <a:spcPct val="20000"/>
        </a:spcBef>
        <a:buClr>
          <a:schemeClr val="accent1">
            <a:lumMod val="50000"/>
          </a:schemeClr>
        </a:buClr>
        <a:buFont typeface="Wingdings 2" pitchFamily="18" charset="2"/>
        <a:buChar char="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087688" indent="-344488" algn="l" defTabSz="914400" rtl="0" eaLnBrk="1" latinLnBrk="0" hangingPunct="1">
        <a:spcBef>
          <a:spcPct val="20000"/>
        </a:spcBef>
        <a:buClr>
          <a:schemeClr val="accent1"/>
        </a:buClr>
        <a:buFont typeface="Wingdings 2" pitchFamily="18" charset="2"/>
        <a:buChar char=""/>
        <a:defRPr lang="en-US" sz="1800" kern="1200" dirty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Education &amp; Outreach Web Panel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Steven Goldfarb (chair), Marge Bardeen, Kate Shaw, Michael </a:t>
            </a:r>
            <a:r>
              <a:rPr lang="en-GB" dirty="0" err="1" smtClean="0"/>
              <a:t>Kobel</a:t>
            </a:r>
            <a:r>
              <a:rPr lang="en-GB" dirty="0" smtClean="0"/>
              <a:t>, </a:t>
            </a:r>
            <a:r>
              <a:rPr lang="en-GB" dirty="0" err="1" smtClean="0"/>
              <a:t>Marzena</a:t>
            </a:r>
            <a:r>
              <a:rPr lang="en-GB" dirty="0" smtClean="0"/>
              <a:t> </a:t>
            </a:r>
            <a:r>
              <a:rPr lang="en-GB" dirty="0" err="1" smtClean="0"/>
              <a:t>Lapka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42842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 for Discussion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Show &amp; Tell</a:t>
            </a:r>
            <a:endParaRPr lang="en-US" dirty="0" smtClean="0"/>
          </a:p>
          <a:p>
            <a:pPr lvl="1"/>
            <a:r>
              <a:rPr lang="en-US" dirty="0" smtClean="0"/>
              <a:t>Recent new (and upcoming) sites</a:t>
            </a:r>
          </a:p>
          <a:p>
            <a:pPr lvl="2"/>
            <a:r>
              <a:rPr lang="en-US" dirty="0" smtClean="0"/>
              <a:t>Design Considerations</a:t>
            </a:r>
          </a:p>
          <a:p>
            <a:pPr lvl="2"/>
            <a:r>
              <a:rPr lang="en-US" dirty="0" smtClean="0"/>
              <a:t>Technological Considerations</a:t>
            </a:r>
          </a:p>
          <a:p>
            <a:pPr lvl="1"/>
            <a:r>
              <a:rPr lang="en-US" dirty="0" smtClean="0"/>
              <a:t>Key lessons learned</a:t>
            </a:r>
          </a:p>
          <a:p>
            <a:pPr lvl="2"/>
            <a:r>
              <a:rPr lang="en-US" dirty="0" smtClean="0"/>
              <a:t>What works</a:t>
            </a:r>
          </a:p>
          <a:p>
            <a:pPr lvl="2"/>
            <a:r>
              <a:rPr lang="en-US" dirty="0" smtClean="0"/>
              <a:t>What doesn’t</a:t>
            </a:r>
          </a:p>
          <a:p>
            <a:r>
              <a:rPr lang="en-US" dirty="0" smtClean="0"/>
              <a:t>The Future</a:t>
            </a:r>
          </a:p>
          <a:p>
            <a:pPr lvl="1"/>
            <a:r>
              <a:rPr lang="en-US" dirty="0" smtClean="0"/>
              <a:t>Recommendations for IPPOG (and others)?</a:t>
            </a:r>
            <a:endParaRPr lang="en-US" dirty="0" smtClean="0"/>
          </a:p>
          <a:p>
            <a:pPr lvl="1"/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IPPOG, Krakow - 19 May 2016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Education &amp; Outreach Web Panel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3C607-800C-844C-9A37-89CD8CEC6C6C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1759367"/>
      </p:ext>
    </p:extLst>
  </p:cSld>
  <p:clrMapOvr>
    <a:masterClrMapping/>
  </p:clrMapOvr>
</p:sld>
</file>

<file path=ppt/theme/theme1.xml><?xml version="1.0" encoding="utf-8"?>
<a:theme xmlns:a="http://schemas.openxmlformats.org/drawingml/2006/main" name="OutreachTemplate">
  <a:themeElements>
    <a:clrScheme name="ATLAS Outreach 1">
      <a:dk1>
        <a:srgbClr val="000000"/>
      </a:dk1>
      <a:lt1>
        <a:srgbClr val="FFFFFF"/>
      </a:lt1>
      <a:dk2>
        <a:srgbClr val="696969"/>
      </a:dk2>
      <a:lt2>
        <a:srgbClr val="DBDBDB"/>
      </a:lt2>
      <a:accent1>
        <a:srgbClr val="116AB6"/>
      </a:accent1>
      <a:accent2>
        <a:srgbClr val="88715A"/>
      </a:accent2>
      <a:accent3>
        <a:srgbClr val="AEAF81"/>
      </a:accent3>
      <a:accent4>
        <a:srgbClr val="30B1AF"/>
      </a:accent4>
      <a:accent5>
        <a:srgbClr val="FD9D29"/>
      </a:accent5>
      <a:accent6>
        <a:srgbClr val="4FB44B"/>
      </a:accent6>
      <a:hlink>
        <a:srgbClr val="443CCC"/>
      </a:hlink>
      <a:folHlink>
        <a:srgbClr val="C62AF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erception">
      <a:fillStyleLst>
        <a:solidFill>
          <a:schemeClr val="phClr"/>
        </a:solidFill>
        <a:solidFill>
          <a:schemeClr val="phClr">
            <a:shade val="90000"/>
          </a:schemeClr>
        </a:solidFill>
        <a:solidFill>
          <a:schemeClr val="phClr">
            <a:shade val="80000"/>
          </a:schemeClr>
        </a:solidFill>
      </a:fillStyleLst>
      <a:lnStyleLst>
        <a:ln w="12700" cap="flat" cmpd="sng" algn="ctr">
          <a:solidFill>
            <a:schemeClr val="phClr"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>
              <a:alpha val="8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bliqueTopRight"/>
            <a:lightRig rig="threePt" dir="tl"/>
          </a:scene3d>
          <a:sp3d>
            <a:bevelT w="25400" h="25400"/>
          </a:sp3d>
        </a:effectStyle>
        <a:effectStyle>
          <a:effectLst/>
          <a:scene3d>
            <a:camera prst="perspectiveFront" fov="4200000"/>
            <a:lightRig rig="balanced" dir="tl">
              <a:rot lat="0" lon="0" rev="18600000"/>
            </a:lightRig>
          </a:scene3d>
          <a:sp3d prstMaterial="metal">
            <a:bevelT w="63500" h="50800" prst="angle"/>
          </a:sp3d>
        </a:effectStyle>
      </a:effectStyleLst>
      <a:bgFillStyleLst>
        <a:solidFill>
          <a:schemeClr val="phClr">
            <a:tint val="90000"/>
          </a:schemeClr>
        </a:solidFill>
        <a:solidFill>
          <a:schemeClr val="phClr">
            <a:tint val="50000"/>
          </a:schemeClr>
        </a:solidFill>
        <a:solidFill>
          <a:schemeClr val="phClr">
            <a:shade val="60000"/>
          </a:schemeClr>
        </a:soli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OutreachTemplate</Template>
  <TotalTime>286</TotalTime>
  <Words>68</Words>
  <Application>Microsoft Macintosh PowerPoint</Application>
  <PresentationFormat>On-screen Show (4:3)</PresentationFormat>
  <Paragraphs>16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Calibri</vt:lpstr>
      <vt:lpstr>Open Sans</vt:lpstr>
      <vt:lpstr>Open Sans Light</vt:lpstr>
      <vt:lpstr>Wingdings 2</vt:lpstr>
      <vt:lpstr>OutreachTemplate</vt:lpstr>
      <vt:lpstr>Education &amp; Outreach Web Panel</vt:lpstr>
      <vt:lpstr>Outline for Discussion</vt:lpstr>
    </vt:vector>
  </TitlesOfParts>
  <Company/>
  <LinksUpToDate>false</LinksUpToDate>
  <SharedDoc>false</SharedDoc>
  <HyperlinksChanged>false</HyperlinksChanged>
  <AppVersion>15.0022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Virtual Visits</dc:title>
  <dc:creator>Steven Goldfarb</dc:creator>
  <cp:lastModifiedBy>Steven Goldfarb</cp:lastModifiedBy>
  <cp:revision>20</cp:revision>
  <dcterms:created xsi:type="dcterms:W3CDTF">2016-05-13T12:34:06Z</dcterms:created>
  <dcterms:modified xsi:type="dcterms:W3CDTF">2016-05-19T14:12:49Z</dcterms:modified>
</cp:coreProperties>
</file>