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15" autoAdjust="0"/>
    <p:restoredTop sz="94660"/>
  </p:normalViewPr>
  <p:slideViewPr>
    <p:cSldViewPr snapToGrid="0">
      <p:cViewPr varScale="1">
        <p:scale>
          <a:sx n="71" d="100"/>
          <a:sy n="71" d="100"/>
        </p:scale>
        <p:origin x="90" y="5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6C086-8FC7-4182-A748-9EDEEDD03F0B}" type="datetimeFigureOut">
              <a:rPr lang="en-US" smtClean="0"/>
              <a:t>07-Apr-16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B1002-05A9-43B5-BE1F-C43E5AF8CA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47217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6C086-8FC7-4182-A748-9EDEEDD03F0B}" type="datetimeFigureOut">
              <a:rPr lang="en-US" smtClean="0"/>
              <a:t>07-Apr-16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B1002-05A9-43B5-BE1F-C43E5AF8CA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39843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6C086-8FC7-4182-A748-9EDEEDD03F0B}" type="datetimeFigureOut">
              <a:rPr lang="en-US" smtClean="0"/>
              <a:t>07-Apr-16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B1002-05A9-43B5-BE1F-C43E5AF8CA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29322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6C086-8FC7-4182-A748-9EDEEDD03F0B}" type="datetimeFigureOut">
              <a:rPr lang="en-US" smtClean="0"/>
              <a:t>07-Apr-16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B1002-05A9-43B5-BE1F-C43E5AF8CA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97892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6C086-8FC7-4182-A748-9EDEEDD03F0B}" type="datetimeFigureOut">
              <a:rPr lang="en-US" smtClean="0"/>
              <a:t>07-Apr-16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B1002-05A9-43B5-BE1F-C43E5AF8CA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12455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6C086-8FC7-4182-A748-9EDEEDD03F0B}" type="datetimeFigureOut">
              <a:rPr lang="en-US" smtClean="0"/>
              <a:t>07-Apr-16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B1002-05A9-43B5-BE1F-C43E5AF8CA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97540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6C086-8FC7-4182-A748-9EDEEDD03F0B}" type="datetimeFigureOut">
              <a:rPr lang="en-US" smtClean="0"/>
              <a:t>07-Apr-16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B1002-05A9-43B5-BE1F-C43E5AF8CA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66450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6C086-8FC7-4182-A748-9EDEEDD03F0B}" type="datetimeFigureOut">
              <a:rPr lang="en-US" smtClean="0"/>
              <a:t>07-Apr-16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B1002-05A9-43B5-BE1F-C43E5AF8CA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10568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6C086-8FC7-4182-A748-9EDEEDD03F0B}" type="datetimeFigureOut">
              <a:rPr lang="en-US" smtClean="0"/>
              <a:t>07-Apr-16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B1002-05A9-43B5-BE1F-C43E5AF8CA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80827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6C086-8FC7-4182-A748-9EDEEDD03F0B}" type="datetimeFigureOut">
              <a:rPr lang="en-US" smtClean="0"/>
              <a:t>07-Apr-16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B1002-05A9-43B5-BE1F-C43E5AF8CA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62243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6C086-8FC7-4182-A748-9EDEEDD03F0B}" type="datetimeFigureOut">
              <a:rPr lang="en-US" smtClean="0"/>
              <a:t>07-Apr-16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B1002-05A9-43B5-BE1F-C43E5AF8CA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85242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C6C086-8FC7-4182-A748-9EDEEDD03F0B}" type="datetimeFigureOut">
              <a:rPr lang="en-US" smtClean="0"/>
              <a:t>07-Apr-16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EB1002-05A9-43B5-BE1F-C43E5AF8CA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18976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894" y="3309208"/>
            <a:ext cx="12086331" cy="3360533"/>
          </a:xfrm>
          <a:prstGeom prst="rect">
            <a:avLst/>
          </a:prstGeom>
        </p:spPr>
      </p:pic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67076204"/>
              </p:ext>
            </p:extLst>
          </p:nvPr>
        </p:nvGraphicFramePr>
        <p:xfrm>
          <a:off x="228861" y="247379"/>
          <a:ext cx="4867574" cy="1188393"/>
        </p:xfrm>
        <a:graphic>
          <a:graphicData uri="http://schemas.openxmlformats.org/drawingml/2006/table">
            <a:tbl>
              <a:tblPr firstRow="1" firstCol="1" bandRow="1">
                <a:tableStyleId>{616DA210-FB5B-4158-B5E0-FEB733F419BA}</a:tableStyleId>
              </a:tblPr>
              <a:tblGrid>
                <a:gridCol w="4867574"/>
              </a:tblGrid>
              <a:tr h="37474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i="1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SPACE RESERVATION REQUEST</a:t>
                      </a:r>
                      <a:endParaRPr lang="en-US" sz="2400" i="1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54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74948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i="1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New PS Ring Internal Dumps</a:t>
                      </a:r>
                      <a:endParaRPr lang="en-US" sz="2400" b="1" i="1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254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8" name="Rectangle 7"/>
          <p:cNvSpPr/>
          <p:nvPr/>
        </p:nvSpPr>
        <p:spPr>
          <a:xfrm>
            <a:off x="781029" y="1435772"/>
            <a:ext cx="241284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400" dirty="0" smtClean="0">
                <a:solidFill>
                  <a:schemeClr val="accent1">
                    <a:lumMod val="50000"/>
                  </a:schemeClr>
                </a:solidFill>
                <a:effectLst/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EDMS number: 1585135</a:t>
            </a:r>
            <a:endParaRPr lang="en-US" sz="1400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78682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b="50853"/>
          <a:stretch/>
        </p:blipFill>
        <p:spPr>
          <a:xfrm>
            <a:off x="98863" y="228763"/>
            <a:ext cx="12093137" cy="2623904"/>
          </a:xfrm>
          <a:prstGeom prst="rect">
            <a:avLst/>
          </a:prstGeom>
        </p:spPr>
      </p:pic>
      <p:grpSp>
        <p:nvGrpSpPr>
          <p:cNvPr id="10" name="Group 9"/>
          <p:cNvGrpSpPr/>
          <p:nvPr/>
        </p:nvGrpSpPr>
        <p:grpSpPr>
          <a:xfrm>
            <a:off x="494795" y="3165998"/>
            <a:ext cx="8201025" cy="3371192"/>
            <a:chOff x="3856560" y="2211257"/>
            <a:chExt cx="8201025" cy="3371192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856560" y="2211257"/>
              <a:ext cx="8201025" cy="2581275"/>
            </a:xfrm>
            <a:prstGeom prst="rect">
              <a:avLst/>
            </a:prstGeom>
          </p:spPr>
        </p:pic>
        <p:sp>
          <p:nvSpPr>
            <p:cNvPr id="4" name="Rectangle 3"/>
            <p:cNvSpPr/>
            <p:nvPr/>
          </p:nvSpPr>
          <p:spPr>
            <a:xfrm>
              <a:off x="8025204" y="3040169"/>
              <a:ext cx="4000107" cy="272051"/>
            </a:xfrm>
            <a:prstGeom prst="rect">
              <a:avLst/>
            </a:prstGeom>
            <a:solidFill>
              <a:srgbClr val="FFFF00">
                <a:alpha val="36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Rectangle 4"/>
            <p:cNvSpPr/>
            <p:nvPr/>
          </p:nvSpPr>
          <p:spPr>
            <a:xfrm>
              <a:off x="4573792" y="3285327"/>
              <a:ext cx="2781749" cy="292570"/>
            </a:xfrm>
            <a:prstGeom prst="rect">
              <a:avLst/>
            </a:prstGeom>
            <a:solidFill>
              <a:srgbClr val="FFFF00">
                <a:alpha val="36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Rectangle 5"/>
            <p:cNvSpPr/>
            <p:nvPr/>
          </p:nvSpPr>
          <p:spPr>
            <a:xfrm>
              <a:off x="4603375" y="3966882"/>
              <a:ext cx="7381595" cy="551330"/>
            </a:xfrm>
            <a:prstGeom prst="rect">
              <a:avLst/>
            </a:prstGeom>
            <a:solidFill>
              <a:srgbClr val="FFFF00">
                <a:alpha val="36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494735" y="4763299"/>
              <a:ext cx="7562850" cy="819150"/>
            </a:xfrm>
            <a:prstGeom prst="rect">
              <a:avLst/>
            </a:prstGeom>
          </p:spPr>
        </p:pic>
        <p:sp>
          <p:nvSpPr>
            <p:cNvPr id="8" name="Rectangle 7"/>
            <p:cNvSpPr/>
            <p:nvPr/>
          </p:nvSpPr>
          <p:spPr>
            <a:xfrm>
              <a:off x="10058400" y="4792531"/>
              <a:ext cx="1966911" cy="283255"/>
            </a:xfrm>
            <a:prstGeom prst="rect">
              <a:avLst/>
            </a:prstGeom>
            <a:solidFill>
              <a:srgbClr val="FFFF00">
                <a:alpha val="36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4603375" y="5037619"/>
              <a:ext cx="883025" cy="269584"/>
            </a:xfrm>
            <a:prstGeom prst="rect">
              <a:avLst/>
            </a:prstGeom>
            <a:solidFill>
              <a:srgbClr val="FFFF00">
                <a:alpha val="36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41952461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t="50219"/>
          <a:stretch/>
        </p:blipFill>
        <p:spPr>
          <a:xfrm>
            <a:off x="0" y="107577"/>
            <a:ext cx="11992330" cy="2635623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129" y="2743200"/>
            <a:ext cx="11898201" cy="411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145984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225</TotalTime>
  <Words>12</Words>
  <Application>Microsoft Office PowerPoint</Application>
  <PresentationFormat>Widescreen</PresentationFormat>
  <Paragraphs>3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9" baseType="lpstr">
      <vt:lpstr>Arial</vt:lpstr>
      <vt:lpstr>Calibri</vt:lpstr>
      <vt:lpstr>Calibri Light</vt:lpstr>
      <vt:lpstr>Times New Roman</vt:lpstr>
      <vt:lpstr>Verdana</vt:lpstr>
      <vt:lpstr>Office Theme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Giulia Romagnoli</dc:creator>
  <cp:lastModifiedBy>Giulia Romagnoli</cp:lastModifiedBy>
  <cp:revision>7</cp:revision>
  <dcterms:created xsi:type="dcterms:W3CDTF">2016-04-07T08:37:55Z</dcterms:created>
  <dcterms:modified xsi:type="dcterms:W3CDTF">2016-04-07T12:22:55Z</dcterms:modified>
</cp:coreProperties>
</file>