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67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Injection Region 1L1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2821781" cy="8808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PSB-L-EC-0001</a:t>
            </a:r>
          </a:p>
          <a:p>
            <a:r>
              <a:rPr lang="en-US" dirty="0" smtClean="0"/>
              <a:t>Update after Comments</a:t>
            </a:r>
          </a:p>
          <a:p>
            <a:r>
              <a:rPr lang="en-US" dirty="0" smtClean="0"/>
              <a:t>For Approval</a:t>
            </a:r>
          </a:p>
          <a:p>
            <a:r>
              <a:rPr lang="en-US" dirty="0" smtClean="0"/>
              <a:t>W. Weterings TE-ABT-FPS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527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PSB-L-EC-0001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1" y="228923"/>
            <a:ext cx="8829675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1" y="935831"/>
            <a:ext cx="625792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1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PSB-L-EC-0001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01" y="204787"/>
            <a:ext cx="8029575" cy="561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01" y="847402"/>
            <a:ext cx="6572250" cy="68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01" y="1780852"/>
            <a:ext cx="3590925" cy="1304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801" y="3127375"/>
            <a:ext cx="6391275" cy="5429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801" y="4686300"/>
            <a:ext cx="6200775" cy="666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b="64200"/>
          <a:stretch/>
        </p:blipFill>
        <p:spPr>
          <a:xfrm>
            <a:off x="155801" y="4225954"/>
            <a:ext cx="6286500" cy="46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8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PSB-L-EC-0001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1" y="228923"/>
            <a:ext cx="8829675" cy="1619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16" y="3245333"/>
            <a:ext cx="6305550" cy="2095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27" t="46282" r="-227" b="13162"/>
          <a:stretch/>
        </p:blipFill>
        <p:spPr>
          <a:xfrm>
            <a:off x="166686" y="1914525"/>
            <a:ext cx="6286500" cy="5214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636" y="2538081"/>
            <a:ext cx="8938307" cy="4017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86" y="5595391"/>
            <a:ext cx="641032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01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PSB-L-EC-0001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228600"/>
            <a:ext cx="8315325" cy="21336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7" y="2700337"/>
            <a:ext cx="6219825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520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</TotalTime>
  <Words>26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CERNCorporate4-3</vt:lpstr>
      <vt:lpstr>New Injection Region 1L1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Injection Region 1L1</dc:title>
  <dc:creator>Wim Weterings</dc:creator>
  <cp:lastModifiedBy>Wim Weterings</cp:lastModifiedBy>
  <cp:revision>4</cp:revision>
  <dcterms:created xsi:type="dcterms:W3CDTF">2016-04-06T08:59:39Z</dcterms:created>
  <dcterms:modified xsi:type="dcterms:W3CDTF">2016-04-06T09:34:07Z</dcterms:modified>
</cp:coreProperties>
</file>