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91" y="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BE-ABP Information meeting – 31/03/2016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1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Agenda for Today</a:t>
            </a:r>
            <a:endParaRPr lang="en-GB" cap="non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874" y="1704917"/>
            <a:ext cx="7579701" cy="370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4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New Arrivals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4212" y="1132796"/>
            <a:ext cx="10541976" cy="3977781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cap="none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Noé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FERNANDEZ ALVAREZ			LAT</a:t>
            </a:r>
          </a:p>
          <a:p>
            <a:pPr>
              <a:lnSpc>
                <a:spcPct val="150000"/>
              </a:lnSpc>
            </a:pPr>
            <a:r>
              <a:rPr lang="en-GB" sz="2800" cap="none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Davide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GAMBA							LAT</a:t>
            </a: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Enrico MANOSPERTI					LAT</a:t>
            </a: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Mauro MIGLIORATI					HSC</a:t>
            </a: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Alexandra TESKA						HSS</a:t>
            </a: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Marco VALDIVIA GARCIA			HSS</a:t>
            </a: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Next Meetings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4212" y="16638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6612" y="18162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ABP Information Meetings:</a:t>
            </a:r>
            <a:endParaRPr lang="en-GB" sz="2800" cap="none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April: </a:t>
            </a: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28/04/2016</a:t>
            </a:r>
          </a:p>
        </p:txBody>
      </p:sp>
    </p:spTree>
    <p:extLst>
      <p:ext uri="{BB962C8B-B14F-4D97-AF65-F5344CB8AC3E}">
        <p14:creationId xmlns:p14="http://schemas.microsoft.com/office/powerpoint/2010/main" val="1516387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4212" y="455158"/>
            <a:ext cx="8534400" cy="150706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cap="none" dirty="0" smtClean="0"/>
              <a:t>Office reconfigurations</a:t>
            </a:r>
            <a:endParaRPr lang="en-GB" cap="none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6612" y="1816248"/>
            <a:ext cx="10541976" cy="4714917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group has a lot of visitors.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In order to avoid spreading over a larger area, offices in building 9 have been reconfigured for 6 workplaces.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office layout chosen is the most efficient way to do this (cabling at the side, common area in the middle). Please keep this layout.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The desks and cupboards were delayed, but will be installed between 5-7 April.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cap="none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en-GB" sz="2800" cap="none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53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492B3AE2-49D2-47E9-A964-7C72774BE6E3" descr="4BD9EC7C-7085-4185-84C1-FE4B70204098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172" y="818181"/>
            <a:ext cx="7399337" cy="5557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715819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306</TotalTime>
  <Words>98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Slice</vt:lpstr>
      <vt:lpstr>BE-ABP Information meeting – 31/03/2016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BE-ABP Information meeting – 22/01/2015</dc:title>
  <dc:creator>Richard Scrivens</dc:creator>
  <cp:lastModifiedBy>Richard Scrivens</cp:lastModifiedBy>
  <cp:revision>28</cp:revision>
  <dcterms:created xsi:type="dcterms:W3CDTF">2015-01-20T15:27:12Z</dcterms:created>
  <dcterms:modified xsi:type="dcterms:W3CDTF">2016-03-31T08:50:23Z</dcterms:modified>
</cp:coreProperties>
</file>