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9"/>
  </p:notesMasterIdLst>
  <p:handoutMasterIdLst>
    <p:handoutMasterId r:id="rId10"/>
  </p:handoutMasterIdLst>
  <p:sldIdLst>
    <p:sldId id="263" r:id="rId5"/>
    <p:sldId id="276" r:id="rId6"/>
    <p:sldId id="277" r:id="rId7"/>
    <p:sldId id="266" r:id="rId8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60" d="100"/>
          <a:sy n="60" d="100"/>
        </p:scale>
        <p:origin x="893" y="4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21/07/2016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303103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21/07/2016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276098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News on TDR – ECRs 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I. Bejar </a:t>
            </a:r>
            <a:r>
              <a:rPr lang="en-GB" dirty="0" smtClean="0"/>
              <a:t>Alonso </a:t>
            </a:r>
            <a:endParaRPr lang="en-GB" dirty="0" smtClean="0"/>
          </a:p>
          <a:p>
            <a:r>
              <a:rPr lang="en-GB" dirty="0" smtClean="0"/>
              <a:t>Configuration, Quality &amp; Resources Officer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TCC – </a:t>
            </a:r>
            <a:r>
              <a:rPr lang="en-GB" dirty="0" smtClean="0"/>
              <a:t>21</a:t>
            </a:r>
            <a:r>
              <a:rPr lang="en-GB" baseline="30000" dirty="0" smtClean="0"/>
              <a:t>st</a:t>
            </a:r>
            <a:r>
              <a:rPr lang="en-GB" dirty="0" smtClean="0"/>
              <a:t> July </a:t>
            </a:r>
            <a:r>
              <a:rPr lang="en-GB" dirty="0" smtClean="0"/>
              <a:t>2016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Since last time we presented the ECRs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 June </a:t>
            </a:r>
            <a:r>
              <a:rPr lang="en-GB" dirty="0" smtClean="0"/>
              <a:t>2016 there was a review </a:t>
            </a:r>
            <a:r>
              <a:rPr lang="en-GB" dirty="0"/>
              <a:t>of </a:t>
            </a:r>
            <a:r>
              <a:rPr lang="en-GB" dirty="0" smtClean="0"/>
              <a:t>the baseline </a:t>
            </a:r>
            <a:r>
              <a:rPr lang="en-GB" dirty="0"/>
              <a:t>following the cost-reduction </a:t>
            </a:r>
            <a:r>
              <a:rPr lang="en-GB" dirty="0" smtClean="0"/>
              <a:t>process</a:t>
            </a:r>
          </a:p>
          <a:p>
            <a:r>
              <a:rPr lang="en-GB" dirty="0" smtClean="0"/>
              <a:t>Many changes in the Baseline were introduced (See presentation from L. Rossi on 23</a:t>
            </a:r>
            <a:r>
              <a:rPr lang="en-GB" baseline="30000" dirty="0" smtClean="0"/>
              <a:t>rd</a:t>
            </a:r>
            <a:r>
              <a:rPr lang="en-GB" dirty="0" smtClean="0"/>
              <a:t> June)</a:t>
            </a:r>
          </a:p>
          <a:p>
            <a:r>
              <a:rPr lang="en-GB" dirty="0" smtClean="0"/>
              <a:t>A new version of the TDR (V0.1) shall be issued the first week of October and sent to the Cost &amp; Schedule Reviewers</a:t>
            </a:r>
          </a:p>
          <a:p>
            <a:r>
              <a:rPr lang="en-GB" dirty="0" smtClean="0"/>
              <a:t>Many of the changes/options have been</a:t>
            </a:r>
            <a:r>
              <a:rPr lang="en-GB" dirty="0"/>
              <a:t>/will be </a:t>
            </a:r>
            <a:r>
              <a:rPr lang="en-GB" dirty="0" smtClean="0"/>
              <a:t> presented and validated during the TC (circuits, cryogenics, layout, …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7836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Has been decided 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To concentrate in the issue of the new TDR v01 on time for the Cost &amp; Schedule review containing all changes and showing clearly the new Baseline.</a:t>
            </a:r>
          </a:p>
          <a:p>
            <a:r>
              <a:rPr lang="en-GB" dirty="0" smtClean="0"/>
              <a:t>To prepare one “ECR by WP” enumerating all changes since the PDR</a:t>
            </a:r>
          </a:p>
          <a:p>
            <a:r>
              <a:rPr lang="en-GB" dirty="0" smtClean="0"/>
              <a:t>To prepare a transversal  ECR for the circuits to which there will be references in the WPs concerned.</a:t>
            </a:r>
          </a:p>
          <a:p>
            <a:r>
              <a:rPr lang="en-GB" dirty="0" smtClean="0"/>
              <a:t>To put as obsolete previous not approved ECR when they can be replaced by the new ECR by WP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2050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Concentrate all efforts on a new version of the TDR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5EC2627-59DE-4D3C-BDE1-4405272E797C}">
  <ds:schemaRefs>
    <ds:schemaRef ds:uri="http://schemas.microsoft.com/office/infopath/2007/PartnerControls"/>
    <ds:schemaRef ds:uri="http://schemas.microsoft.com/office/2006/metadata/properties"/>
    <ds:schemaRef ds:uri="http://purl.org/dc/elements/1.1/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2717</TotalTime>
  <Words>202</Words>
  <Application>Microsoft Office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Wingdings</vt:lpstr>
      <vt:lpstr>Thème Office</vt:lpstr>
      <vt:lpstr>News on TDR – ECRs  </vt:lpstr>
      <vt:lpstr>Since last time we presented the ECRs</vt:lpstr>
      <vt:lpstr>Has been decided …</vt:lpstr>
      <vt:lpstr>Concentrate all efforts on a new version of the TDR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Isabel Bejar Alonso</cp:lastModifiedBy>
  <cp:revision>54</cp:revision>
  <dcterms:created xsi:type="dcterms:W3CDTF">2016-01-11T14:38:10Z</dcterms:created>
  <dcterms:modified xsi:type="dcterms:W3CDTF">2016-07-21T11:24:27Z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