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70" r:id="rId2"/>
    <p:sldId id="259" r:id="rId3"/>
    <p:sldId id="267" r:id="rId4"/>
    <p:sldId id="26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1" autoAdjust="0"/>
    <p:restoredTop sz="94660"/>
  </p:normalViewPr>
  <p:slideViewPr>
    <p:cSldViewPr snapToGrid="0">
      <p:cViewPr varScale="1">
        <p:scale>
          <a:sx n="89" d="100"/>
          <a:sy n="89" d="100"/>
        </p:scale>
        <p:origin x="54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t>3/22/2016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09" y="1800679"/>
            <a:ext cx="10527578" cy="2146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65714" y="2231572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VVS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15200" y="2231572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VVS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597696" y="1046629"/>
            <a:ext cx="1306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Plug valve (manual)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689174" y="1046629"/>
            <a:ext cx="1306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Plug valve (manual)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125686" y="1800679"/>
            <a:ext cx="261257" cy="713921"/>
          </a:xfrm>
          <a:prstGeom prst="straightConnector1">
            <a:avLst/>
          </a:prstGeom>
          <a:ln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809985" y="1692960"/>
            <a:ext cx="396033" cy="863876"/>
          </a:xfrm>
          <a:prstGeom prst="straightConnector1">
            <a:avLst/>
          </a:prstGeom>
          <a:ln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2830" y="177421"/>
            <a:ext cx="180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 layout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88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" y="334145"/>
            <a:ext cx="11292840" cy="484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Configuration de la 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8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884" y="773294"/>
            <a:ext cx="9040963" cy="14447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64894" y="1550129"/>
            <a:ext cx="10502090" cy="4898880"/>
            <a:chOff x="364894" y="1550129"/>
            <a:chExt cx="10502090" cy="48988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4894" y="1891113"/>
              <a:ext cx="10502090" cy="3367434"/>
            </a:xfrm>
            <a:prstGeom prst="rect">
              <a:avLst/>
            </a:prstGeom>
          </p:spPr>
        </p:pic>
        <p:grpSp>
          <p:nvGrpSpPr>
            <p:cNvPr id="2" name="Group 1"/>
            <p:cNvGrpSpPr/>
            <p:nvPr/>
          </p:nvGrpSpPr>
          <p:grpSpPr>
            <a:xfrm>
              <a:off x="464295" y="1550129"/>
              <a:ext cx="10250124" cy="4898880"/>
              <a:chOff x="464295" y="1550129"/>
              <a:chExt cx="10250124" cy="4898880"/>
            </a:xfrm>
          </p:grpSpPr>
          <p:sp>
            <p:nvSpPr>
              <p:cNvPr id="13" name="Subtitle 2"/>
              <p:cNvSpPr txBox="1">
                <a:spLocks/>
              </p:cNvSpPr>
              <p:nvPr/>
            </p:nvSpPr>
            <p:spPr>
              <a:xfrm>
                <a:off x="464295" y="5607726"/>
                <a:ext cx="735398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ln w="0"/>
                    <a:solidFill>
                      <a:srgbClr val="0070C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defRPr>
                </a:lvl1pPr>
              </a:lstStyle>
              <a:p>
                <a:r>
                  <a:rPr lang="fr-CH" dirty="0" smtClean="0"/>
                  <a:t>VVS</a:t>
                </a:r>
                <a:endParaRPr lang="fr-CH" dirty="0"/>
              </a:p>
            </p:txBody>
          </p:sp>
          <p:sp>
            <p:nvSpPr>
              <p:cNvPr id="24" name="Subtitle 2"/>
              <p:cNvSpPr txBox="1">
                <a:spLocks/>
              </p:cNvSpPr>
              <p:nvPr/>
            </p:nvSpPr>
            <p:spPr>
              <a:xfrm>
                <a:off x="944464" y="1550129"/>
                <a:ext cx="952507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ln w="0"/>
                    <a:solidFill>
                      <a:srgbClr val="0070C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defRPr>
                </a:lvl1pPr>
              </a:lstStyle>
              <a:p>
                <a:r>
                  <a:rPr lang="fr-CH" dirty="0" err="1" smtClean="0"/>
                  <a:t>Bellows</a:t>
                </a:r>
                <a:endParaRPr lang="fr-CH" dirty="0"/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>
                <a:off x="719517" y="1652914"/>
                <a:ext cx="224954" cy="199327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>
                <a:stCxn id="24" idx="1"/>
              </p:cNvCxnSpPr>
              <p:nvPr/>
            </p:nvCxnSpPr>
            <p:spPr>
              <a:xfrm>
                <a:off x="944464" y="1704018"/>
                <a:ext cx="34420" cy="1979197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H="1" flipV="1">
                <a:off x="831994" y="3835615"/>
                <a:ext cx="30025" cy="1726497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Subtitle 2"/>
              <p:cNvSpPr txBox="1">
                <a:spLocks/>
              </p:cNvSpPr>
              <p:nvPr/>
            </p:nvSpPr>
            <p:spPr>
              <a:xfrm>
                <a:off x="2016821" y="5562689"/>
                <a:ext cx="1152897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ln w="0"/>
                    <a:solidFill>
                      <a:srgbClr val="0070C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defRPr>
                </a:lvl1pPr>
              </a:lstStyle>
              <a:p>
                <a:r>
                  <a:rPr lang="fr-CH" dirty="0" smtClean="0"/>
                  <a:t>Y-</a:t>
                </a:r>
                <a:r>
                  <a:rPr lang="fr-CH" dirty="0" err="1" smtClean="0"/>
                  <a:t>chamber</a:t>
                </a:r>
                <a:endParaRPr lang="fr-CH" dirty="0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flipH="1" flipV="1">
                <a:off x="2565410" y="4030980"/>
                <a:ext cx="1" cy="1531133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Subtitle 2"/>
              <p:cNvSpPr txBox="1">
                <a:spLocks/>
              </p:cNvSpPr>
              <p:nvPr/>
            </p:nvSpPr>
            <p:spPr>
              <a:xfrm>
                <a:off x="3466970" y="6141232"/>
                <a:ext cx="735398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ln w="0"/>
                    <a:solidFill>
                      <a:srgbClr val="0070C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defRPr>
                </a:lvl1pPr>
              </a:lstStyle>
              <a:p>
                <a:r>
                  <a:rPr lang="fr-CH" dirty="0" smtClean="0"/>
                  <a:t>VVS</a:t>
                </a:r>
                <a:endParaRPr lang="fr-CH" dirty="0"/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 flipH="1" flipV="1">
                <a:off x="3828962" y="3798198"/>
                <a:ext cx="30024" cy="2343034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" name="Subtitle 2"/>
              <p:cNvSpPr txBox="1">
                <a:spLocks/>
              </p:cNvSpPr>
              <p:nvPr/>
            </p:nvSpPr>
            <p:spPr>
              <a:xfrm>
                <a:off x="4028044" y="5323194"/>
                <a:ext cx="1471321" cy="7386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ln w="0"/>
                    <a:solidFill>
                      <a:srgbClr val="0070C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defRPr>
                </a:lvl1pPr>
              </a:lstStyle>
              <a:p>
                <a:r>
                  <a:rPr lang="fr-CH" dirty="0" err="1" smtClean="0"/>
                  <a:t>Chamber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with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bellows</a:t>
                </a:r>
                <a:r>
                  <a:rPr lang="fr-CH" dirty="0" smtClean="0"/>
                  <a:t> and port VCPEB</a:t>
                </a:r>
                <a:endParaRPr lang="fr-CH" dirty="0"/>
              </a:p>
            </p:txBody>
          </p:sp>
          <p:cxnSp>
            <p:nvCxnSpPr>
              <p:cNvPr id="37" name="Straight Arrow Connector 36"/>
              <p:cNvCxnSpPr/>
              <p:nvPr/>
            </p:nvCxnSpPr>
            <p:spPr>
              <a:xfrm flipH="1" flipV="1">
                <a:off x="3988831" y="3800794"/>
                <a:ext cx="30025" cy="1726497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Subtitle 2"/>
              <p:cNvSpPr txBox="1">
                <a:spLocks/>
              </p:cNvSpPr>
              <p:nvPr/>
            </p:nvSpPr>
            <p:spPr>
              <a:xfrm>
                <a:off x="8406083" y="1550129"/>
                <a:ext cx="981757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ln w="0"/>
                    <a:solidFill>
                      <a:srgbClr val="0070C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defRPr>
                </a:lvl1pPr>
              </a:lstStyle>
              <a:p>
                <a:r>
                  <a:rPr lang="fr-CH" dirty="0" err="1" smtClean="0"/>
                  <a:t>Bellows</a:t>
                </a:r>
                <a:endParaRPr lang="fr-CH" dirty="0"/>
              </a:p>
            </p:txBody>
          </p:sp>
          <p:cxnSp>
            <p:nvCxnSpPr>
              <p:cNvPr id="18" name="Straight Arrow Connector 17"/>
              <p:cNvCxnSpPr>
                <a:stCxn id="17" idx="3"/>
              </p:cNvCxnSpPr>
              <p:nvPr/>
            </p:nvCxnSpPr>
            <p:spPr>
              <a:xfrm>
                <a:off x="9387840" y="1704018"/>
                <a:ext cx="213360" cy="1957941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Subtitle 2"/>
              <p:cNvSpPr txBox="1">
                <a:spLocks/>
              </p:cNvSpPr>
              <p:nvPr/>
            </p:nvSpPr>
            <p:spPr>
              <a:xfrm>
                <a:off x="8425363" y="5289756"/>
                <a:ext cx="735398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ln w="0"/>
                    <a:solidFill>
                      <a:srgbClr val="0070C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defRPr>
                </a:lvl1pPr>
              </a:lstStyle>
              <a:p>
                <a:r>
                  <a:rPr lang="fr-CH" dirty="0" smtClean="0"/>
                  <a:t>VVS</a:t>
                </a:r>
                <a:endParaRPr lang="fr-CH" dirty="0"/>
              </a:p>
            </p:txBody>
          </p:sp>
          <p:sp>
            <p:nvSpPr>
              <p:cNvPr id="23" name="Subtitle 2"/>
              <p:cNvSpPr txBox="1">
                <a:spLocks/>
              </p:cNvSpPr>
              <p:nvPr/>
            </p:nvSpPr>
            <p:spPr>
              <a:xfrm>
                <a:off x="9763078" y="5289756"/>
                <a:ext cx="951341" cy="7386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ln w="0"/>
                    <a:solidFill>
                      <a:srgbClr val="0070C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defRPr>
                </a:lvl1pPr>
              </a:lstStyle>
              <a:p>
                <a:r>
                  <a:rPr lang="fr-CH" dirty="0" err="1" smtClean="0"/>
                  <a:t>Bellows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chamber</a:t>
                </a:r>
                <a:r>
                  <a:rPr lang="fr-CH" dirty="0" smtClean="0"/>
                  <a:t> VEDI</a:t>
                </a:r>
                <a:endParaRPr lang="fr-CH" dirty="0"/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 flipV="1">
                <a:off x="9747588" y="3833279"/>
                <a:ext cx="622883" cy="1726837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Subtitle 2"/>
              <p:cNvSpPr txBox="1">
                <a:spLocks/>
              </p:cNvSpPr>
              <p:nvPr/>
            </p:nvSpPr>
            <p:spPr>
              <a:xfrm>
                <a:off x="8223801" y="5641470"/>
                <a:ext cx="1138521" cy="7386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ln w="0"/>
                    <a:solidFill>
                      <a:srgbClr val="0070C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defRPr>
                </a:lvl1pPr>
              </a:lstStyle>
              <a:p>
                <a:r>
                  <a:rPr lang="fr-CH" dirty="0" smtClean="0"/>
                  <a:t>Transition </a:t>
                </a:r>
                <a:r>
                  <a:rPr lang="fr-CH" dirty="0" err="1" smtClean="0"/>
                  <a:t>chamber</a:t>
                </a:r>
                <a:r>
                  <a:rPr lang="fr-CH" dirty="0" smtClean="0"/>
                  <a:t> VEWJ</a:t>
                </a:r>
                <a:endParaRPr lang="fr-CH" dirty="0"/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 flipV="1">
                <a:off x="9145270" y="3811894"/>
                <a:ext cx="622883" cy="1726837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V="1">
                <a:off x="9233767" y="3961959"/>
                <a:ext cx="786080" cy="2179273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0258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09" y="5715"/>
            <a:ext cx="10461136" cy="366605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72109" y="2921479"/>
            <a:ext cx="7946571" cy="3813018"/>
            <a:chOff x="978885" y="1244524"/>
            <a:chExt cx="8927116" cy="481570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r="1492" b="3085"/>
            <a:stretch/>
          </p:blipFill>
          <p:spPr>
            <a:xfrm>
              <a:off x="978885" y="1244524"/>
              <a:ext cx="8927116" cy="4241876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1918190" y="1439661"/>
              <a:ext cx="7731041" cy="4620566"/>
              <a:chOff x="1918190" y="1439661"/>
              <a:chExt cx="7731041" cy="462056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6200905" y="3009900"/>
                <a:ext cx="0" cy="304057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>
                <a:off x="1918190" y="5950522"/>
                <a:ext cx="4282716" cy="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ectangle 10"/>
              <p:cNvSpPr/>
              <p:nvPr/>
            </p:nvSpPr>
            <p:spPr>
              <a:xfrm>
                <a:off x="3528318" y="5632646"/>
                <a:ext cx="1507601" cy="42758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1600" dirty="0" smtClean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1904 mm</a:t>
                </a:r>
                <a:endParaRPr lang="en-US" sz="1600" b="0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1918190" y="2903220"/>
                <a:ext cx="0" cy="3153196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Subtitle 2"/>
              <p:cNvSpPr txBox="1">
                <a:spLocks/>
              </p:cNvSpPr>
              <p:nvPr/>
            </p:nvSpPr>
            <p:spPr>
              <a:xfrm>
                <a:off x="8766604" y="1439661"/>
                <a:ext cx="882627" cy="38871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ln w="0"/>
                    <a:solidFill>
                      <a:srgbClr val="0070C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defRPr>
                </a:lvl1pPr>
              </a:lstStyle>
              <a:p>
                <a:r>
                  <a:rPr lang="fr-CH" dirty="0" smtClean="0"/>
                  <a:t>TPSG</a:t>
                </a:r>
                <a:endParaRPr lang="fr-CH" dirty="0"/>
              </a:p>
            </p:txBody>
          </p:sp>
          <p:cxnSp>
            <p:nvCxnSpPr>
              <p:cNvPr id="18" name="Straight Arrow Connector 17"/>
              <p:cNvCxnSpPr>
                <a:stCxn id="17" idx="1"/>
              </p:cNvCxnSpPr>
              <p:nvPr/>
            </p:nvCxnSpPr>
            <p:spPr>
              <a:xfrm>
                <a:off x="8766604" y="1634017"/>
                <a:ext cx="1" cy="842484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478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657" t="14872" r="2226" b="13008"/>
          <a:stretch/>
        </p:blipFill>
        <p:spPr>
          <a:xfrm>
            <a:off x="20684" y="1349830"/>
            <a:ext cx="11287283" cy="4757056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558143" y="1349830"/>
            <a:ext cx="376645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887373" y="98049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1953mm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324600" y="936171"/>
            <a:ext cx="0" cy="11974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58143" y="892629"/>
            <a:ext cx="0" cy="794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08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2224</TotalTime>
  <Words>42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Schoolbook</vt:lpstr>
      <vt:lpstr>Wingdings 2</vt:lpstr>
      <vt:lpstr>View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Crab Cavity in SPS LSS6</dc:title>
  <dc:creator>Scharif Mehanneche</dc:creator>
  <cp:lastModifiedBy>Giovanna Vandoni</cp:lastModifiedBy>
  <cp:revision>86</cp:revision>
  <dcterms:created xsi:type="dcterms:W3CDTF">2015-10-28T06:58:52Z</dcterms:created>
  <dcterms:modified xsi:type="dcterms:W3CDTF">2016-03-22T08:41:13Z</dcterms:modified>
</cp:coreProperties>
</file>