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240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50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90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6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610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43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62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44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66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0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91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E7680-203C-E24E-8662-096AE91C55F0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361A5-C8E2-8D4E-81AF-FDC1900F7BE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2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Startup of linacs - Analysis 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D. Küchler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4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Linac2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start-up interrupted several times due to power </a:t>
            </a:r>
            <a:r>
              <a:rPr lang="en-US" smtClean="0"/>
              <a:t>tests</a:t>
            </a:r>
          </a:p>
          <a:p>
            <a:pPr marL="457200" lvl="1" indent="0">
              <a:buNone/>
            </a:pPr>
            <a:r>
              <a:rPr lang="en-US" smtClean="0">
                <a:solidFill>
                  <a:srgbClr val="FF0000"/>
                </a:solidFill>
              </a:rPr>
              <a:t>schedule </a:t>
            </a:r>
            <a:r>
              <a:rPr lang="en-US" smtClean="0">
                <a:solidFill>
                  <a:srgbClr val="FF0000"/>
                </a:solidFill>
              </a:rPr>
              <a:t>of linac start-up not taken into account at TI</a:t>
            </a:r>
          </a:p>
          <a:p>
            <a:r>
              <a:rPr lang="en-US"/>
              <a:t>detection of vacuum leak at tank1 had to be paused over the </a:t>
            </a:r>
            <a:r>
              <a:rPr lang="en-US" smtClean="0"/>
              <a:t>weekend as there were no operators in the CCC to give </a:t>
            </a:r>
            <a:r>
              <a:rPr lang="en-US" smtClean="0"/>
              <a:t>access</a:t>
            </a:r>
          </a:p>
          <a:p>
            <a:pPr marL="457200" lvl="1" indent="0">
              <a:buNone/>
            </a:pPr>
            <a:r>
              <a:rPr lang="en-US" smtClean="0">
                <a:solidFill>
                  <a:srgbClr val="FF0000"/>
                </a:solidFill>
              </a:rPr>
              <a:t>operator </a:t>
            </a:r>
            <a:r>
              <a:rPr lang="en-US" smtClean="0">
                <a:solidFill>
                  <a:srgbClr val="FF0000"/>
                </a:solidFill>
              </a:rPr>
              <a:t>schedule</a:t>
            </a:r>
            <a:endParaRPr lang="en-US">
              <a:solidFill>
                <a:srgbClr val="FF0000"/>
              </a:solidFill>
            </a:endParaRPr>
          </a:p>
          <a:p>
            <a:endParaRPr lang="en-US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9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Linac3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WIC refurbishment delayed start of the beam in the </a:t>
            </a:r>
            <a:r>
              <a:rPr lang="de-DE" smtClean="0"/>
              <a:t>LEBT</a:t>
            </a:r>
          </a:p>
          <a:p>
            <a:pPr marL="457200" lvl="1" indent="0">
              <a:buNone/>
            </a:pPr>
            <a:r>
              <a:rPr lang="de-DE" smtClean="0">
                <a:solidFill>
                  <a:srgbClr val="FF0000"/>
                </a:solidFill>
              </a:rPr>
              <a:t>insufficient </a:t>
            </a:r>
            <a:r>
              <a:rPr lang="de-DE" smtClean="0">
                <a:solidFill>
                  <a:srgbClr val="FF0000"/>
                </a:solidFill>
              </a:rPr>
              <a:t>communication (scope of the renovation was unclear) + misinterpretation of the schedule</a:t>
            </a:r>
          </a:p>
          <a:p>
            <a:r>
              <a:rPr lang="de-DE" smtClean="0"/>
              <a:t>non-conformities delayed installations or made installation </a:t>
            </a:r>
            <a:r>
              <a:rPr lang="de-DE" smtClean="0"/>
              <a:t>impossible</a:t>
            </a:r>
          </a:p>
          <a:p>
            <a:pPr marL="457200" lvl="1" indent="0">
              <a:buNone/>
            </a:pPr>
            <a:r>
              <a:rPr lang="de-DE" smtClean="0">
                <a:solidFill>
                  <a:srgbClr val="FF0000"/>
                </a:solidFill>
              </a:rPr>
              <a:t>insufficient </a:t>
            </a:r>
            <a:r>
              <a:rPr lang="de-DE" smtClean="0">
                <a:solidFill>
                  <a:srgbClr val="FF0000"/>
                </a:solidFill>
              </a:rPr>
              <a:t>integration drawings + </a:t>
            </a:r>
            <a:r>
              <a:rPr lang="en-US" smtClean="0">
                <a:solidFill>
                  <a:srgbClr val="FF0000"/>
                </a:solidFill>
              </a:rPr>
              <a:t>insufficient</a:t>
            </a:r>
            <a:r>
              <a:rPr lang="de-DE" smtClean="0">
                <a:solidFill>
                  <a:srgbClr val="FF0000"/>
                </a:solidFill>
              </a:rPr>
              <a:t> checks in the workshop + </a:t>
            </a:r>
            <a:r>
              <a:rPr lang="de-DE" smtClean="0">
                <a:solidFill>
                  <a:srgbClr val="FF0000"/>
                </a:solidFill>
              </a:rPr>
              <a:t>production delays</a:t>
            </a:r>
            <a:endParaRPr lang="de-DE" smtClean="0">
              <a:solidFill>
                <a:srgbClr val="FF0000"/>
              </a:solidFill>
            </a:endParaRPr>
          </a:p>
          <a:p>
            <a:r>
              <a:rPr lang="de-DE" smtClean="0"/>
              <a:t>some beam instrumentation at the end of the YETS still not ready to be installed </a:t>
            </a:r>
            <a:endParaRPr lang="de-DE" smtClean="0"/>
          </a:p>
          <a:p>
            <a:pPr marL="457200" lvl="1" indent="0">
              <a:buNone/>
            </a:pPr>
            <a:r>
              <a:rPr lang="de-DE" smtClean="0">
                <a:solidFill>
                  <a:srgbClr val="FF0000"/>
                </a:solidFill>
              </a:rPr>
              <a:t>lack </a:t>
            </a:r>
            <a:r>
              <a:rPr lang="de-DE" smtClean="0">
                <a:solidFill>
                  <a:srgbClr val="FF0000"/>
                </a:solidFill>
              </a:rPr>
              <a:t>of man power</a:t>
            </a:r>
            <a:endParaRPr lang="de-DE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90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Macintosh PowerPoint</Application>
  <PresentationFormat>Breitbild</PresentationFormat>
  <Paragraphs>14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Office-Design</vt:lpstr>
      <vt:lpstr>Startup of linacs - Analysis </vt:lpstr>
      <vt:lpstr>Linac2</vt:lpstr>
      <vt:lpstr>Linac3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Startup of linacs - Analysis </dc:title>
  <dc:creator>Detlef Kuechler</dc:creator>
  <cp:lastModifiedBy>Detlef Kuechler</cp:lastModifiedBy>
  <cp:revision>8</cp:revision>
  <dcterms:created xsi:type="dcterms:W3CDTF">2016-04-06T12:27:55Z</dcterms:created>
  <dcterms:modified xsi:type="dcterms:W3CDTF">2016-04-07T10:47:25Z</dcterms:modified>
</cp:coreProperties>
</file>