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diagrams/quickStyle1.xml" ContentType="application/vnd.openxmlformats-officedocument.drawingml.diagramStyl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diagrams/colors1.xml" ContentType="application/vnd.openxmlformats-officedocument.drawingml.diagramColors+xml"/>
  <Override PartName="/ppt/diagrams/quickStyle2.xml" ContentType="application/vnd.openxmlformats-officedocument.drawingml.diagramStyle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diagrams/layout1.xml" ContentType="application/vnd.openxmlformats-officedocument.drawingml.diagramLayout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commentAuthors.xml" ContentType="application/vnd.openxmlformats-officedocument.presentationml.commentAuthors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png" ContentType="image/png"/>
  <Default Extension="bin" ContentType="application/vnd.openxmlformats-officedocument.presentationml.printerSettings"/>
  <Override PartName="/ppt/diagrams/data1.xml" ContentType="application/vnd.openxmlformats-officedocument.drawingml.diagramData+xml"/>
  <Override PartName="/ppt/diagrams/layout2.xml" ContentType="application/vnd.openxmlformats-officedocument.drawingml.diagramLayout+xml"/>
  <Override PartName="/ppt/slides/slide9.xml" ContentType="application/vnd.openxmlformats-officedocument.presentationml.slide+xml"/>
  <Override PartName="/docProps/core.xml" ContentType="application/vnd.openxmlformats-package.core-properties+xml"/>
  <Default Extension="rels" ContentType="application/vnd.openxmlformats-package.relationships+xml"/>
  <Override PartName="/ppt/diagrams/colors2.xml" ContentType="application/vnd.openxmlformats-officedocument.drawingml.diagramColors+xml"/>
  <Override PartName="/ppt/slides/slide6.xml" ContentType="application/vnd.openxmlformats-officedocument.presentationml.slide+xml"/>
  <Override PartName="/ppt/diagrams/data2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11"/>
  </p:notesMasterIdLst>
  <p:sldIdLst>
    <p:sldId id="256" r:id="rId2"/>
    <p:sldId id="261" r:id="rId3"/>
    <p:sldId id="266" r:id="rId4"/>
    <p:sldId id="268" r:id="rId5"/>
    <p:sldId id="271" r:id="rId6"/>
    <p:sldId id="272" r:id="rId7"/>
    <p:sldId id="265" r:id="rId8"/>
    <p:sldId id="273" r:id="rId9"/>
    <p:sldId id="260" r:id="rId10"/>
  </p:sldIdLst>
  <p:sldSz cx="9144000" cy="6858000" type="screen4x3"/>
  <p:notesSz cx="6858000" cy="91440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Kostas Koumantaros" initials="K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79416" autoAdjust="0"/>
  </p:normalViewPr>
  <p:slideViewPr>
    <p:cSldViewPr snapToObjects="1">
      <p:cViewPr varScale="1">
        <p:scale>
          <a:sx n="86" d="100"/>
          <a:sy n="86" d="100"/>
        </p:scale>
        <p:origin x="-12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esProps" Target="pres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2" Type="http://schemas.openxmlformats.org/officeDocument/2006/relationships/printerSettings" Target="printerSettings/printerSettings1.bin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003B6C-95F4-F947-BB42-14FE4A7A354C}" type="doc">
      <dgm:prSet loTypeId="urn:microsoft.com/office/officeart/2005/8/layout/hierarchy1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1C8F209-40F8-D14B-BAEF-12E38584FEA5}">
      <dgm:prSet phldrT="[Text]"/>
      <dgm:spPr/>
      <dgm:t>
        <a:bodyPr/>
        <a:lstStyle/>
        <a:p>
          <a:r>
            <a:rPr lang="en-US" dirty="0" smtClean="0"/>
            <a:t>SEE ROC</a:t>
          </a:r>
          <a:endParaRPr lang="en-US" dirty="0"/>
        </a:p>
      </dgm:t>
    </dgm:pt>
    <dgm:pt modelId="{B30ED23F-2B50-B841-BDF1-45CB0888B66B}" type="parTrans" cxnId="{BB1854CA-6158-084D-97E4-82B07061BA04}">
      <dgm:prSet/>
      <dgm:spPr/>
      <dgm:t>
        <a:bodyPr/>
        <a:lstStyle/>
        <a:p>
          <a:endParaRPr lang="en-US"/>
        </a:p>
      </dgm:t>
    </dgm:pt>
    <dgm:pt modelId="{AE4CD2C3-D565-3E41-AFE5-C0946C1FEE14}" type="sibTrans" cxnId="{BB1854CA-6158-084D-97E4-82B07061BA04}">
      <dgm:prSet/>
      <dgm:spPr/>
      <dgm:t>
        <a:bodyPr/>
        <a:lstStyle/>
        <a:p>
          <a:endParaRPr lang="en-US"/>
        </a:p>
      </dgm:t>
    </dgm:pt>
    <dgm:pt modelId="{B906F113-A297-F545-AF31-83589DD3DFB9}">
      <dgm:prSet phldrT="[Text]"/>
      <dgm:spPr/>
      <dgm:t>
        <a:bodyPr/>
        <a:lstStyle/>
        <a:p>
          <a:r>
            <a:rPr lang="en-US" dirty="0" smtClean="0"/>
            <a:t>NGI1</a:t>
          </a:r>
          <a:endParaRPr lang="en-US" dirty="0"/>
        </a:p>
      </dgm:t>
    </dgm:pt>
    <dgm:pt modelId="{DDBB85F0-5D99-1742-980B-B17D264B9D15}" type="parTrans" cxnId="{AC3020FD-3A61-4146-AD27-C86F0A3B86D8}">
      <dgm:prSet/>
      <dgm:spPr/>
      <dgm:t>
        <a:bodyPr/>
        <a:lstStyle/>
        <a:p>
          <a:endParaRPr lang="en-US"/>
        </a:p>
      </dgm:t>
    </dgm:pt>
    <dgm:pt modelId="{2BE792A0-CF20-344B-AAE1-B0F920FE73E0}" type="sibTrans" cxnId="{AC3020FD-3A61-4146-AD27-C86F0A3B86D8}">
      <dgm:prSet/>
      <dgm:spPr/>
      <dgm:t>
        <a:bodyPr/>
        <a:lstStyle/>
        <a:p>
          <a:endParaRPr lang="en-US"/>
        </a:p>
      </dgm:t>
    </dgm:pt>
    <dgm:pt modelId="{921CFE11-3C44-F94A-A291-EF9F9901E08D}">
      <dgm:prSet phldrT="[Text]"/>
      <dgm:spPr/>
      <dgm:t>
        <a:bodyPr/>
        <a:lstStyle/>
        <a:p>
          <a:r>
            <a:rPr lang="en-US" dirty="0" smtClean="0"/>
            <a:t>RC1</a:t>
          </a:r>
          <a:endParaRPr lang="en-US" dirty="0"/>
        </a:p>
      </dgm:t>
    </dgm:pt>
    <dgm:pt modelId="{A60BCE78-5E04-4946-A59E-C88A4F8308A3}" type="parTrans" cxnId="{85C6F6C7-06F9-D542-9DF1-A08E3E21ED07}">
      <dgm:prSet/>
      <dgm:spPr/>
      <dgm:t>
        <a:bodyPr/>
        <a:lstStyle/>
        <a:p>
          <a:endParaRPr lang="en-US"/>
        </a:p>
      </dgm:t>
    </dgm:pt>
    <dgm:pt modelId="{593C82F7-C52F-7645-8EAB-A1D9337F8DC6}" type="sibTrans" cxnId="{85C6F6C7-06F9-D542-9DF1-A08E3E21ED07}">
      <dgm:prSet/>
      <dgm:spPr/>
      <dgm:t>
        <a:bodyPr/>
        <a:lstStyle/>
        <a:p>
          <a:endParaRPr lang="en-US"/>
        </a:p>
      </dgm:t>
    </dgm:pt>
    <dgm:pt modelId="{63D07AE6-FB48-7446-9881-3FC007D72BAD}">
      <dgm:prSet phldrT="[Text]"/>
      <dgm:spPr/>
      <dgm:t>
        <a:bodyPr/>
        <a:lstStyle/>
        <a:p>
          <a:r>
            <a:rPr lang="en-US" dirty="0" smtClean="0"/>
            <a:t>RC2</a:t>
          </a:r>
          <a:endParaRPr lang="en-US" dirty="0"/>
        </a:p>
      </dgm:t>
    </dgm:pt>
    <dgm:pt modelId="{7C5D7ABE-CC7D-4F4B-8430-33E6A2018BF9}" type="parTrans" cxnId="{55243916-B00F-FA4A-A58F-E2FCE0D35F47}">
      <dgm:prSet/>
      <dgm:spPr/>
      <dgm:t>
        <a:bodyPr/>
        <a:lstStyle/>
        <a:p>
          <a:endParaRPr lang="en-US"/>
        </a:p>
      </dgm:t>
    </dgm:pt>
    <dgm:pt modelId="{B6F142E8-26E6-4D45-9564-249085C90596}" type="sibTrans" cxnId="{55243916-B00F-FA4A-A58F-E2FCE0D35F47}">
      <dgm:prSet/>
      <dgm:spPr/>
      <dgm:t>
        <a:bodyPr/>
        <a:lstStyle/>
        <a:p>
          <a:endParaRPr lang="en-US"/>
        </a:p>
      </dgm:t>
    </dgm:pt>
    <dgm:pt modelId="{4D314273-27B6-F24D-BE52-ADE327F3D359}">
      <dgm:prSet phldrT="[Text]"/>
      <dgm:spPr/>
      <dgm:t>
        <a:bodyPr/>
        <a:lstStyle/>
        <a:p>
          <a:r>
            <a:rPr lang="en-US" dirty="0" smtClean="0"/>
            <a:t>NGI3</a:t>
          </a:r>
          <a:endParaRPr lang="en-US" dirty="0"/>
        </a:p>
      </dgm:t>
    </dgm:pt>
    <dgm:pt modelId="{68814792-B719-C148-BBD7-65B1E6B2E2A8}" type="parTrans" cxnId="{8FB90CED-F931-9F49-B7DA-D1924A37B918}">
      <dgm:prSet/>
      <dgm:spPr/>
      <dgm:t>
        <a:bodyPr/>
        <a:lstStyle/>
        <a:p>
          <a:endParaRPr lang="en-US"/>
        </a:p>
      </dgm:t>
    </dgm:pt>
    <dgm:pt modelId="{BDF5CDD6-122F-7A42-ABB6-D7BD9F5B0E40}" type="sibTrans" cxnId="{8FB90CED-F931-9F49-B7DA-D1924A37B918}">
      <dgm:prSet/>
      <dgm:spPr/>
      <dgm:t>
        <a:bodyPr/>
        <a:lstStyle/>
        <a:p>
          <a:endParaRPr lang="en-US"/>
        </a:p>
      </dgm:t>
    </dgm:pt>
    <dgm:pt modelId="{D4BFB948-776C-B941-8459-BCFFBAD01833}">
      <dgm:prSet phldrT="[Text]"/>
      <dgm:spPr/>
      <dgm:t>
        <a:bodyPr/>
        <a:lstStyle/>
        <a:p>
          <a:r>
            <a:rPr lang="en-US" dirty="0" smtClean="0"/>
            <a:t>RC4</a:t>
          </a:r>
          <a:endParaRPr lang="en-US" dirty="0"/>
        </a:p>
      </dgm:t>
    </dgm:pt>
    <dgm:pt modelId="{CB76F7EF-8821-E745-B409-8BC3A6DB0F3C}" type="parTrans" cxnId="{E5198FC0-C176-1A48-8619-D4B586ADEF16}">
      <dgm:prSet/>
      <dgm:spPr/>
      <dgm:t>
        <a:bodyPr/>
        <a:lstStyle/>
        <a:p>
          <a:endParaRPr lang="en-US"/>
        </a:p>
      </dgm:t>
    </dgm:pt>
    <dgm:pt modelId="{C5E5A52B-F5A3-DC4D-A23A-248871A730AB}" type="sibTrans" cxnId="{E5198FC0-C176-1A48-8619-D4B586ADEF16}">
      <dgm:prSet/>
      <dgm:spPr/>
      <dgm:t>
        <a:bodyPr/>
        <a:lstStyle/>
        <a:p>
          <a:endParaRPr lang="en-US"/>
        </a:p>
      </dgm:t>
    </dgm:pt>
    <dgm:pt modelId="{5A97D588-651B-134C-AC1B-60167FEC236E}">
      <dgm:prSet/>
      <dgm:spPr/>
      <dgm:t>
        <a:bodyPr/>
        <a:lstStyle/>
        <a:p>
          <a:r>
            <a:rPr lang="en-US" dirty="0" smtClean="0"/>
            <a:t>NGI4</a:t>
          </a:r>
          <a:endParaRPr lang="en-US" dirty="0"/>
        </a:p>
      </dgm:t>
    </dgm:pt>
    <dgm:pt modelId="{8E7FA8F3-B985-B348-BF48-540D4CC2D7D4}" type="parTrans" cxnId="{98CF841A-EFA1-2442-BB29-5A9F3897F29B}">
      <dgm:prSet/>
      <dgm:spPr/>
      <dgm:t>
        <a:bodyPr/>
        <a:lstStyle/>
        <a:p>
          <a:endParaRPr lang="en-US"/>
        </a:p>
      </dgm:t>
    </dgm:pt>
    <dgm:pt modelId="{5D7F1EB4-507A-874C-9F1C-B0886087B570}" type="sibTrans" cxnId="{98CF841A-EFA1-2442-BB29-5A9F3897F29B}">
      <dgm:prSet/>
      <dgm:spPr/>
      <dgm:t>
        <a:bodyPr/>
        <a:lstStyle/>
        <a:p>
          <a:endParaRPr lang="en-US"/>
        </a:p>
      </dgm:t>
    </dgm:pt>
    <dgm:pt modelId="{0AF1197B-30DA-3C45-88F9-460370EE270E}">
      <dgm:prSet/>
      <dgm:spPr/>
      <dgm:t>
        <a:bodyPr/>
        <a:lstStyle/>
        <a:p>
          <a:r>
            <a:rPr lang="en-US" dirty="0" smtClean="0"/>
            <a:t>RC5</a:t>
          </a:r>
          <a:endParaRPr lang="en-US" dirty="0"/>
        </a:p>
      </dgm:t>
    </dgm:pt>
    <dgm:pt modelId="{3247851A-A968-854B-B84B-3B72A384939D}" type="parTrans" cxnId="{610F5763-8043-2A44-BF3D-3FEF601E4333}">
      <dgm:prSet/>
      <dgm:spPr/>
      <dgm:t>
        <a:bodyPr/>
        <a:lstStyle/>
        <a:p>
          <a:endParaRPr lang="en-US"/>
        </a:p>
      </dgm:t>
    </dgm:pt>
    <dgm:pt modelId="{5D7E18AD-6135-4D43-9492-430481E6EC2E}" type="sibTrans" cxnId="{610F5763-8043-2A44-BF3D-3FEF601E4333}">
      <dgm:prSet/>
      <dgm:spPr/>
      <dgm:t>
        <a:bodyPr/>
        <a:lstStyle/>
        <a:p>
          <a:endParaRPr lang="en-US"/>
        </a:p>
      </dgm:t>
    </dgm:pt>
    <dgm:pt modelId="{9F2501AA-64B4-104C-8BA2-F32DED13962E}">
      <dgm:prSet/>
      <dgm:spPr/>
      <dgm:t>
        <a:bodyPr/>
        <a:lstStyle/>
        <a:p>
          <a:r>
            <a:rPr lang="en-US" dirty="0" smtClean="0"/>
            <a:t>NGI2</a:t>
          </a:r>
          <a:endParaRPr lang="en-US" dirty="0"/>
        </a:p>
      </dgm:t>
    </dgm:pt>
    <dgm:pt modelId="{57F9EEE7-0C64-A345-99F5-A262C85036E9}" type="parTrans" cxnId="{40ADDC96-A531-6C47-A5DC-42FA0D28296F}">
      <dgm:prSet/>
      <dgm:spPr/>
      <dgm:t>
        <a:bodyPr/>
        <a:lstStyle/>
        <a:p>
          <a:endParaRPr lang="en-US"/>
        </a:p>
      </dgm:t>
    </dgm:pt>
    <dgm:pt modelId="{304BEAE6-DF16-144D-9B5F-3334DA31325D}" type="sibTrans" cxnId="{40ADDC96-A531-6C47-A5DC-42FA0D28296F}">
      <dgm:prSet/>
      <dgm:spPr/>
      <dgm:t>
        <a:bodyPr/>
        <a:lstStyle/>
        <a:p>
          <a:endParaRPr lang="en-US"/>
        </a:p>
      </dgm:t>
    </dgm:pt>
    <dgm:pt modelId="{913D4C40-7D75-D645-A131-F614B80794C4}">
      <dgm:prSet/>
      <dgm:spPr/>
      <dgm:t>
        <a:bodyPr/>
        <a:lstStyle/>
        <a:p>
          <a:r>
            <a:rPr lang="en-US" dirty="0" smtClean="0"/>
            <a:t>RC3</a:t>
          </a:r>
          <a:endParaRPr lang="en-US" dirty="0"/>
        </a:p>
      </dgm:t>
    </dgm:pt>
    <dgm:pt modelId="{13CD2DF3-B305-3843-AE9E-E96EF8E9FBFA}" type="parTrans" cxnId="{45A4287A-369F-AB44-825F-0C374A9D0FF3}">
      <dgm:prSet/>
      <dgm:spPr/>
      <dgm:t>
        <a:bodyPr/>
        <a:lstStyle/>
        <a:p>
          <a:endParaRPr lang="en-US"/>
        </a:p>
      </dgm:t>
    </dgm:pt>
    <dgm:pt modelId="{A44A9D23-E74F-4F45-B7A0-E50312A636D5}" type="sibTrans" cxnId="{45A4287A-369F-AB44-825F-0C374A9D0FF3}">
      <dgm:prSet/>
      <dgm:spPr/>
      <dgm:t>
        <a:bodyPr/>
        <a:lstStyle/>
        <a:p>
          <a:endParaRPr lang="en-US"/>
        </a:p>
      </dgm:t>
    </dgm:pt>
    <dgm:pt modelId="{FA126F05-3B67-4244-81A5-5CD93136DB0A}" type="pres">
      <dgm:prSet presAssocID="{8F003B6C-95F4-F947-BB42-14FE4A7A354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FAE9BD6-CF60-6D43-895F-9D789241807C}" type="pres">
      <dgm:prSet presAssocID="{11C8F209-40F8-D14B-BAEF-12E38584FEA5}" presName="hierRoot1" presStyleCnt="0"/>
      <dgm:spPr/>
    </dgm:pt>
    <dgm:pt modelId="{DB7C2A36-15F1-8D40-BAC8-9BB7E437EE3C}" type="pres">
      <dgm:prSet presAssocID="{11C8F209-40F8-D14B-BAEF-12E38584FEA5}" presName="composite" presStyleCnt="0"/>
      <dgm:spPr/>
    </dgm:pt>
    <dgm:pt modelId="{550F5249-86D4-9D46-86C9-B71A1905B223}" type="pres">
      <dgm:prSet presAssocID="{11C8F209-40F8-D14B-BAEF-12E38584FEA5}" presName="background" presStyleLbl="node0" presStyleIdx="0" presStyleCnt="1"/>
      <dgm:spPr/>
    </dgm:pt>
    <dgm:pt modelId="{C68CAD38-F18B-714A-8456-A2CE191F243F}" type="pres">
      <dgm:prSet presAssocID="{11C8F209-40F8-D14B-BAEF-12E38584FEA5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EF1AB82-7F43-6D41-83C2-6F19223C9638}" type="pres">
      <dgm:prSet presAssocID="{11C8F209-40F8-D14B-BAEF-12E38584FEA5}" presName="hierChild2" presStyleCnt="0"/>
      <dgm:spPr/>
    </dgm:pt>
    <dgm:pt modelId="{1E55B499-DDD3-5D49-B6D8-B777BC2D9D6E}" type="pres">
      <dgm:prSet presAssocID="{DDBB85F0-5D99-1742-980B-B17D264B9D15}" presName="Name10" presStyleLbl="parChTrans1D2" presStyleIdx="0" presStyleCnt="4"/>
      <dgm:spPr/>
      <dgm:t>
        <a:bodyPr/>
        <a:lstStyle/>
        <a:p>
          <a:endParaRPr lang="en-US"/>
        </a:p>
      </dgm:t>
    </dgm:pt>
    <dgm:pt modelId="{F1034025-FC7D-3F4E-93B6-F581BAED8A38}" type="pres">
      <dgm:prSet presAssocID="{B906F113-A297-F545-AF31-83589DD3DFB9}" presName="hierRoot2" presStyleCnt="0"/>
      <dgm:spPr/>
    </dgm:pt>
    <dgm:pt modelId="{503BE1C9-8801-8646-9D8F-F54BE3A18CF0}" type="pres">
      <dgm:prSet presAssocID="{B906F113-A297-F545-AF31-83589DD3DFB9}" presName="composite2" presStyleCnt="0"/>
      <dgm:spPr/>
    </dgm:pt>
    <dgm:pt modelId="{2633C14E-2DDF-4840-8E7B-D3460BF671B8}" type="pres">
      <dgm:prSet presAssocID="{B906F113-A297-F545-AF31-83589DD3DFB9}" presName="background2" presStyleLbl="node2" presStyleIdx="0" presStyleCnt="4"/>
      <dgm:spPr/>
    </dgm:pt>
    <dgm:pt modelId="{C25EFC10-2A65-8347-B0E5-730417DE73D6}" type="pres">
      <dgm:prSet presAssocID="{B906F113-A297-F545-AF31-83589DD3DFB9}" presName="text2" presStyleLbl="fgAcc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D3FAF89-38F2-4143-9D0A-FD8426D194A7}" type="pres">
      <dgm:prSet presAssocID="{B906F113-A297-F545-AF31-83589DD3DFB9}" presName="hierChild3" presStyleCnt="0"/>
      <dgm:spPr/>
    </dgm:pt>
    <dgm:pt modelId="{7A6BAEF9-3337-D545-8FAB-822475CEAED8}" type="pres">
      <dgm:prSet presAssocID="{A60BCE78-5E04-4946-A59E-C88A4F8308A3}" presName="Name17" presStyleLbl="parChTrans1D3" presStyleIdx="0" presStyleCnt="5"/>
      <dgm:spPr/>
      <dgm:t>
        <a:bodyPr/>
        <a:lstStyle/>
        <a:p>
          <a:endParaRPr lang="en-US"/>
        </a:p>
      </dgm:t>
    </dgm:pt>
    <dgm:pt modelId="{5DD2DE72-EB15-8B4F-BCCA-4EAB6679F948}" type="pres">
      <dgm:prSet presAssocID="{921CFE11-3C44-F94A-A291-EF9F9901E08D}" presName="hierRoot3" presStyleCnt="0"/>
      <dgm:spPr/>
    </dgm:pt>
    <dgm:pt modelId="{7F053E03-2E9F-3A45-8A3B-732F89590873}" type="pres">
      <dgm:prSet presAssocID="{921CFE11-3C44-F94A-A291-EF9F9901E08D}" presName="composite3" presStyleCnt="0"/>
      <dgm:spPr/>
    </dgm:pt>
    <dgm:pt modelId="{E80780CE-7F9F-224C-83E0-F3260EDDFE8C}" type="pres">
      <dgm:prSet presAssocID="{921CFE11-3C44-F94A-A291-EF9F9901E08D}" presName="background3" presStyleLbl="node3" presStyleIdx="0" presStyleCnt="5"/>
      <dgm:spPr/>
    </dgm:pt>
    <dgm:pt modelId="{FC7DA2A6-64F1-2645-8556-634C5163631F}" type="pres">
      <dgm:prSet presAssocID="{921CFE11-3C44-F94A-A291-EF9F9901E08D}" presName="text3" presStyleLbl="fgAcc3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94BCC6D-EC8D-4B4D-86AF-37440F38CBEA}" type="pres">
      <dgm:prSet presAssocID="{921CFE11-3C44-F94A-A291-EF9F9901E08D}" presName="hierChild4" presStyleCnt="0"/>
      <dgm:spPr/>
    </dgm:pt>
    <dgm:pt modelId="{2997F2F0-3439-C040-8E6F-A7A2BBE77D1D}" type="pres">
      <dgm:prSet presAssocID="{7C5D7ABE-CC7D-4F4B-8430-33E6A2018BF9}" presName="Name17" presStyleLbl="parChTrans1D3" presStyleIdx="1" presStyleCnt="5"/>
      <dgm:spPr/>
      <dgm:t>
        <a:bodyPr/>
        <a:lstStyle/>
        <a:p>
          <a:endParaRPr lang="en-US"/>
        </a:p>
      </dgm:t>
    </dgm:pt>
    <dgm:pt modelId="{9D933ACF-804D-BF44-BC50-6BA982DF20CC}" type="pres">
      <dgm:prSet presAssocID="{63D07AE6-FB48-7446-9881-3FC007D72BAD}" presName="hierRoot3" presStyleCnt="0"/>
      <dgm:spPr/>
    </dgm:pt>
    <dgm:pt modelId="{BBDFD548-4DCD-4E40-8830-198A38D045EF}" type="pres">
      <dgm:prSet presAssocID="{63D07AE6-FB48-7446-9881-3FC007D72BAD}" presName="composite3" presStyleCnt="0"/>
      <dgm:spPr/>
    </dgm:pt>
    <dgm:pt modelId="{5EE467C5-3F5B-5148-9C6E-4609B586B40B}" type="pres">
      <dgm:prSet presAssocID="{63D07AE6-FB48-7446-9881-3FC007D72BAD}" presName="background3" presStyleLbl="node3" presStyleIdx="1" presStyleCnt="5"/>
      <dgm:spPr/>
    </dgm:pt>
    <dgm:pt modelId="{CA137703-97CD-844F-949C-16971FBE500F}" type="pres">
      <dgm:prSet presAssocID="{63D07AE6-FB48-7446-9881-3FC007D72BAD}" presName="text3" presStyleLbl="fgAcc3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BE76B96-D4F6-C64C-8F91-214E54FBD88B}" type="pres">
      <dgm:prSet presAssocID="{63D07AE6-FB48-7446-9881-3FC007D72BAD}" presName="hierChild4" presStyleCnt="0"/>
      <dgm:spPr/>
    </dgm:pt>
    <dgm:pt modelId="{4BCF400A-2CCD-7F44-9FC4-A42BCA6DF74F}" type="pres">
      <dgm:prSet presAssocID="{57F9EEE7-0C64-A345-99F5-A262C85036E9}" presName="Name10" presStyleLbl="parChTrans1D2" presStyleIdx="1" presStyleCnt="4"/>
      <dgm:spPr/>
      <dgm:t>
        <a:bodyPr/>
        <a:lstStyle/>
        <a:p>
          <a:endParaRPr lang="en-US"/>
        </a:p>
      </dgm:t>
    </dgm:pt>
    <dgm:pt modelId="{A9B4D12F-D448-5B4E-A579-11816E668290}" type="pres">
      <dgm:prSet presAssocID="{9F2501AA-64B4-104C-8BA2-F32DED13962E}" presName="hierRoot2" presStyleCnt="0"/>
      <dgm:spPr/>
    </dgm:pt>
    <dgm:pt modelId="{3CC02BBF-7A39-8B4F-983C-C20C9F2679FC}" type="pres">
      <dgm:prSet presAssocID="{9F2501AA-64B4-104C-8BA2-F32DED13962E}" presName="composite2" presStyleCnt="0"/>
      <dgm:spPr/>
    </dgm:pt>
    <dgm:pt modelId="{96DA233E-E1DF-CE46-A1D1-C7A3227693AD}" type="pres">
      <dgm:prSet presAssocID="{9F2501AA-64B4-104C-8BA2-F32DED13962E}" presName="background2" presStyleLbl="node2" presStyleIdx="1" presStyleCnt="4"/>
      <dgm:spPr/>
    </dgm:pt>
    <dgm:pt modelId="{2FDD63D7-2776-BA49-A0E7-D471AF6B8FCB}" type="pres">
      <dgm:prSet presAssocID="{9F2501AA-64B4-104C-8BA2-F32DED13962E}" presName="text2" presStyleLbl="fgAcc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8FFECEF-C13F-6E4C-BC3A-EA1350C5A0F4}" type="pres">
      <dgm:prSet presAssocID="{9F2501AA-64B4-104C-8BA2-F32DED13962E}" presName="hierChild3" presStyleCnt="0"/>
      <dgm:spPr/>
    </dgm:pt>
    <dgm:pt modelId="{615B6320-D0AA-784B-ABAA-9482FD609164}" type="pres">
      <dgm:prSet presAssocID="{13CD2DF3-B305-3843-AE9E-E96EF8E9FBFA}" presName="Name17" presStyleLbl="parChTrans1D3" presStyleIdx="2" presStyleCnt="5"/>
      <dgm:spPr/>
      <dgm:t>
        <a:bodyPr/>
        <a:lstStyle/>
        <a:p>
          <a:endParaRPr lang="en-US"/>
        </a:p>
      </dgm:t>
    </dgm:pt>
    <dgm:pt modelId="{D1D21C22-7ED6-3943-92E8-68138A218C4D}" type="pres">
      <dgm:prSet presAssocID="{913D4C40-7D75-D645-A131-F614B80794C4}" presName="hierRoot3" presStyleCnt="0"/>
      <dgm:spPr/>
    </dgm:pt>
    <dgm:pt modelId="{C4F31348-C1FB-6240-895A-7A26A02F1CAF}" type="pres">
      <dgm:prSet presAssocID="{913D4C40-7D75-D645-A131-F614B80794C4}" presName="composite3" presStyleCnt="0"/>
      <dgm:spPr/>
    </dgm:pt>
    <dgm:pt modelId="{359D79DB-2C4D-5A42-B02B-2A5A270B4C8F}" type="pres">
      <dgm:prSet presAssocID="{913D4C40-7D75-D645-A131-F614B80794C4}" presName="background3" presStyleLbl="node3" presStyleIdx="2" presStyleCnt="5"/>
      <dgm:spPr/>
    </dgm:pt>
    <dgm:pt modelId="{54BA8E4D-4376-1F40-AEB6-005BA2F345BD}" type="pres">
      <dgm:prSet presAssocID="{913D4C40-7D75-D645-A131-F614B80794C4}" presName="text3" presStyleLbl="fgAcc3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44CDF0E-A018-B047-B740-3DDA31ACF2D5}" type="pres">
      <dgm:prSet presAssocID="{913D4C40-7D75-D645-A131-F614B80794C4}" presName="hierChild4" presStyleCnt="0"/>
      <dgm:spPr/>
    </dgm:pt>
    <dgm:pt modelId="{2EB54585-B5CA-5F4F-B145-A32AA54DF4ED}" type="pres">
      <dgm:prSet presAssocID="{68814792-B719-C148-BBD7-65B1E6B2E2A8}" presName="Name10" presStyleLbl="parChTrans1D2" presStyleIdx="2" presStyleCnt="4"/>
      <dgm:spPr/>
      <dgm:t>
        <a:bodyPr/>
        <a:lstStyle/>
        <a:p>
          <a:endParaRPr lang="en-US"/>
        </a:p>
      </dgm:t>
    </dgm:pt>
    <dgm:pt modelId="{60A2E284-4F23-C546-8CA0-F9DD89EC24A6}" type="pres">
      <dgm:prSet presAssocID="{4D314273-27B6-F24D-BE52-ADE327F3D359}" presName="hierRoot2" presStyleCnt="0"/>
      <dgm:spPr/>
    </dgm:pt>
    <dgm:pt modelId="{7C19CA62-1B75-8749-869C-17B6871BD518}" type="pres">
      <dgm:prSet presAssocID="{4D314273-27B6-F24D-BE52-ADE327F3D359}" presName="composite2" presStyleCnt="0"/>
      <dgm:spPr/>
    </dgm:pt>
    <dgm:pt modelId="{CC2880FC-2025-324F-A0C7-B935EEA6791B}" type="pres">
      <dgm:prSet presAssocID="{4D314273-27B6-F24D-BE52-ADE327F3D359}" presName="background2" presStyleLbl="node2" presStyleIdx="2" presStyleCnt="4"/>
      <dgm:spPr/>
    </dgm:pt>
    <dgm:pt modelId="{D6BC1800-FD8C-9C44-B3EC-0E1318C1FA1F}" type="pres">
      <dgm:prSet presAssocID="{4D314273-27B6-F24D-BE52-ADE327F3D359}" presName="text2" presStyleLbl="fgAcc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A4CB6AE-989B-CF4F-9FA6-36E26EAB3DF4}" type="pres">
      <dgm:prSet presAssocID="{4D314273-27B6-F24D-BE52-ADE327F3D359}" presName="hierChild3" presStyleCnt="0"/>
      <dgm:spPr/>
    </dgm:pt>
    <dgm:pt modelId="{583BB399-A608-1B45-9AFF-DCA66331B422}" type="pres">
      <dgm:prSet presAssocID="{CB76F7EF-8821-E745-B409-8BC3A6DB0F3C}" presName="Name17" presStyleLbl="parChTrans1D3" presStyleIdx="3" presStyleCnt="5"/>
      <dgm:spPr/>
      <dgm:t>
        <a:bodyPr/>
        <a:lstStyle/>
        <a:p>
          <a:endParaRPr lang="en-US"/>
        </a:p>
      </dgm:t>
    </dgm:pt>
    <dgm:pt modelId="{C814C265-DB0C-294F-B34E-A2F8BE8B50DC}" type="pres">
      <dgm:prSet presAssocID="{D4BFB948-776C-B941-8459-BCFFBAD01833}" presName="hierRoot3" presStyleCnt="0"/>
      <dgm:spPr/>
    </dgm:pt>
    <dgm:pt modelId="{B68F9C55-5C4C-9C4C-8696-2F4C8C888171}" type="pres">
      <dgm:prSet presAssocID="{D4BFB948-776C-B941-8459-BCFFBAD01833}" presName="composite3" presStyleCnt="0"/>
      <dgm:spPr/>
    </dgm:pt>
    <dgm:pt modelId="{23C019B4-5105-0843-B2C8-378D6656539B}" type="pres">
      <dgm:prSet presAssocID="{D4BFB948-776C-B941-8459-BCFFBAD01833}" presName="background3" presStyleLbl="node3" presStyleIdx="3" presStyleCnt="5"/>
      <dgm:spPr/>
    </dgm:pt>
    <dgm:pt modelId="{E4FAFD86-E67A-0849-85E8-6508AAAFA104}" type="pres">
      <dgm:prSet presAssocID="{D4BFB948-776C-B941-8459-BCFFBAD01833}" presName="text3" presStyleLbl="fgAcc3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79015EF-E5C6-1B4D-B9C3-D21CF61690AB}" type="pres">
      <dgm:prSet presAssocID="{D4BFB948-776C-B941-8459-BCFFBAD01833}" presName="hierChild4" presStyleCnt="0"/>
      <dgm:spPr/>
    </dgm:pt>
    <dgm:pt modelId="{7A444148-A772-3B4F-A76E-BC2FAACDB09A}" type="pres">
      <dgm:prSet presAssocID="{8E7FA8F3-B985-B348-BF48-540D4CC2D7D4}" presName="Name10" presStyleLbl="parChTrans1D2" presStyleIdx="3" presStyleCnt="4"/>
      <dgm:spPr/>
      <dgm:t>
        <a:bodyPr/>
        <a:lstStyle/>
        <a:p>
          <a:endParaRPr lang="en-US"/>
        </a:p>
      </dgm:t>
    </dgm:pt>
    <dgm:pt modelId="{7C9946BF-B0FA-6344-B0D1-CD67860D8BF0}" type="pres">
      <dgm:prSet presAssocID="{5A97D588-651B-134C-AC1B-60167FEC236E}" presName="hierRoot2" presStyleCnt="0"/>
      <dgm:spPr/>
    </dgm:pt>
    <dgm:pt modelId="{73CD4CEB-91D3-6A43-8FFA-6521A2F99381}" type="pres">
      <dgm:prSet presAssocID="{5A97D588-651B-134C-AC1B-60167FEC236E}" presName="composite2" presStyleCnt="0"/>
      <dgm:spPr/>
    </dgm:pt>
    <dgm:pt modelId="{5181D5AC-0B40-5549-8CBF-04AC555996FA}" type="pres">
      <dgm:prSet presAssocID="{5A97D588-651B-134C-AC1B-60167FEC236E}" presName="background2" presStyleLbl="node2" presStyleIdx="3" presStyleCnt="4"/>
      <dgm:spPr/>
    </dgm:pt>
    <dgm:pt modelId="{0C118B1A-9C11-C64D-B1BA-20A378AA25CB}" type="pres">
      <dgm:prSet presAssocID="{5A97D588-651B-134C-AC1B-60167FEC236E}" presName="text2" presStyleLbl="fgAcc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DE7A68A-D97B-6C45-881D-F359ABBA95CA}" type="pres">
      <dgm:prSet presAssocID="{5A97D588-651B-134C-AC1B-60167FEC236E}" presName="hierChild3" presStyleCnt="0"/>
      <dgm:spPr/>
    </dgm:pt>
    <dgm:pt modelId="{243B326E-B676-D14C-A7E5-15CEB6ED3AE3}" type="pres">
      <dgm:prSet presAssocID="{3247851A-A968-854B-B84B-3B72A384939D}" presName="Name17" presStyleLbl="parChTrans1D3" presStyleIdx="4" presStyleCnt="5"/>
      <dgm:spPr/>
      <dgm:t>
        <a:bodyPr/>
        <a:lstStyle/>
        <a:p>
          <a:endParaRPr lang="en-US"/>
        </a:p>
      </dgm:t>
    </dgm:pt>
    <dgm:pt modelId="{482285E4-9052-5F43-8B13-0845E58AA7E5}" type="pres">
      <dgm:prSet presAssocID="{0AF1197B-30DA-3C45-88F9-460370EE270E}" presName="hierRoot3" presStyleCnt="0"/>
      <dgm:spPr/>
    </dgm:pt>
    <dgm:pt modelId="{1D60115F-2427-674F-83D0-64EA9D5364E9}" type="pres">
      <dgm:prSet presAssocID="{0AF1197B-30DA-3C45-88F9-460370EE270E}" presName="composite3" presStyleCnt="0"/>
      <dgm:spPr/>
    </dgm:pt>
    <dgm:pt modelId="{F1456439-04A4-3543-9247-7FB7F1B02059}" type="pres">
      <dgm:prSet presAssocID="{0AF1197B-30DA-3C45-88F9-460370EE270E}" presName="background3" presStyleLbl="node3" presStyleIdx="4" presStyleCnt="5"/>
      <dgm:spPr/>
    </dgm:pt>
    <dgm:pt modelId="{892C6953-CF09-2940-9332-8018BEF581C2}" type="pres">
      <dgm:prSet presAssocID="{0AF1197B-30DA-3C45-88F9-460370EE270E}" presName="text3" presStyleLbl="fgAcc3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BE4A223-F1F5-8645-BBA5-D96059589394}" type="pres">
      <dgm:prSet presAssocID="{0AF1197B-30DA-3C45-88F9-460370EE270E}" presName="hierChild4" presStyleCnt="0"/>
      <dgm:spPr/>
    </dgm:pt>
  </dgm:ptLst>
  <dgm:cxnLst>
    <dgm:cxn modelId="{8CE8BAA3-4444-ED4F-8047-BBB48ECE57A7}" type="presOf" srcId="{3247851A-A968-854B-B84B-3B72A384939D}" destId="{243B326E-B676-D14C-A7E5-15CEB6ED3AE3}" srcOrd="0" destOrd="0" presId="urn:microsoft.com/office/officeart/2005/8/layout/hierarchy1"/>
    <dgm:cxn modelId="{AB92A4D0-BF8F-2940-B47C-E74671CAD634}" type="presOf" srcId="{921CFE11-3C44-F94A-A291-EF9F9901E08D}" destId="{FC7DA2A6-64F1-2645-8556-634C5163631F}" srcOrd="0" destOrd="0" presId="urn:microsoft.com/office/officeart/2005/8/layout/hierarchy1"/>
    <dgm:cxn modelId="{DADE1F55-09E1-7F4B-A66B-7172BF0EAC47}" type="presOf" srcId="{B906F113-A297-F545-AF31-83589DD3DFB9}" destId="{C25EFC10-2A65-8347-B0E5-730417DE73D6}" srcOrd="0" destOrd="0" presId="urn:microsoft.com/office/officeart/2005/8/layout/hierarchy1"/>
    <dgm:cxn modelId="{610F5763-8043-2A44-BF3D-3FEF601E4333}" srcId="{5A97D588-651B-134C-AC1B-60167FEC236E}" destId="{0AF1197B-30DA-3C45-88F9-460370EE270E}" srcOrd="0" destOrd="0" parTransId="{3247851A-A968-854B-B84B-3B72A384939D}" sibTransId="{5D7E18AD-6135-4D43-9492-430481E6EC2E}"/>
    <dgm:cxn modelId="{DFA1F597-D88E-EE48-8E81-3635214166F1}" type="presOf" srcId="{0AF1197B-30DA-3C45-88F9-460370EE270E}" destId="{892C6953-CF09-2940-9332-8018BEF581C2}" srcOrd="0" destOrd="0" presId="urn:microsoft.com/office/officeart/2005/8/layout/hierarchy1"/>
    <dgm:cxn modelId="{345F29A5-D8B8-BB47-A2A5-20CD16F4077B}" type="presOf" srcId="{68814792-B719-C148-BBD7-65B1E6B2E2A8}" destId="{2EB54585-B5CA-5F4F-B145-A32AA54DF4ED}" srcOrd="0" destOrd="0" presId="urn:microsoft.com/office/officeart/2005/8/layout/hierarchy1"/>
    <dgm:cxn modelId="{A064F397-7433-224C-A6EE-44BEF33395A6}" type="presOf" srcId="{57F9EEE7-0C64-A345-99F5-A262C85036E9}" destId="{4BCF400A-2CCD-7F44-9FC4-A42BCA6DF74F}" srcOrd="0" destOrd="0" presId="urn:microsoft.com/office/officeart/2005/8/layout/hierarchy1"/>
    <dgm:cxn modelId="{B12A1D09-B08D-444A-8BDE-F66CA10BFB45}" type="presOf" srcId="{63D07AE6-FB48-7446-9881-3FC007D72BAD}" destId="{CA137703-97CD-844F-949C-16971FBE500F}" srcOrd="0" destOrd="0" presId="urn:microsoft.com/office/officeart/2005/8/layout/hierarchy1"/>
    <dgm:cxn modelId="{98CF841A-EFA1-2442-BB29-5A9F3897F29B}" srcId="{11C8F209-40F8-D14B-BAEF-12E38584FEA5}" destId="{5A97D588-651B-134C-AC1B-60167FEC236E}" srcOrd="3" destOrd="0" parTransId="{8E7FA8F3-B985-B348-BF48-540D4CC2D7D4}" sibTransId="{5D7F1EB4-507A-874C-9F1C-B0886087B570}"/>
    <dgm:cxn modelId="{45A4287A-369F-AB44-825F-0C374A9D0FF3}" srcId="{9F2501AA-64B4-104C-8BA2-F32DED13962E}" destId="{913D4C40-7D75-D645-A131-F614B80794C4}" srcOrd="0" destOrd="0" parTransId="{13CD2DF3-B305-3843-AE9E-E96EF8E9FBFA}" sibTransId="{A44A9D23-E74F-4F45-B7A0-E50312A636D5}"/>
    <dgm:cxn modelId="{C18AE7B1-1703-5A44-9F4F-027935A9F405}" type="presOf" srcId="{8E7FA8F3-B985-B348-BF48-540D4CC2D7D4}" destId="{7A444148-A772-3B4F-A76E-BC2FAACDB09A}" srcOrd="0" destOrd="0" presId="urn:microsoft.com/office/officeart/2005/8/layout/hierarchy1"/>
    <dgm:cxn modelId="{40ADDC96-A531-6C47-A5DC-42FA0D28296F}" srcId="{11C8F209-40F8-D14B-BAEF-12E38584FEA5}" destId="{9F2501AA-64B4-104C-8BA2-F32DED13962E}" srcOrd="1" destOrd="0" parTransId="{57F9EEE7-0C64-A345-99F5-A262C85036E9}" sibTransId="{304BEAE6-DF16-144D-9B5F-3334DA31325D}"/>
    <dgm:cxn modelId="{98B49D21-0A5A-EC4B-8FA5-6B0FB111E352}" type="presOf" srcId="{4D314273-27B6-F24D-BE52-ADE327F3D359}" destId="{D6BC1800-FD8C-9C44-B3EC-0E1318C1FA1F}" srcOrd="0" destOrd="0" presId="urn:microsoft.com/office/officeart/2005/8/layout/hierarchy1"/>
    <dgm:cxn modelId="{299EDE35-A4D3-ED4A-9661-AD1FE023D783}" type="presOf" srcId="{DDBB85F0-5D99-1742-980B-B17D264B9D15}" destId="{1E55B499-DDD3-5D49-B6D8-B777BC2D9D6E}" srcOrd="0" destOrd="0" presId="urn:microsoft.com/office/officeart/2005/8/layout/hierarchy1"/>
    <dgm:cxn modelId="{F4B370A9-ADA0-5A46-9A0F-24DA2F8FDFBB}" type="presOf" srcId="{913D4C40-7D75-D645-A131-F614B80794C4}" destId="{54BA8E4D-4376-1F40-AEB6-005BA2F345BD}" srcOrd="0" destOrd="0" presId="urn:microsoft.com/office/officeart/2005/8/layout/hierarchy1"/>
    <dgm:cxn modelId="{1891CF0F-BD0D-E14D-93B5-6F13FE945713}" type="presOf" srcId="{7C5D7ABE-CC7D-4F4B-8430-33E6A2018BF9}" destId="{2997F2F0-3439-C040-8E6F-A7A2BBE77D1D}" srcOrd="0" destOrd="0" presId="urn:microsoft.com/office/officeart/2005/8/layout/hierarchy1"/>
    <dgm:cxn modelId="{55243916-B00F-FA4A-A58F-E2FCE0D35F47}" srcId="{B906F113-A297-F545-AF31-83589DD3DFB9}" destId="{63D07AE6-FB48-7446-9881-3FC007D72BAD}" srcOrd="1" destOrd="0" parTransId="{7C5D7ABE-CC7D-4F4B-8430-33E6A2018BF9}" sibTransId="{B6F142E8-26E6-4D45-9564-249085C90596}"/>
    <dgm:cxn modelId="{2455FE00-99FF-5F48-BB73-3551A5DD7647}" type="presOf" srcId="{8F003B6C-95F4-F947-BB42-14FE4A7A354C}" destId="{FA126F05-3B67-4244-81A5-5CD93136DB0A}" srcOrd="0" destOrd="0" presId="urn:microsoft.com/office/officeart/2005/8/layout/hierarchy1"/>
    <dgm:cxn modelId="{85C6F6C7-06F9-D542-9DF1-A08E3E21ED07}" srcId="{B906F113-A297-F545-AF31-83589DD3DFB9}" destId="{921CFE11-3C44-F94A-A291-EF9F9901E08D}" srcOrd="0" destOrd="0" parTransId="{A60BCE78-5E04-4946-A59E-C88A4F8308A3}" sibTransId="{593C82F7-C52F-7645-8EAB-A1D9337F8DC6}"/>
    <dgm:cxn modelId="{23D40DD2-3FC0-0645-819A-A832EE640845}" type="presOf" srcId="{A60BCE78-5E04-4946-A59E-C88A4F8308A3}" destId="{7A6BAEF9-3337-D545-8FAB-822475CEAED8}" srcOrd="0" destOrd="0" presId="urn:microsoft.com/office/officeart/2005/8/layout/hierarchy1"/>
    <dgm:cxn modelId="{AC3020FD-3A61-4146-AD27-C86F0A3B86D8}" srcId="{11C8F209-40F8-D14B-BAEF-12E38584FEA5}" destId="{B906F113-A297-F545-AF31-83589DD3DFB9}" srcOrd="0" destOrd="0" parTransId="{DDBB85F0-5D99-1742-980B-B17D264B9D15}" sibTransId="{2BE792A0-CF20-344B-AAE1-B0F920FE73E0}"/>
    <dgm:cxn modelId="{29A025B5-163A-F240-B8BB-58FB5F646BAE}" type="presOf" srcId="{9F2501AA-64B4-104C-8BA2-F32DED13962E}" destId="{2FDD63D7-2776-BA49-A0E7-D471AF6B8FCB}" srcOrd="0" destOrd="0" presId="urn:microsoft.com/office/officeart/2005/8/layout/hierarchy1"/>
    <dgm:cxn modelId="{E5198FC0-C176-1A48-8619-D4B586ADEF16}" srcId="{4D314273-27B6-F24D-BE52-ADE327F3D359}" destId="{D4BFB948-776C-B941-8459-BCFFBAD01833}" srcOrd="0" destOrd="0" parTransId="{CB76F7EF-8821-E745-B409-8BC3A6DB0F3C}" sibTransId="{C5E5A52B-F5A3-DC4D-A23A-248871A730AB}"/>
    <dgm:cxn modelId="{8BFC632C-46B2-7444-A84C-F32E601BEFC0}" type="presOf" srcId="{5A97D588-651B-134C-AC1B-60167FEC236E}" destId="{0C118B1A-9C11-C64D-B1BA-20A378AA25CB}" srcOrd="0" destOrd="0" presId="urn:microsoft.com/office/officeart/2005/8/layout/hierarchy1"/>
    <dgm:cxn modelId="{5B8C7D4E-B710-0046-B886-CFD154B7EBDF}" type="presOf" srcId="{CB76F7EF-8821-E745-B409-8BC3A6DB0F3C}" destId="{583BB399-A608-1B45-9AFF-DCA66331B422}" srcOrd="0" destOrd="0" presId="urn:microsoft.com/office/officeart/2005/8/layout/hierarchy1"/>
    <dgm:cxn modelId="{EDD320D0-80D6-6540-8027-C713128468E0}" type="presOf" srcId="{11C8F209-40F8-D14B-BAEF-12E38584FEA5}" destId="{C68CAD38-F18B-714A-8456-A2CE191F243F}" srcOrd="0" destOrd="0" presId="urn:microsoft.com/office/officeart/2005/8/layout/hierarchy1"/>
    <dgm:cxn modelId="{BD02F256-6EA7-1647-859F-032754FDF2A7}" type="presOf" srcId="{13CD2DF3-B305-3843-AE9E-E96EF8E9FBFA}" destId="{615B6320-D0AA-784B-ABAA-9482FD609164}" srcOrd="0" destOrd="0" presId="urn:microsoft.com/office/officeart/2005/8/layout/hierarchy1"/>
    <dgm:cxn modelId="{BB1854CA-6158-084D-97E4-82B07061BA04}" srcId="{8F003B6C-95F4-F947-BB42-14FE4A7A354C}" destId="{11C8F209-40F8-D14B-BAEF-12E38584FEA5}" srcOrd="0" destOrd="0" parTransId="{B30ED23F-2B50-B841-BDF1-45CB0888B66B}" sibTransId="{AE4CD2C3-D565-3E41-AFE5-C0946C1FEE14}"/>
    <dgm:cxn modelId="{DD042B16-B009-8B41-8166-E44AF43374A9}" type="presOf" srcId="{D4BFB948-776C-B941-8459-BCFFBAD01833}" destId="{E4FAFD86-E67A-0849-85E8-6508AAAFA104}" srcOrd="0" destOrd="0" presId="urn:microsoft.com/office/officeart/2005/8/layout/hierarchy1"/>
    <dgm:cxn modelId="{8FB90CED-F931-9F49-B7DA-D1924A37B918}" srcId="{11C8F209-40F8-D14B-BAEF-12E38584FEA5}" destId="{4D314273-27B6-F24D-BE52-ADE327F3D359}" srcOrd="2" destOrd="0" parTransId="{68814792-B719-C148-BBD7-65B1E6B2E2A8}" sibTransId="{BDF5CDD6-122F-7A42-ABB6-D7BD9F5B0E40}"/>
    <dgm:cxn modelId="{C45C5D5B-D38D-B542-89F8-64BA16674A56}" type="presParOf" srcId="{FA126F05-3B67-4244-81A5-5CD93136DB0A}" destId="{9FAE9BD6-CF60-6D43-895F-9D789241807C}" srcOrd="0" destOrd="0" presId="urn:microsoft.com/office/officeart/2005/8/layout/hierarchy1"/>
    <dgm:cxn modelId="{A096DC83-01BA-1C4F-89E9-CC14249A1023}" type="presParOf" srcId="{9FAE9BD6-CF60-6D43-895F-9D789241807C}" destId="{DB7C2A36-15F1-8D40-BAC8-9BB7E437EE3C}" srcOrd="0" destOrd="0" presId="urn:microsoft.com/office/officeart/2005/8/layout/hierarchy1"/>
    <dgm:cxn modelId="{E8E3DBAD-95A2-F548-AE50-164FCAB5397E}" type="presParOf" srcId="{DB7C2A36-15F1-8D40-BAC8-9BB7E437EE3C}" destId="{550F5249-86D4-9D46-86C9-B71A1905B223}" srcOrd="0" destOrd="0" presId="urn:microsoft.com/office/officeart/2005/8/layout/hierarchy1"/>
    <dgm:cxn modelId="{7BD8FAEF-8318-6B49-B009-64A450A4176E}" type="presParOf" srcId="{DB7C2A36-15F1-8D40-BAC8-9BB7E437EE3C}" destId="{C68CAD38-F18B-714A-8456-A2CE191F243F}" srcOrd="1" destOrd="0" presId="urn:microsoft.com/office/officeart/2005/8/layout/hierarchy1"/>
    <dgm:cxn modelId="{DFA85830-5649-1149-BDD5-815B62BBB060}" type="presParOf" srcId="{9FAE9BD6-CF60-6D43-895F-9D789241807C}" destId="{4EF1AB82-7F43-6D41-83C2-6F19223C9638}" srcOrd="1" destOrd="0" presId="urn:microsoft.com/office/officeart/2005/8/layout/hierarchy1"/>
    <dgm:cxn modelId="{CF8049EA-6A63-D94E-AC35-40265EBC6919}" type="presParOf" srcId="{4EF1AB82-7F43-6D41-83C2-6F19223C9638}" destId="{1E55B499-DDD3-5D49-B6D8-B777BC2D9D6E}" srcOrd="0" destOrd="0" presId="urn:microsoft.com/office/officeart/2005/8/layout/hierarchy1"/>
    <dgm:cxn modelId="{2AA47FF9-91DE-544A-AFCB-1FA0C97CDDA6}" type="presParOf" srcId="{4EF1AB82-7F43-6D41-83C2-6F19223C9638}" destId="{F1034025-FC7D-3F4E-93B6-F581BAED8A38}" srcOrd="1" destOrd="0" presId="urn:microsoft.com/office/officeart/2005/8/layout/hierarchy1"/>
    <dgm:cxn modelId="{748EA764-D95F-3C43-A4C6-A5A1DDA6FB28}" type="presParOf" srcId="{F1034025-FC7D-3F4E-93B6-F581BAED8A38}" destId="{503BE1C9-8801-8646-9D8F-F54BE3A18CF0}" srcOrd="0" destOrd="0" presId="urn:microsoft.com/office/officeart/2005/8/layout/hierarchy1"/>
    <dgm:cxn modelId="{13880CE0-87E5-2F41-9261-E070963AD49C}" type="presParOf" srcId="{503BE1C9-8801-8646-9D8F-F54BE3A18CF0}" destId="{2633C14E-2DDF-4840-8E7B-D3460BF671B8}" srcOrd="0" destOrd="0" presId="urn:microsoft.com/office/officeart/2005/8/layout/hierarchy1"/>
    <dgm:cxn modelId="{CBF00CBD-4F85-DF49-B365-07970CF3E798}" type="presParOf" srcId="{503BE1C9-8801-8646-9D8F-F54BE3A18CF0}" destId="{C25EFC10-2A65-8347-B0E5-730417DE73D6}" srcOrd="1" destOrd="0" presId="urn:microsoft.com/office/officeart/2005/8/layout/hierarchy1"/>
    <dgm:cxn modelId="{1AEC1D2C-34A2-DE4A-AB8B-28D38011A6F4}" type="presParOf" srcId="{F1034025-FC7D-3F4E-93B6-F581BAED8A38}" destId="{3D3FAF89-38F2-4143-9D0A-FD8426D194A7}" srcOrd="1" destOrd="0" presId="urn:microsoft.com/office/officeart/2005/8/layout/hierarchy1"/>
    <dgm:cxn modelId="{AC1B5CAD-CE30-C542-A5C5-D769FAD6DBB9}" type="presParOf" srcId="{3D3FAF89-38F2-4143-9D0A-FD8426D194A7}" destId="{7A6BAEF9-3337-D545-8FAB-822475CEAED8}" srcOrd="0" destOrd="0" presId="urn:microsoft.com/office/officeart/2005/8/layout/hierarchy1"/>
    <dgm:cxn modelId="{4E93FE35-3C34-3B40-AFC3-941E3374043C}" type="presParOf" srcId="{3D3FAF89-38F2-4143-9D0A-FD8426D194A7}" destId="{5DD2DE72-EB15-8B4F-BCCA-4EAB6679F948}" srcOrd="1" destOrd="0" presId="urn:microsoft.com/office/officeart/2005/8/layout/hierarchy1"/>
    <dgm:cxn modelId="{D7E45A43-2FE5-F34B-BECC-0E8478CCAAF8}" type="presParOf" srcId="{5DD2DE72-EB15-8B4F-BCCA-4EAB6679F948}" destId="{7F053E03-2E9F-3A45-8A3B-732F89590873}" srcOrd="0" destOrd="0" presId="urn:microsoft.com/office/officeart/2005/8/layout/hierarchy1"/>
    <dgm:cxn modelId="{032A07B7-5C1A-E442-8835-867831EA4975}" type="presParOf" srcId="{7F053E03-2E9F-3A45-8A3B-732F89590873}" destId="{E80780CE-7F9F-224C-83E0-F3260EDDFE8C}" srcOrd="0" destOrd="0" presId="urn:microsoft.com/office/officeart/2005/8/layout/hierarchy1"/>
    <dgm:cxn modelId="{37E402F2-3277-184C-AD2A-28C22259ABF7}" type="presParOf" srcId="{7F053E03-2E9F-3A45-8A3B-732F89590873}" destId="{FC7DA2A6-64F1-2645-8556-634C5163631F}" srcOrd="1" destOrd="0" presId="urn:microsoft.com/office/officeart/2005/8/layout/hierarchy1"/>
    <dgm:cxn modelId="{E563F530-6B8C-1347-AD80-F7E61B08D9AB}" type="presParOf" srcId="{5DD2DE72-EB15-8B4F-BCCA-4EAB6679F948}" destId="{E94BCC6D-EC8D-4B4D-86AF-37440F38CBEA}" srcOrd="1" destOrd="0" presId="urn:microsoft.com/office/officeart/2005/8/layout/hierarchy1"/>
    <dgm:cxn modelId="{E920B1DD-61C4-8945-AA50-F1B345257D93}" type="presParOf" srcId="{3D3FAF89-38F2-4143-9D0A-FD8426D194A7}" destId="{2997F2F0-3439-C040-8E6F-A7A2BBE77D1D}" srcOrd="2" destOrd="0" presId="urn:microsoft.com/office/officeart/2005/8/layout/hierarchy1"/>
    <dgm:cxn modelId="{A457D5F3-CE5F-EC49-AC15-6CE72D1992C0}" type="presParOf" srcId="{3D3FAF89-38F2-4143-9D0A-FD8426D194A7}" destId="{9D933ACF-804D-BF44-BC50-6BA982DF20CC}" srcOrd="3" destOrd="0" presId="urn:microsoft.com/office/officeart/2005/8/layout/hierarchy1"/>
    <dgm:cxn modelId="{2586CD21-6556-2845-BB58-A61CA639BBBE}" type="presParOf" srcId="{9D933ACF-804D-BF44-BC50-6BA982DF20CC}" destId="{BBDFD548-4DCD-4E40-8830-198A38D045EF}" srcOrd="0" destOrd="0" presId="urn:microsoft.com/office/officeart/2005/8/layout/hierarchy1"/>
    <dgm:cxn modelId="{53EA1825-BCEE-DF40-BB5D-99C12599F845}" type="presParOf" srcId="{BBDFD548-4DCD-4E40-8830-198A38D045EF}" destId="{5EE467C5-3F5B-5148-9C6E-4609B586B40B}" srcOrd="0" destOrd="0" presId="urn:microsoft.com/office/officeart/2005/8/layout/hierarchy1"/>
    <dgm:cxn modelId="{E250D8B5-C129-B242-B4E1-C38BB27BCEF5}" type="presParOf" srcId="{BBDFD548-4DCD-4E40-8830-198A38D045EF}" destId="{CA137703-97CD-844F-949C-16971FBE500F}" srcOrd="1" destOrd="0" presId="urn:microsoft.com/office/officeart/2005/8/layout/hierarchy1"/>
    <dgm:cxn modelId="{D520465A-A591-964D-A475-35D703A04513}" type="presParOf" srcId="{9D933ACF-804D-BF44-BC50-6BA982DF20CC}" destId="{0BE76B96-D4F6-C64C-8F91-214E54FBD88B}" srcOrd="1" destOrd="0" presId="urn:microsoft.com/office/officeart/2005/8/layout/hierarchy1"/>
    <dgm:cxn modelId="{B816ED23-ABB2-764A-868E-5D706808BD2A}" type="presParOf" srcId="{4EF1AB82-7F43-6D41-83C2-6F19223C9638}" destId="{4BCF400A-2CCD-7F44-9FC4-A42BCA6DF74F}" srcOrd="2" destOrd="0" presId="urn:microsoft.com/office/officeart/2005/8/layout/hierarchy1"/>
    <dgm:cxn modelId="{59F0A856-6607-DC4B-8C97-00368386CF56}" type="presParOf" srcId="{4EF1AB82-7F43-6D41-83C2-6F19223C9638}" destId="{A9B4D12F-D448-5B4E-A579-11816E668290}" srcOrd="3" destOrd="0" presId="urn:microsoft.com/office/officeart/2005/8/layout/hierarchy1"/>
    <dgm:cxn modelId="{C14752DD-2B02-7749-81B0-16F052204006}" type="presParOf" srcId="{A9B4D12F-D448-5B4E-A579-11816E668290}" destId="{3CC02BBF-7A39-8B4F-983C-C20C9F2679FC}" srcOrd="0" destOrd="0" presId="urn:microsoft.com/office/officeart/2005/8/layout/hierarchy1"/>
    <dgm:cxn modelId="{962B6953-4F65-184C-AECC-1B970890EB88}" type="presParOf" srcId="{3CC02BBF-7A39-8B4F-983C-C20C9F2679FC}" destId="{96DA233E-E1DF-CE46-A1D1-C7A3227693AD}" srcOrd="0" destOrd="0" presId="urn:microsoft.com/office/officeart/2005/8/layout/hierarchy1"/>
    <dgm:cxn modelId="{F2054874-70D6-EE42-8717-16E551F358DA}" type="presParOf" srcId="{3CC02BBF-7A39-8B4F-983C-C20C9F2679FC}" destId="{2FDD63D7-2776-BA49-A0E7-D471AF6B8FCB}" srcOrd="1" destOrd="0" presId="urn:microsoft.com/office/officeart/2005/8/layout/hierarchy1"/>
    <dgm:cxn modelId="{DF7DBFAF-2EAB-724A-BFF9-FEA5E46B3956}" type="presParOf" srcId="{A9B4D12F-D448-5B4E-A579-11816E668290}" destId="{38FFECEF-C13F-6E4C-BC3A-EA1350C5A0F4}" srcOrd="1" destOrd="0" presId="urn:microsoft.com/office/officeart/2005/8/layout/hierarchy1"/>
    <dgm:cxn modelId="{4DA51CB6-E90C-744D-8634-90C28A8F7C84}" type="presParOf" srcId="{38FFECEF-C13F-6E4C-BC3A-EA1350C5A0F4}" destId="{615B6320-D0AA-784B-ABAA-9482FD609164}" srcOrd="0" destOrd="0" presId="urn:microsoft.com/office/officeart/2005/8/layout/hierarchy1"/>
    <dgm:cxn modelId="{71D3E98E-6AFC-FB45-80C5-876D3C930A3A}" type="presParOf" srcId="{38FFECEF-C13F-6E4C-BC3A-EA1350C5A0F4}" destId="{D1D21C22-7ED6-3943-92E8-68138A218C4D}" srcOrd="1" destOrd="0" presId="urn:microsoft.com/office/officeart/2005/8/layout/hierarchy1"/>
    <dgm:cxn modelId="{2C031380-4E34-A846-8772-9AAF15A02069}" type="presParOf" srcId="{D1D21C22-7ED6-3943-92E8-68138A218C4D}" destId="{C4F31348-C1FB-6240-895A-7A26A02F1CAF}" srcOrd="0" destOrd="0" presId="urn:microsoft.com/office/officeart/2005/8/layout/hierarchy1"/>
    <dgm:cxn modelId="{B3351A3A-0717-9B44-8F87-BF6F24B6640D}" type="presParOf" srcId="{C4F31348-C1FB-6240-895A-7A26A02F1CAF}" destId="{359D79DB-2C4D-5A42-B02B-2A5A270B4C8F}" srcOrd="0" destOrd="0" presId="urn:microsoft.com/office/officeart/2005/8/layout/hierarchy1"/>
    <dgm:cxn modelId="{D0D28EA9-7635-484C-A8F4-2FE4647733BA}" type="presParOf" srcId="{C4F31348-C1FB-6240-895A-7A26A02F1CAF}" destId="{54BA8E4D-4376-1F40-AEB6-005BA2F345BD}" srcOrd="1" destOrd="0" presId="urn:microsoft.com/office/officeart/2005/8/layout/hierarchy1"/>
    <dgm:cxn modelId="{2A0EF0F7-3F52-334F-9D93-506E85664B19}" type="presParOf" srcId="{D1D21C22-7ED6-3943-92E8-68138A218C4D}" destId="{644CDF0E-A018-B047-B740-3DDA31ACF2D5}" srcOrd="1" destOrd="0" presId="urn:microsoft.com/office/officeart/2005/8/layout/hierarchy1"/>
    <dgm:cxn modelId="{1621FB8C-4C4F-0C4C-930E-BB14E2DDB3F5}" type="presParOf" srcId="{4EF1AB82-7F43-6D41-83C2-6F19223C9638}" destId="{2EB54585-B5CA-5F4F-B145-A32AA54DF4ED}" srcOrd="4" destOrd="0" presId="urn:microsoft.com/office/officeart/2005/8/layout/hierarchy1"/>
    <dgm:cxn modelId="{BD1FA867-CDD8-BD43-9B79-37D02D84E575}" type="presParOf" srcId="{4EF1AB82-7F43-6D41-83C2-6F19223C9638}" destId="{60A2E284-4F23-C546-8CA0-F9DD89EC24A6}" srcOrd="5" destOrd="0" presId="urn:microsoft.com/office/officeart/2005/8/layout/hierarchy1"/>
    <dgm:cxn modelId="{9E9C3330-1A16-4844-8501-C77B3C1C649A}" type="presParOf" srcId="{60A2E284-4F23-C546-8CA0-F9DD89EC24A6}" destId="{7C19CA62-1B75-8749-869C-17B6871BD518}" srcOrd="0" destOrd="0" presId="urn:microsoft.com/office/officeart/2005/8/layout/hierarchy1"/>
    <dgm:cxn modelId="{914C67E6-848E-E94A-80E0-A32CF04168E1}" type="presParOf" srcId="{7C19CA62-1B75-8749-869C-17B6871BD518}" destId="{CC2880FC-2025-324F-A0C7-B935EEA6791B}" srcOrd="0" destOrd="0" presId="urn:microsoft.com/office/officeart/2005/8/layout/hierarchy1"/>
    <dgm:cxn modelId="{70E9F07B-9AF2-9D46-A0D1-BDF817CA732C}" type="presParOf" srcId="{7C19CA62-1B75-8749-869C-17B6871BD518}" destId="{D6BC1800-FD8C-9C44-B3EC-0E1318C1FA1F}" srcOrd="1" destOrd="0" presId="urn:microsoft.com/office/officeart/2005/8/layout/hierarchy1"/>
    <dgm:cxn modelId="{1A105284-ED10-7A48-8441-4A61D8BC5E26}" type="presParOf" srcId="{60A2E284-4F23-C546-8CA0-F9DD89EC24A6}" destId="{BA4CB6AE-989B-CF4F-9FA6-36E26EAB3DF4}" srcOrd="1" destOrd="0" presId="urn:microsoft.com/office/officeart/2005/8/layout/hierarchy1"/>
    <dgm:cxn modelId="{C08296B4-FAB8-2C43-B84F-BF6C60B5CFEF}" type="presParOf" srcId="{BA4CB6AE-989B-CF4F-9FA6-36E26EAB3DF4}" destId="{583BB399-A608-1B45-9AFF-DCA66331B422}" srcOrd="0" destOrd="0" presId="urn:microsoft.com/office/officeart/2005/8/layout/hierarchy1"/>
    <dgm:cxn modelId="{B913DBE5-032D-774E-B838-484EC44839C9}" type="presParOf" srcId="{BA4CB6AE-989B-CF4F-9FA6-36E26EAB3DF4}" destId="{C814C265-DB0C-294F-B34E-A2F8BE8B50DC}" srcOrd="1" destOrd="0" presId="urn:microsoft.com/office/officeart/2005/8/layout/hierarchy1"/>
    <dgm:cxn modelId="{2C3CD6E8-EC88-1B49-9B56-A63112E5E82A}" type="presParOf" srcId="{C814C265-DB0C-294F-B34E-A2F8BE8B50DC}" destId="{B68F9C55-5C4C-9C4C-8696-2F4C8C888171}" srcOrd="0" destOrd="0" presId="urn:microsoft.com/office/officeart/2005/8/layout/hierarchy1"/>
    <dgm:cxn modelId="{1D9677B9-DD83-9144-B7F9-CD0420320DE3}" type="presParOf" srcId="{B68F9C55-5C4C-9C4C-8696-2F4C8C888171}" destId="{23C019B4-5105-0843-B2C8-378D6656539B}" srcOrd="0" destOrd="0" presId="urn:microsoft.com/office/officeart/2005/8/layout/hierarchy1"/>
    <dgm:cxn modelId="{04CD3CB8-C5FA-3745-A698-A86337404B3C}" type="presParOf" srcId="{B68F9C55-5C4C-9C4C-8696-2F4C8C888171}" destId="{E4FAFD86-E67A-0849-85E8-6508AAAFA104}" srcOrd="1" destOrd="0" presId="urn:microsoft.com/office/officeart/2005/8/layout/hierarchy1"/>
    <dgm:cxn modelId="{631DE07C-4774-BB4D-9AB5-2DF7500F27C0}" type="presParOf" srcId="{C814C265-DB0C-294F-B34E-A2F8BE8B50DC}" destId="{079015EF-E5C6-1B4D-B9C3-D21CF61690AB}" srcOrd="1" destOrd="0" presId="urn:microsoft.com/office/officeart/2005/8/layout/hierarchy1"/>
    <dgm:cxn modelId="{BFCE2024-F81C-BD4C-83B1-5922495D13E1}" type="presParOf" srcId="{4EF1AB82-7F43-6D41-83C2-6F19223C9638}" destId="{7A444148-A772-3B4F-A76E-BC2FAACDB09A}" srcOrd="6" destOrd="0" presId="urn:microsoft.com/office/officeart/2005/8/layout/hierarchy1"/>
    <dgm:cxn modelId="{3111DC2B-EFB0-964D-972D-D5C84B029295}" type="presParOf" srcId="{4EF1AB82-7F43-6D41-83C2-6F19223C9638}" destId="{7C9946BF-B0FA-6344-B0D1-CD67860D8BF0}" srcOrd="7" destOrd="0" presId="urn:microsoft.com/office/officeart/2005/8/layout/hierarchy1"/>
    <dgm:cxn modelId="{A63E2F62-D120-3D43-91D5-6A4353C460DD}" type="presParOf" srcId="{7C9946BF-B0FA-6344-B0D1-CD67860D8BF0}" destId="{73CD4CEB-91D3-6A43-8FFA-6521A2F99381}" srcOrd="0" destOrd="0" presId="urn:microsoft.com/office/officeart/2005/8/layout/hierarchy1"/>
    <dgm:cxn modelId="{C4918A4F-1DC2-324A-9F81-716B93C9690B}" type="presParOf" srcId="{73CD4CEB-91D3-6A43-8FFA-6521A2F99381}" destId="{5181D5AC-0B40-5549-8CBF-04AC555996FA}" srcOrd="0" destOrd="0" presId="urn:microsoft.com/office/officeart/2005/8/layout/hierarchy1"/>
    <dgm:cxn modelId="{D9B437C7-8C67-6D4A-83F2-829CC9D3211C}" type="presParOf" srcId="{73CD4CEB-91D3-6A43-8FFA-6521A2F99381}" destId="{0C118B1A-9C11-C64D-B1BA-20A378AA25CB}" srcOrd="1" destOrd="0" presId="urn:microsoft.com/office/officeart/2005/8/layout/hierarchy1"/>
    <dgm:cxn modelId="{4635BDC2-965C-374E-8FC9-7246F2184A07}" type="presParOf" srcId="{7C9946BF-B0FA-6344-B0D1-CD67860D8BF0}" destId="{EDE7A68A-D97B-6C45-881D-F359ABBA95CA}" srcOrd="1" destOrd="0" presId="urn:microsoft.com/office/officeart/2005/8/layout/hierarchy1"/>
    <dgm:cxn modelId="{2BD043C9-49C9-2F40-B1C6-EC6A7D2941B0}" type="presParOf" srcId="{EDE7A68A-D97B-6C45-881D-F359ABBA95CA}" destId="{243B326E-B676-D14C-A7E5-15CEB6ED3AE3}" srcOrd="0" destOrd="0" presId="urn:microsoft.com/office/officeart/2005/8/layout/hierarchy1"/>
    <dgm:cxn modelId="{2A03A02C-D017-5445-AC43-C7FAD0B0FE55}" type="presParOf" srcId="{EDE7A68A-D97B-6C45-881D-F359ABBA95CA}" destId="{482285E4-9052-5F43-8B13-0845E58AA7E5}" srcOrd="1" destOrd="0" presId="urn:microsoft.com/office/officeart/2005/8/layout/hierarchy1"/>
    <dgm:cxn modelId="{AB1A005F-0132-904E-ADDB-F7DE71D16869}" type="presParOf" srcId="{482285E4-9052-5F43-8B13-0845E58AA7E5}" destId="{1D60115F-2427-674F-83D0-64EA9D5364E9}" srcOrd="0" destOrd="0" presId="urn:microsoft.com/office/officeart/2005/8/layout/hierarchy1"/>
    <dgm:cxn modelId="{F8C891DB-AF24-EA42-ADC8-D586CD21FA3C}" type="presParOf" srcId="{1D60115F-2427-674F-83D0-64EA9D5364E9}" destId="{F1456439-04A4-3543-9247-7FB7F1B02059}" srcOrd="0" destOrd="0" presId="urn:microsoft.com/office/officeart/2005/8/layout/hierarchy1"/>
    <dgm:cxn modelId="{B6041817-EC8F-D940-B328-02F3E0A506A5}" type="presParOf" srcId="{1D60115F-2427-674F-83D0-64EA9D5364E9}" destId="{892C6953-CF09-2940-9332-8018BEF581C2}" srcOrd="1" destOrd="0" presId="urn:microsoft.com/office/officeart/2005/8/layout/hierarchy1"/>
    <dgm:cxn modelId="{58DE10EF-58B6-D34B-B18E-143CF937C098}" type="presParOf" srcId="{482285E4-9052-5F43-8B13-0845E58AA7E5}" destId="{1BE4A223-F1F5-8645-BBA5-D96059589394}" srcOrd="1" destOrd="0" presId="urn:microsoft.com/office/officeart/2005/8/layout/hierarchy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003B6C-95F4-F947-BB42-14FE4A7A354C}" type="doc">
      <dgm:prSet loTypeId="urn:microsoft.com/office/officeart/2005/8/layout/hierarchy1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1C8F209-40F8-D14B-BAEF-12E38584FEA5}">
      <dgm:prSet phldrT="[Text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SEE ROC</a:t>
          </a:r>
          <a:endParaRPr lang="en-US" dirty="0"/>
        </a:p>
      </dgm:t>
    </dgm:pt>
    <dgm:pt modelId="{B30ED23F-2B50-B841-BDF1-45CB0888B66B}" type="parTrans" cxnId="{BB1854CA-6158-084D-97E4-82B07061BA04}">
      <dgm:prSet/>
      <dgm:spPr/>
      <dgm:t>
        <a:bodyPr/>
        <a:lstStyle/>
        <a:p>
          <a:endParaRPr lang="en-US"/>
        </a:p>
      </dgm:t>
    </dgm:pt>
    <dgm:pt modelId="{AE4CD2C3-D565-3E41-AFE5-C0946C1FEE14}" type="sibTrans" cxnId="{BB1854CA-6158-084D-97E4-82B07061BA04}">
      <dgm:prSet/>
      <dgm:spPr/>
      <dgm:t>
        <a:bodyPr/>
        <a:lstStyle/>
        <a:p>
          <a:endParaRPr lang="en-US"/>
        </a:p>
      </dgm:t>
    </dgm:pt>
    <dgm:pt modelId="{B906F113-A297-F545-AF31-83589DD3DFB9}">
      <dgm:prSet phldrT="[Text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NGI1</a:t>
          </a:r>
          <a:endParaRPr lang="en-US" dirty="0"/>
        </a:p>
      </dgm:t>
    </dgm:pt>
    <dgm:pt modelId="{DDBB85F0-5D99-1742-980B-B17D264B9D15}" type="parTrans" cxnId="{AC3020FD-3A61-4146-AD27-C86F0A3B86D8}">
      <dgm:prSet/>
      <dgm:spPr/>
      <dgm:t>
        <a:bodyPr/>
        <a:lstStyle/>
        <a:p>
          <a:endParaRPr lang="en-US"/>
        </a:p>
      </dgm:t>
    </dgm:pt>
    <dgm:pt modelId="{2BE792A0-CF20-344B-AAE1-B0F920FE73E0}" type="sibTrans" cxnId="{AC3020FD-3A61-4146-AD27-C86F0A3B86D8}">
      <dgm:prSet/>
      <dgm:spPr/>
      <dgm:t>
        <a:bodyPr/>
        <a:lstStyle/>
        <a:p>
          <a:endParaRPr lang="en-US"/>
        </a:p>
      </dgm:t>
    </dgm:pt>
    <dgm:pt modelId="{921CFE11-3C44-F94A-A291-EF9F9901E08D}">
      <dgm:prSet phldrT="[Text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RC1</a:t>
          </a:r>
          <a:endParaRPr lang="en-US" dirty="0"/>
        </a:p>
      </dgm:t>
    </dgm:pt>
    <dgm:pt modelId="{A60BCE78-5E04-4946-A59E-C88A4F8308A3}" type="parTrans" cxnId="{85C6F6C7-06F9-D542-9DF1-A08E3E21ED07}">
      <dgm:prSet/>
      <dgm:spPr/>
      <dgm:t>
        <a:bodyPr/>
        <a:lstStyle/>
        <a:p>
          <a:endParaRPr lang="en-US"/>
        </a:p>
      </dgm:t>
    </dgm:pt>
    <dgm:pt modelId="{593C82F7-C52F-7645-8EAB-A1D9337F8DC6}" type="sibTrans" cxnId="{85C6F6C7-06F9-D542-9DF1-A08E3E21ED07}">
      <dgm:prSet/>
      <dgm:spPr/>
      <dgm:t>
        <a:bodyPr/>
        <a:lstStyle/>
        <a:p>
          <a:endParaRPr lang="en-US"/>
        </a:p>
      </dgm:t>
    </dgm:pt>
    <dgm:pt modelId="{63D07AE6-FB48-7446-9881-3FC007D72BAD}">
      <dgm:prSet phldrT="[Text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RC2</a:t>
          </a:r>
          <a:endParaRPr lang="en-US" dirty="0"/>
        </a:p>
      </dgm:t>
    </dgm:pt>
    <dgm:pt modelId="{7C5D7ABE-CC7D-4F4B-8430-33E6A2018BF9}" type="parTrans" cxnId="{55243916-B00F-FA4A-A58F-E2FCE0D35F47}">
      <dgm:prSet/>
      <dgm:spPr/>
      <dgm:t>
        <a:bodyPr/>
        <a:lstStyle/>
        <a:p>
          <a:endParaRPr lang="en-US"/>
        </a:p>
      </dgm:t>
    </dgm:pt>
    <dgm:pt modelId="{B6F142E8-26E6-4D45-9564-249085C90596}" type="sibTrans" cxnId="{55243916-B00F-FA4A-A58F-E2FCE0D35F47}">
      <dgm:prSet/>
      <dgm:spPr/>
      <dgm:t>
        <a:bodyPr/>
        <a:lstStyle/>
        <a:p>
          <a:endParaRPr lang="en-US"/>
        </a:p>
      </dgm:t>
    </dgm:pt>
    <dgm:pt modelId="{4D314273-27B6-F24D-BE52-ADE327F3D359}">
      <dgm:prSet phldrT="[Text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NGI3</a:t>
          </a:r>
          <a:endParaRPr lang="en-US" dirty="0"/>
        </a:p>
      </dgm:t>
    </dgm:pt>
    <dgm:pt modelId="{68814792-B719-C148-BBD7-65B1E6B2E2A8}" type="parTrans" cxnId="{8FB90CED-F931-9F49-B7DA-D1924A37B918}">
      <dgm:prSet/>
      <dgm:spPr/>
      <dgm:t>
        <a:bodyPr/>
        <a:lstStyle/>
        <a:p>
          <a:endParaRPr lang="en-US"/>
        </a:p>
      </dgm:t>
    </dgm:pt>
    <dgm:pt modelId="{BDF5CDD6-122F-7A42-ABB6-D7BD9F5B0E40}" type="sibTrans" cxnId="{8FB90CED-F931-9F49-B7DA-D1924A37B918}">
      <dgm:prSet/>
      <dgm:spPr/>
      <dgm:t>
        <a:bodyPr/>
        <a:lstStyle/>
        <a:p>
          <a:endParaRPr lang="en-US"/>
        </a:p>
      </dgm:t>
    </dgm:pt>
    <dgm:pt modelId="{D4BFB948-776C-B941-8459-BCFFBAD01833}">
      <dgm:prSet phldrT="[Text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RC4</a:t>
          </a:r>
          <a:endParaRPr lang="en-US" dirty="0"/>
        </a:p>
      </dgm:t>
    </dgm:pt>
    <dgm:pt modelId="{CB76F7EF-8821-E745-B409-8BC3A6DB0F3C}" type="parTrans" cxnId="{E5198FC0-C176-1A48-8619-D4B586ADEF16}">
      <dgm:prSet/>
      <dgm:spPr/>
      <dgm:t>
        <a:bodyPr/>
        <a:lstStyle/>
        <a:p>
          <a:endParaRPr lang="en-US"/>
        </a:p>
      </dgm:t>
    </dgm:pt>
    <dgm:pt modelId="{C5E5A52B-F5A3-DC4D-A23A-248871A730AB}" type="sibTrans" cxnId="{E5198FC0-C176-1A48-8619-D4B586ADEF16}">
      <dgm:prSet/>
      <dgm:spPr/>
      <dgm:t>
        <a:bodyPr/>
        <a:lstStyle/>
        <a:p>
          <a:endParaRPr lang="en-US"/>
        </a:p>
      </dgm:t>
    </dgm:pt>
    <dgm:pt modelId="{5A97D588-651B-134C-AC1B-60167FEC236E}">
      <dgm:prSet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NGI4</a:t>
          </a:r>
          <a:endParaRPr lang="en-US" dirty="0"/>
        </a:p>
      </dgm:t>
    </dgm:pt>
    <dgm:pt modelId="{8E7FA8F3-B985-B348-BF48-540D4CC2D7D4}" type="parTrans" cxnId="{98CF841A-EFA1-2442-BB29-5A9F3897F29B}">
      <dgm:prSet/>
      <dgm:spPr/>
      <dgm:t>
        <a:bodyPr/>
        <a:lstStyle/>
        <a:p>
          <a:endParaRPr lang="en-US"/>
        </a:p>
      </dgm:t>
    </dgm:pt>
    <dgm:pt modelId="{5D7F1EB4-507A-874C-9F1C-B0886087B570}" type="sibTrans" cxnId="{98CF841A-EFA1-2442-BB29-5A9F3897F29B}">
      <dgm:prSet/>
      <dgm:spPr/>
      <dgm:t>
        <a:bodyPr/>
        <a:lstStyle/>
        <a:p>
          <a:endParaRPr lang="en-US"/>
        </a:p>
      </dgm:t>
    </dgm:pt>
    <dgm:pt modelId="{0AF1197B-30DA-3C45-88F9-460370EE270E}">
      <dgm:prSet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RC5</a:t>
          </a:r>
          <a:endParaRPr lang="en-US" dirty="0"/>
        </a:p>
      </dgm:t>
    </dgm:pt>
    <dgm:pt modelId="{3247851A-A968-854B-B84B-3B72A384939D}" type="parTrans" cxnId="{610F5763-8043-2A44-BF3D-3FEF601E4333}">
      <dgm:prSet/>
      <dgm:spPr/>
      <dgm:t>
        <a:bodyPr/>
        <a:lstStyle/>
        <a:p>
          <a:endParaRPr lang="en-US"/>
        </a:p>
      </dgm:t>
    </dgm:pt>
    <dgm:pt modelId="{5D7E18AD-6135-4D43-9492-430481E6EC2E}" type="sibTrans" cxnId="{610F5763-8043-2A44-BF3D-3FEF601E4333}">
      <dgm:prSet/>
      <dgm:spPr/>
      <dgm:t>
        <a:bodyPr/>
        <a:lstStyle/>
        <a:p>
          <a:endParaRPr lang="en-US"/>
        </a:p>
      </dgm:t>
    </dgm:pt>
    <dgm:pt modelId="{9F2501AA-64B4-104C-8BA2-F32DED13962E}">
      <dgm:prSet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NGI2</a:t>
          </a:r>
          <a:endParaRPr lang="en-US" dirty="0"/>
        </a:p>
      </dgm:t>
    </dgm:pt>
    <dgm:pt modelId="{57F9EEE7-0C64-A345-99F5-A262C85036E9}" type="parTrans" cxnId="{40ADDC96-A531-6C47-A5DC-42FA0D28296F}">
      <dgm:prSet/>
      <dgm:spPr/>
      <dgm:t>
        <a:bodyPr/>
        <a:lstStyle/>
        <a:p>
          <a:endParaRPr lang="en-US"/>
        </a:p>
      </dgm:t>
    </dgm:pt>
    <dgm:pt modelId="{304BEAE6-DF16-144D-9B5F-3334DA31325D}" type="sibTrans" cxnId="{40ADDC96-A531-6C47-A5DC-42FA0D28296F}">
      <dgm:prSet/>
      <dgm:spPr/>
      <dgm:t>
        <a:bodyPr/>
        <a:lstStyle/>
        <a:p>
          <a:endParaRPr lang="en-US"/>
        </a:p>
      </dgm:t>
    </dgm:pt>
    <dgm:pt modelId="{913D4C40-7D75-D645-A131-F614B80794C4}">
      <dgm:prSet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RC3</a:t>
          </a:r>
          <a:endParaRPr lang="en-US" dirty="0"/>
        </a:p>
      </dgm:t>
    </dgm:pt>
    <dgm:pt modelId="{13CD2DF3-B305-3843-AE9E-E96EF8E9FBFA}" type="parTrans" cxnId="{45A4287A-369F-AB44-825F-0C374A9D0FF3}">
      <dgm:prSet/>
      <dgm:spPr/>
      <dgm:t>
        <a:bodyPr/>
        <a:lstStyle/>
        <a:p>
          <a:endParaRPr lang="en-US"/>
        </a:p>
      </dgm:t>
    </dgm:pt>
    <dgm:pt modelId="{A44A9D23-E74F-4F45-B7A0-E50312A636D5}" type="sibTrans" cxnId="{45A4287A-369F-AB44-825F-0C374A9D0FF3}">
      <dgm:prSet/>
      <dgm:spPr/>
      <dgm:t>
        <a:bodyPr/>
        <a:lstStyle/>
        <a:p>
          <a:endParaRPr lang="en-US"/>
        </a:p>
      </dgm:t>
    </dgm:pt>
    <dgm:pt modelId="{FA126F05-3B67-4244-81A5-5CD93136DB0A}" type="pres">
      <dgm:prSet presAssocID="{8F003B6C-95F4-F947-BB42-14FE4A7A354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FAE9BD6-CF60-6D43-895F-9D789241807C}" type="pres">
      <dgm:prSet presAssocID="{11C8F209-40F8-D14B-BAEF-12E38584FEA5}" presName="hierRoot1" presStyleCnt="0"/>
      <dgm:spPr/>
    </dgm:pt>
    <dgm:pt modelId="{DB7C2A36-15F1-8D40-BAC8-9BB7E437EE3C}" type="pres">
      <dgm:prSet presAssocID="{11C8F209-40F8-D14B-BAEF-12E38584FEA5}" presName="composite" presStyleCnt="0"/>
      <dgm:spPr/>
    </dgm:pt>
    <dgm:pt modelId="{550F5249-86D4-9D46-86C9-B71A1905B223}" type="pres">
      <dgm:prSet presAssocID="{11C8F209-40F8-D14B-BAEF-12E38584FEA5}" presName="background" presStyleLbl="node0" presStyleIdx="0" presStyleCnt="3"/>
      <dgm:spPr/>
    </dgm:pt>
    <dgm:pt modelId="{C68CAD38-F18B-714A-8456-A2CE191F243F}" type="pres">
      <dgm:prSet presAssocID="{11C8F209-40F8-D14B-BAEF-12E38584FEA5}" presName="text" presStyleLbl="fgAcc0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EF1AB82-7F43-6D41-83C2-6F19223C9638}" type="pres">
      <dgm:prSet presAssocID="{11C8F209-40F8-D14B-BAEF-12E38584FEA5}" presName="hierChild2" presStyleCnt="0"/>
      <dgm:spPr/>
    </dgm:pt>
    <dgm:pt modelId="{1E55B499-DDD3-5D49-B6D8-B777BC2D9D6E}" type="pres">
      <dgm:prSet presAssocID="{DDBB85F0-5D99-1742-980B-B17D264B9D15}" presName="Name10" presStyleLbl="parChTrans1D2" presStyleIdx="0" presStyleCnt="4"/>
      <dgm:spPr/>
      <dgm:t>
        <a:bodyPr/>
        <a:lstStyle/>
        <a:p>
          <a:endParaRPr lang="en-US"/>
        </a:p>
      </dgm:t>
    </dgm:pt>
    <dgm:pt modelId="{F1034025-FC7D-3F4E-93B6-F581BAED8A38}" type="pres">
      <dgm:prSet presAssocID="{B906F113-A297-F545-AF31-83589DD3DFB9}" presName="hierRoot2" presStyleCnt="0"/>
      <dgm:spPr/>
    </dgm:pt>
    <dgm:pt modelId="{503BE1C9-8801-8646-9D8F-F54BE3A18CF0}" type="pres">
      <dgm:prSet presAssocID="{B906F113-A297-F545-AF31-83589DD3DFB9}" presName="composite2" presStyleCnt="0"/>
      <dgm:spPr/>
    </dgm:pt>
    <dgm:pt modelId="{2633C14E-2DDF-4840-8E7B-D3460BF671B8}" type="pres">
      <dgm:prSet presAssocID="{B906F113-A297-F545-AF31-83589DD3DFB9}" presName="background2" presStyleLbl="node2" presStyleIdx="0" presStyleCnt="4"/>
      <dgm:spPr/>
    </dgm:pt>
    <dgm:pt modelId="{C25EFC10-2A65-8347-B0E5-730417DE73D6}" type="pres">
      <dgm:prSet presAssocID="{B906F113-A297-F545-AF31-83589DD3DFB9}" presName="text2" presStyleLbl="fgAcc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D3FAF89-38F2-4143-9D0A-FD8426D194A7}" type="pres">
      <dgm:prSet presAssocID="{B906F113-A297-F545-AF31-83589DD3DFB9}" presName="hierChild3" presStyleCnt="0"/>
      <dgm:spPr/>
    </dgm:pt>
    <dgm:pt modelId="{7A6BAEF9-3337-D545-8FAB-822475CEAED8}" type="pres">
      <dgm:prSet presAssocID="{A60BCE78-5E04-4946-A59E-C88A4F8308A3}" presName="Name17" presStyleLbl="parChTrans1D3" presStyleIdx="0" presStyleCnt="3"/>
      <dgm:spPr/>
      <dgm:t>
        <a:bodyPr/>
        <a:lstStyle/>
        <a:p>
          <a:endParaRPr lang="en-US"/>
        </a:p>
      </dgm:t>
    </dgm:pt>
    <dgm:pt modelId="{5DD2DE72-EB15-8B4F-BCCA-4EAB6679F948}" type="pres">
      <dgm:prSet presAssocID="{921CFE11-3C44-F94A-A291-EF9F9901E08D}" presName="hierRoot3" presStyleCnt="0"/>
      <dgm:spPr/>
    </dgm:pt>
    <dgm:pt modelId="{7F053E03-2E9F-3A45-8A3B-732F89590873}" type="pres">
      <dgm:prSet presAssocID="{921CFE11-3C44-F94A-A291-EF9F9901E08D}" presName="composite3" presStyleCnt="0"/>
      <dgm:spPr/>
    </dgm:pt>
    <dgm:pt modelId="{E80780CE-7F9F-224C-83E0-F3260EDDFE8C}" type="pres">
      <dgm:prSet presAssocID="{921CFE11-3C44-F94A-A291-EF9F9901E08D}" presName="background3" presStyleLbl="node3" presStyleIdx="0" presStyleCnt="3"/>
      <dgm:spPr/>
    </dgm:pt>
    <dgm:pt modelId="{FC7DA2A6-64F1-2645-8556-634C5163631F}" type="pres">
      <dgm:prSet presAssocID="{921CFE11-3C44-F94A-A291-EF9F9901E08D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94BCC6D-EC8D-4B4D-86AF-37440F38CBEA}" type="pres">
      <dgm:prSet presAssocID="{921CFE11-3C44-F94A-A291-EF9F9901E08D}" presName="hierChild4" presStyleCnt="0"/>
      <dgm:spPr/>
    </dgm:pt>
    <dgm:pt modelId="{2997F2F0-3439-C040-8E6F-A7A2BBE77D1D}" type="pres">
      <dgm:prSet presAssocID="{7C5D7ABE-CC7D-4F4B-8430-33E6A2018BF9}" presName="Name17" presStyleLbl="parChTrans1D3" presStyleIdx="1" presStyleCnt="3"/>
      <dgm:spPr/>
      <dgm:t>
        <a:bodyPr/>
        <a:lstStyle/>
        <a:p>
          <a:endParaRPr lang="en-US"/>
        </a:p>
      </dgm:t>
    </dgm:pt>
    <dgm:pt modelId="{9D933ACF-804D-BF44-BC50-6BA982DF20CC}" type="pres">
      <dgm:prSet presAssocID="{63D07AE6-FB48-7446-9881-3FC007D72BAD}" presName="hierRoot3" presStyleCnt="0"/>
      <dgm:spPr/>
    </dgm:pt>
    <dgm:pt modelId="{BBDFD548-4DCD-4E40-8830-198A38D045EF}" type="pres">
      <dgm:prSet presAssocID="{63D07AE6-FB48-7446-9881-3FC007D72BAD}" presName="composite3" presStyleCnt="0"/>
      <dgm:spPr/>
    </dgm:pt>
    <dgm:pt modelId="{5EE467C5-3F5B-5148-9C6E-4609B586B40B}" type="pres">
      <dgm:prSet presAssocID="{63D07AE6-FB48-7446-9881-3FC007D72BAD}" presName="background3" presStyleLbl="node3" presStyleIdx="1" presStyleCnt="3"/>
      <dgm:spPr/>
    </dgm:pt>
    <dgm:pt modelId="{CA137703-97CD-844F-949C-16971FBE500F}" type="pres">
      <dgm:prSet presAssocID="{63D07AE6-FB48-7446-9881-3FC007D72BAD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BE76B96-D4F6-C64C-8F91-214E54FBD88B}" type="pres">
      <dgm:prSet presAssocID="{63D07AE6-FB48-7446-9881-3FC007D72BAD}" presName="hierChild4" presStyleCnt="0"/>
      <dgm:spPr/>
    </dgm:pt>
    <dgm:pt modelId="{4BCF400A-2CCD-7F44-9FC4-A42BCA6DF74F}" type="pres">
      <dgm:prSet presAssocID="{57F9EEE7-0C64-A345-99F5-A262C85036E9}" presName="Name10" presStyleLbl="parChTrans1D2" presStyleIdx="1" presStyleCnt="4"/>
      <dgm:spPr/>
      <dgm:t>
        <a:bodyPr/>
        <a:lstStyle/>
        <a:p>
          <a:endParaRPr lang="en-US"/>
        </a:p>
      </dgm:t>
    </dgm:pt>
    <dgm:pt modelId="{A9B4D12F-D448-5B4E-A579-11816E668290}" type="pres">
      <dgm:prSet presAssocID="{9F2501AA-64B4-104C-8BA2-F32DED13962E}" presName="hierRoot2" presStyleCnt="0"/>
      <dgm:spPr/>
    </dgm:pt>
    <dgm:pt modelId="{3CC02BBF-7A39-8B4F-983C-C20C9F2679FC}" type="pres">
      <dgm:prSet presAssocID="{9F2501AA-64B4-104C-8BA2-F32DED13962E}" presName="composite2" presStyleCnt="0"/>
      <dgm:spPr/>
    </dgm:pt>
    <dgm:pt modelId="{96DA233E-E1DF-CE46-A1D1-C7A3227693AD}" type="pres">
      <dgm:prSet presAssocID="{9F2501AA-64B4-104C-8BA2-F32DED13962E}" presName="background2" presStyleLbl="node2" presStyleIdx="1" presStyleCnt="4"/>
      <dgm:spPr/>
    </dgm:pt>
    <dgm:pt modelId="{2FDD63D7-2776-BA49-A0E7-D471AF6B8FCB}" type="pres">
      <dgm:prSet presAssocID="{9F2501AA-64B4-104C-8BA2-F32DED13962E}" presName="text2" presStyleLbl="fgAcc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8FFECEF-C13F-6E4C-BC3A-EA1350C5A0F4}" type="pres">
      <dgm:prSet presAssocID="{9F2501AA-64B4-104C-8BA2-F32DED13962E}" presName="hierChild3" presStyleCnt="0"/>
      <dgm:spPr/>
    </dgm:pt>
    <dgm:pt modelId="{615B6320-D0AA-784B-ABAA-9482FD609164}" type="pres">
      <dgm:prSet presAssocID="{13CD2DF3-B305-3843-AE9E-E96EF8E9FBFA}" presName="Name17" presStyleLbl="parChTrans1D3" presStyleIdx="2" presStyleCnt="3"/>
      <dgm:spPr/>
      <dgm:t>
        <a:bodyPr/>
        <a:lstStyle/>
        <a:p>
          <a:endParaRPr lang="en-US"/>
        </a:p>
      </dgm:t>
    </dgm:pt>
    <dgm:pt modelId="{D1D21C22-7ED6-3943-92E8-68138A218C4D}" type="pres">
      <dgm:prSet presAssocID="{913D4C40-7D75-D645-A131-F614B80794C4}" presName="hierRoot3" presStyleCnt="0"/>
      <dgm:spPr/>
    </dgm:pt>
    <dgm:pt modelId="{C4F31348-C1FB-6240-895A-7A26A02F1CAF}" type="pres">
      <dgm:prSet presAssocID="{913D4C40-7D75-D645-A131-F614B80794C4}" presName="composite3" presStyleCnt="0"/>
      <dgm:spPr/>
    </dgm:pt>
    <dgm:pt modelId="{359D79DB-2C4D-5A42-B02B-2A5A270B4C8F}" type="pres">
      <dgm:prSet presAssocID="{913D4C40-7D75-D645-A131-F614B80794C4}" presName="background3" presStyleLbl="node3" presStyleIdx="2" presStyleCnt="3"/>
      <dgm:spPr/>
    </dgm:pt>
    <dgm:pt modelId="{54BA8E4D-4376-1F40-AEB6-005BA2F345BD}" type="pres">
      <dgm:prSet presAssocID="{913D4C40-7D75-D645-A131-F614B80794C4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44CDF0E-A018-B047-B740-3DDA31ACF2D5}" type="pres">
      <dgm:prSet presAssocID="{913D4C40-7D75-D645-A131-F614B80794C4}" presName="hierChild4" presStyleCnt="0"/>
      <dgm:spPr/>
    </dgm:pt>
    <dgm:pt modelId="{5CB5076C-4F12-434A-986A-637C7CED66D7}" type="pres">
      <dgm:prSet presAssocID="{4D314273-27B6-F24D-BE52-ADE327F3D359}" presName="hierRoot1" presStyleCnt="0"/>
      <dgm:spPr/>
    </dgm:pt>
    <dgm:pt modelId="{E3F3B0F0-6EBE-714D-B9C5-4B91E480D6F1}" type="pres">
      <dgm:prSet presAssocID="{4D314273-27B6-F24D-BE52-ADE327F3D359}" presName="composite" presStyleCnt="0"/>
      <dgm:spPr/>
    </dgm:pt>
    <dgm:pt modelId="{B7F22FF7-C1F4-FD41-951C-D471B25317C1}" type="pres">
      <dgm:prSet presAssocID="{4D314273-27B6-F24D-BE52-ADE327F3D359}" presName="background" presStyleLbl="node0" presStyleIdx="1" presStyleCnt="3"/>
      <dgm:spPr/>
    </dgm:pt>
    <dgm:pt modelId="{19F1F938-5D1F-6E4E-A000-E3FD384531AB}" type="pres">
      <dgm:prSet presAssocID="{4D314273-27B6-F24D-BE52-ADE327F3D359}" presName="text" presStyleLbl="fgAcc0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C089091-5BB8-0744-852B-FA18F3F3993A}" type="pres">
      <dgm:prSet presAssocID="{4D314273-27B6-F24D-BE52-ADE327F3D359}" presName="hierChild2" presStyleCnt="0"/>
      <dgm:spPr/>
    </dgm:pt>
    <dgm:pt modelId="{4A819D54-11A1-8E41-9CDE-17DDABA08D1B}" type="pres">
      <dgm:prSet presAssocID="{CB76F7EF-8821-E745-B409-8BC3A6DB0F3C}" presName="Name10" presStyleLbl="parChTrans1D2" presStyleIdx="2" presStyleCnt="4"/>
      <dgm:spPr/>
      <dgm:t>
        <a:bodyPr/>
        <a:lstStyle/>
        <a:p>
          <a:endParaRPr lang="en-US"/>
        </a:p>
      </dgm:t>
    </dgm:pt>
    <dgm:pt modelId="{366B87BB-60FA-3D4B-B082-160522DE28D6}" type="pres">
      <dgm:prSet presAssocID="{D4BFB948-776C-B941-8459-BCFFBAD01833}" presName="hierRoot2" presStyleCnt="0"/>
      <dgm:spPr/>
    </dgm:pt>
    <dgm:pt modelId="{DE88395B-A5B8-AF45-B598-422C0C8BE92E}" type="pres">
      <dgm:prSet presAssocID="{D4BFB948-776C-B941-8459-BCFFBAD01833}" presName="composite2" presStyleCnt="0"/>
      <dgm:spPr/>
    </dgm:pt>
    <dgm:pt modelId="{A1435962-2EFB-A84B-82D2-19A00D526894}" type="pres">
      <dgm:prSet presAssocID="{D4BFB948-776C-B941-8459-BCFFBAD01833}" presName="background2" presStyleLbl="node2" presStyleIdx="2" presStyleCnt="4"/>
      <dgm:spPr/>
    </dgm:pt>
    <dgm:pt modelId="{6DE9E2F2-27DA-6F4C-B743-6C58B4E837D6}" type="pres">
      <dgm:prSet presAssocID="{D4BFB948-776C-B941-8459-BCFFBAD01833}" presName="text2" presStyleLbl="fgAcc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4481A7E-AD40-654F-B5EA-4E629C980DC3}" type="pres">
      <dgm:prSet presAssocID="{D4BFB948-776C-B941-8459-BCFFBAD01833}" presName="hierChild3" presStyleCnt="0"/>
      <dgm:spPr/>
    </dgm:pt>
    <dgm:pt modelId="{62E0EBDF-4CA4-2F41-96B0-DDB0FA98DF1E}" type="pres">
      <dgm:prSet presAssocID="{5A97D588-651B-134C-AC1B-60167FEC236E}" presName="hierRoot1" presStyleCnt="0"/>
      <dgm:spPr/>
    </dgm:pt>
    <dgm:pt modelId="{EC6AE495-FC35-A54A-B030-75B33844EC37}" type="pres">
      <dgm:prSet presAssocID="{5A97D588-651B-134C-AC1B-60167FEC236E}" presName="composite" presStyleCnt="0"/>
      <dgm:spPr/>
    </dgm:pt>
    <dgm:pt modelId="{C8901C44-D094-5E45-9E3C-B6584C5AABB2}" type="pres">
      <dgm:prSet presAssocID="{5A97D588-651B-134C-AC1B-60167FEC236E}" presName="background" presStyleLbl="node0" presStyleIdx="2" presStyleCnt="3"/>
      <dgm:spPr/>
    </dgm:pt>
    <dgm:pt modelId="{1AE90631-55F1-3243-B741-B17DDFDA3FD5}" type="pres">
      <dgm:prSet presAssocID="{5A97D588-651B-134C-AC1B-60167FEC236E}" presName="text" presStyleLbl="fgAcc0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CD49A53-1725-5F4A-AFDB-0BBF7FFAF167}" type="pres">
      <dgm:prSet presAssocID="{5A97D588-651B-134C-AC1B-60167FEC236E}" presName="hierChild2" presStyleCnt="0"/>
      <dgm:spPr/>
    </dgm:pt>
    <dgm:pt modelId="{EA155E82-89B4-BC40-9C30-C974E90D9138}" type="pres">
      <dgm:prSet presAssocID="{3247851A-A968-854B-B84B-3B72A384939D}" presName="Name10" presStyleLbl="parChTrans1D2" presStyleIdx="3" presStyleCnt="4"/>
      <dgm:spPr/>
      <dgm:t>
        <a:bodyPr/>
        <a:lstStyle/>
        <a:p>
          <a:endParaRPr lang="en-US"/>
        </a:p>
      </dgm:t>
    </dgm:pt>
    <dgm:pt modelId="{66A1FC7E-60D8-2249-BCF4-1B28558E3C79}" type="pres">
      <dgm:prSet presAssocID="{0AF1197B-30DA-3C45-88F9-460370EE270E}" presName="hierRoot2" presStyleCnt="0"/>
      <dgm:spPr/>
    </dgm:pt>
    <dgm:pt modelId="{196E8A2E-9106-FF4E-8D6F-5F464BBB783B}" type="pres">
      <dgm:prSet presAssocID="{0AF1197B-30DA-3C45-88F9-460370EE270E}" presName="composite2" presStyleCnt="0"/>
      <dgm:spPr/>
    </dgm:pt>
    <dgm:pt modelId="{0F58F761-964B-F243-AA7E-A6AD70B84AC7}" type="pres">
      <dgm:prSet presAssocID="{0AF1197B-30DA-3C45-88F9-460370EE270E}" presName="background2" presStyleLbl="node2" presStyleIdx="3" presStyleCnt="4"/>
      <dgm:spPr/>
    </dgm:pt>
    <dgm:pt modelId="{08ECC021-E68D-D644-A523-CDCD896362C3}" type="pres">
      <dgm:prSet presAssocID="{0AF1197B-30DA-3C45-88F9-460370EE270E}" presName="text2" presStyleLbl="fgAcc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A666D36-DDAC-EC42-B0E4-9B41BEB6B827}" type="pres">
      <dgm:prSet presAssocID="{0AF1197B-30DA-3C45-88F9-460370EE270E}" presName="hierChild3" presStyleCnt="0"/>
      <dgm:spPr/>
    </dgm:pt>
  </dgm:ptLst>
  <dgm:cxnLst>
    <dgm:cxn modelId="{5C9B8C01-21EB-B547-929D-FFA27184D669}" type="presOf" srcId="{63D07AE6-FB48-7446-9881-3FC007D72BAD}" destId="{CA137703-97CD-844F-949C-16971FBE500F}" srcOrd="0" destOrd="0" presId="urn:microsoft.com/office/officeart/2005/8/layout/hierarchy1"/>
    <dgm:cxn modelId="{1888C30D-BE16-2E44-A9D1-13A9DAA7C4A8}" type="presOf" srcId="{5A97D588-651B-134C-AC1B-60167FEC236E}" destId="{1AE90631-55F1-3243-B741-B17DDFDA3FD5}" srcOrd="0" destOrd="0" presId="urn:microsoft.com/office/officeart/2005/8/layout/hierarchy1"/>
    <dgm:cxn modelId="{610F5763-8043-2A44-BF3D-3FEF601E4333}" srcId="{5A97D588-651B-134C-AC1B-60167FEC236E}" destId="{0AF1197B-30DA-3C45-88F9-460370EE270E}" srcOrd="0" destOrd="0" parTransId="{3247851A-A968-854B-B84B-3B72A384939D}" sibTransId="{5D7E18AD-6135-4D43-9492-430481E6EC2E}"/>
    <dgm:cxn modelId="{EF4A2C57-74E9-704F-959A-416897709F66}" type="presOf" srcId="{8F003B6C-95F4-F947-BB42-14FE4A7A354C}" destId="{FA126F05-3B67-4244-81A5-5CD93136DB0A}" srcOrd="0" destOrd="0" presId="urn:microsoft.com/office/officeart/2005/8/layout/hierarchy1"/>
    <dgm:cxn modelId="{8F08FE1E-5A45-664A-8F8E-CB7504319307}" type="presOf" srcId="{3247851A-A968-854B-B84B-3B72A384939D}" destId="{EA155E82-89B4-BC40-9C30-C974E90D9138}" srcOrd="0" destOrd="0" presId="urn:microsoft.com/office/officeart/2005/8/layout/hierarchy1"/>
    <dgm:cxn modelId="{98CF841A-EFA1-2442-BB29-5A9F3897F29B}" srcId="{8F003B6C-95F4-F947-BB42-14FE4A7A354C}" destId="{5A97D588-651B-134C-AC1B-60167FEC236E}" srcOrd="2" destOrd="0" parTransId="{8E7FA8F3-B985-B348-BF48-540D4CC2D7D4}" sibTransId="{5D7F1EB4-507A-874C-9F1C-B0886087B570}"/>
    <dgm:cxn modelId="{45A4287A-369F-AB44-825F-0C374A9D0FF3}" srcId="{9F2501AA-64B4-104C-8BA2-F32DED13962E}" destId="{913D4C40-7D75-D645-A131-F614B80794C4}" srcOrd="0" destOrd="0" parTransId="{13CD2DF3-B305-3843-AE9E-E96EF8E9FBFA}" sibTransId="{A44A9D23-E74F-4F45-B7A0-E50312A636D5}"/>
    <dgm:cxn modelId="{40ADDC96-A531-6C47-A5DC-42FA0D28296F}" srcId="{11C8F209-40F8-D14B-BAEF-12E38584FEA5}" destId="{9F2501AA-64B4-104C-8BA2-F32DED13962E}" srcOrd="1" destOrd="0" parTransId="{57F9EEE7-0C64-A345-99F5-A262C85036E9}" sibTransId="{304BEAE6-DF16-144D-9B5F-3334DA31325D}"/>
    <dgm:cxn modelId="{B32FF6E5-DF0F-6848-AFC4-441E096D9571}" type="presOf" srcId="{A60BCE78-5E04-4946-A59E-C88A4F8308A3}" destId="{7A6BAEF9-3337-D545-8FAB-822475CEAED8}" srcOrd="0" destOrd="0" presId="urn:microsoft.com/office/officeart/2005/8/layout/hierarchy1"/>
    <dgm:cxn modelId="{95471A9F-7227-8C42-AF71-9406AA0747C9}" type="presOf" srcId="{11C8F209-40F8-D14B-BAEF-12E38584FEA5}" destId="{C68CAD38-F18B-714A-8456-A2CE191F243F}" srcOrd="0" destOrd="0" presId="urn:microsoft.com/office/officeart/2005/8/layout/hierarchy1"/>
    <dgm:cxn modelId="{B48E7CA3-4DD6-6E4A-88C8-712E4F408E43}" type="presOf" srcId="{DDBB85F0-5D99-1742-980B-B17D264B9D15}" destId="{1E55B499-DDD3-5D49-B6D8-B777BC2D9D6E}" srcOrd="0" destOrd="0" presId="urn:microsoft.com/office/officeart/2005/8/layout/hierarchy1"/>
    <dgm:cxn modelId="{96E8AEB2-14A8-F04E-A74B-99E674BCD3B3}" type="presOf" srcId="{913D4C40-7D75-D645-A131-F614B80794C4}" destId="{54BA8E4D-4376-1F40-AEB6-005BA2F345BD}" srcOrd="0" destOrd="0" presId="urn:microsoft.com/office/officeart/2005/8/layout/hierarchy1"/>
    <dgm:cxn modelId="{55243916-B00F-FA4A-A58F-E2FCE0D35F47}" srcId="{B906F113-A297-F545-AF31-83589DD3DFB9}" destId="{63D07AE6-FB48-7446-9881-3FC007D72BAD}" srcOrd="1" destOrd="0" parTransId="{7C5D7ABE-CC7D-4F4B-8430-33E6A2018BF9}" sibTransId="{B6F142E8-26E6-4D45-9564-249085C90596}"/>
    <dgm:cxn modelId="{85C6F6C7-06F9-D542-9DF1-A08E3E21ED07}" srcId="{B906F113-A297-F545-AF31-83589DD3DFB9}" destId="{921CFE11-3C44-F94A-A291-EF9F9901E08D}" srcOrd="0" destOrd="0" parTransId="{A60BCE78-5E04-4946-A59E-C88A4F8308A3}" sibTransId="{593C82F7-C52F-7645-8EAB-A1D9337F8DC6}"/>
    <dgm:cxn modelId="{82547C47-2F47-EB4C-8885-ADDE1BDF2BD2}" type="presOf" srcId="{B906F113-A297-F545-AF31-83589DD3DFB9}" destId="{C25EFC10-2A65-8347-B0E5-730417DE73D6}" srcOrd="0" destOrd="0" presId="urn:microsoft.com/office/officeart/2005/8/layout/hierarchy1"/>
    <dgm:cxn modelId="{AC3020FD-3A61-4146-AD27-C86F0A3B86D8}" srcId="{11C8F209-40F8-D14B-BAEF-12E38584FEA5}" destId="{B906F113-A297-F545-AF31-83589DD3DFB9}" srcOrd="0" destOrd="0" parTransId="{DDBB85F0-5D99-1742-980B-B17D264B9D15}" sibTransId="{2BE792A0-CF20-344B-AAE1-B0F920FE73E0}"/>
    <dgm:cxn modelId="{ECB55305-6771-F94B-B6E3-A10ED9F650C3}" type="presOf" srcId="{0AF1197B-30DA-3C45-88F9-460370EE270E}" destId="{08ECC021-E68D-D644-A523-CDCD896362C3}" srcOrd="0" destOrd="0" presId="urn:microsoft.com/office/officeart/2005/8/layout/hierarchy1"/>
    <dgm:cxn modelId="{58C9C14B-3848-6F4A-B2D0-8FEA073D907D}" type="presOf" srcId="{D4BFB948-776C-B941-8459-BCFFBAD01833}" destId="{6DE9E2F2-27DA-6F4C-B743-6C58B4E837D6}" srcOrd="0" destOrd="0" presId="urn:microsoft.com/office/officeart/2005/8/layout/hierarchy1"/>
    <dgm:cxn modelId="{74B039A7-7FB2-014E-A7A9-A10BA8C5B9E5}" type="presOf" srcId="{CB76F7EF-8821-E745-B409-8BC3A6DB0F3C}" destId="{4A819D54-11A1-8E41-9CDE-17DDABA08D1B}" srcOrd="0" destOrd="0" presId="urn:microsoft.com/office/officeart/2005/8/layout/hierarchy1"/>
    <dgm:cxn modelId="{B474A389-0C81-1846-8A23-24FEA297D56F}" type="presOf" srcId="{13CD2DF3-B305-3843-AE9E-E96EF8E9FBFA}" destId="{615B6320-D0AA-784B-ABAA-9482FD609164}" srcOrd="0" destOrd="0" presId="urn:microsoft.com/office/officeart/2005/8/layout/hierarchy1"/>
    <dgm:cxn modelId="{D1D21DDF-60CB-3F4E-B865-5B7121D0F94A}" type="presOf" srcId="{921CFE11-3C44-F94A-A291-EF9F9901E08D}" destId="{FC7DA2A6-64F1-2645-8556-634C5163631F}" srcOrd="0" destOrd="0" presId="urn:microsoft.com/office/officeart/2005/8/layout/hierarchy1"/>
    <dgm:cxn modelId="{E5198FC0-C176-1A48-8619-D4B586ADEF16}" srcId="{4D314273-27B6-F24D-BE52-ADE327F3D359}" destId="{D4BFB948-776C-B941-8459-BCFFBAD01833}" srcOrd="0" destOrd="0" parTransId="{CB76F7EF-8821-E745-B409-8BC3A6DB0F3C}" sibTransId="{C5E5A52B-F5A3-DC4D-A23A-248871A730AB}"/>
    <dgm:cxn modelId="{C44E2CA6-87FB-7043-BB63-7D1F911F264E}" type="presOf" srcId="{57F9EEE7-0C64-A345-99F5-A262C85036E9}" destId="{4BCF400A-2CCD-7F44-9FC4-A42BCA6DF74F}" srcOrd="0" destOrd="0" presId="urn:microsoft.com/office/officeart/2005/8/layout/hierarchy1"/>
    <dgm:cxn modelId="{63F7B493-A9A5-9448-9716-ACF104483D6E}" type="presOf" srcId="{9F2501AA-64B4-104C-8BA2-F32DED13962E}" destId="{2FDD63D7-2776-BA49-A0E7-D471AF6B8FCB}" srcOrd="0" destOrd="0" presId="urn:microsoft.com/office/officeart/2005/8/layout/hierarchy1"/>
    <dgm:cxn modelId="{129F012D-173E-8E46-B40F-14A9D9095227}" type="presOf" srcId="{4D314273-27B6-F24D-BE52-ADE327F3D359}" destId="{19F1F938-5D1F-6E4E-A000-E3FD384531AB}" srcOrd="0" destOrd="0" presId="urn:microsoft.com/office/officeart/2005/8/layout/hierarchy1"/>
    <dgm:cxn modelId="{BB1854CA-6158-084D-97E4-82B07061BA04}" srcId="{8F003B6C-95F4-F947-BB42-14FE4A7A354C}" destId="{11C8F209-40F8-D14B-BAEF-12E38584FEA5}" srcOrd="0" destOrd="0" parTransId="{B30ED23F-2B50-B841-BDF1-45CB0888B66B}" sibTransId="{AE4CD2C3-D565-3E41-AFE5-C0946C1FEE14}"/>
    <dgm:cxn modelId="{663E20F9-B111-8C4B-BD55-4219488314A9}" type="presOf" srcId="{7C5D7ABE-CC7D-4F4B-8430-33E6A2018BF9}" destId="{2997F2F0-3439-C040-8E6F-A7A2BBE77D1D}" srcOrd="0" destOrd="0" presId="urn:microsoft.com/office/officeart/2005/8/layout/hierarchy1"/>
    <dgm:cxn modelId="{8FB90CED-F931-9F49-B7DA-D1924A37B918}" srcId="{8F003B6C-95F4-F947-BB42-14FE4A7A354C}" destId="{4D314273-27B6-F24D-BE52-ADE327F3D359}" srcOrd="1" destOrd="0" parTransId="{68814792-B719-C148-BBD7-65B1E6B2E2A8}" sibTransId="{BDF5CDD6-122F-7A42-ABB6-D7BD9F5B0E40}"/>
    <dgm:cxn modelId="{2B240E30-8882-1044-87CE-3832ACF24F5C}" type="presParOf" srcId="{FA126F05-3B67-4244-81A5-5CD93136DB0A}" destId="{9FAE9BD6-CF60-6D43-895F-9D789241807C}" srcOrd="0" destOrd="0" presId="urn:microsoft.com/office/officeart/2005/8/layout/hierarchy1"/>
    <dgm:cxn modelId="{3B4F447D-1726-7347-8F15-21EC20462627}" type="presParOf" srcId="{9FAE9BD6-CF60-6D43-895F-9D789241807C}" destId="{DB7C2A36-15F1-8D40-BAC8-9BB7E437EE3C}" srcOrd="0" destOrd="0" presId="urn:microsoft.com/office/officeart/2005/8/layout/hierarchy1"/>
    <dgm:cxn modelId="{5FA63EB3-8906-2C44-B18A-0DC464B71BF9}" type="presParOf" srcId="{DB7C2A36-15F1-8D40-BAC8-9BB7E437EE3C}" destId="{550F5249-86D4-9D46-86C9-B71A1905B223}" srcOrd="0" destOrd="0" presId="urn:microsoft.com/office/officeart/2005/8/layout/hierarchy1"/>
    <dgm:cxn modelId="{BD332A64-CFC4-C04C-A1F2-7904C87BB781}" type="presParOf" srcId="{DB7C2A36-15F1-8D40-BAC8-9BB7E437EE3C}" destId="{C68CAD38-F18B-714A-8456-A2CE191F243F}" srcOrd="1" destOrd="0" presId="urn:microsoft.com/office/officeart/2005/8/layout/hierarchy1"/>
    <dgm:cxn modelId="{3B625B1F-099F-5549-AF4B-DAE6874B5383}" type="presParOf" srcId="{9FAE9BD6-CF60-6D43-895F-9D789241807C}" destId="{4EF1AB82-7F43-6D41-83C2-6F19223C9638}" srcOrd="1" destOrd="0" presId="urn:microsoft.com/office/officeart/2005/8/layout/hierarchy1"/>
    <dgm:cxn modelId="{9304C73D-E9F6-F540-9E0E-E2438A8FAE2D}" type="presParOf" srcId="{4EF1AB82-7F43-6D41-83C2-6F19223C9638}" destId="{1E55B499-DDD3-5D49-B6D8-B777BC2D9D6E}" srcOrd="0" destOrd="0" presId="urn:microsoft.com/office/officeart/2005/8/layout/hierarchy1"/>
    <dgm:cxn modelId="{1F03261C-8CE9-594B-983D-47962BE422E0}" type="presParOf" srcId="{4EF1AB82-7F43-6D41-83C2-6F19223C9638}" destId="{F1034025-FC7D-3F4E-93B6-F581BAED8A38}" srcOrd="1" destOrd="0" presId="urn:microsoft.com/office/officeart/2005/8/layout/hierarchy1"/>
    <dgm:cxn modelId="{C6982CFA-5B4C-8A43-A306-5170F4F9B67A}" type="presParOf" srcId="{F1034025-FC7D-3F4E-93B6-F581BAED8A38}" destId="{503BE1C9-8801-8646-9D8F-F54BE3A18CF0}" srcOrd="0" destOrd="0" presId="urn:microsoft.com/office/officeart/2005/8/layout/hierarchy1"/>
    <dgm:cxn modelId="{C56B54FA-3CB3-F64B-ABE3-D1574FA46144}" type="presParOf" srcId="{503BE1C9-8801-8646-9D8F-F54BE3A18CF0}" destId="{2633C14E-2DDF-4840-8E7B-D3460BF671B8}" srcOrd="0" destOrd="0" presId="urn:microsoft.com/office/officeart/2005/8/layout/hierarchy1"/>
    <dgm:cxn modelId="{7CE062B9-7090-2B45-8AEA-141CB587FB06}" type="presParOf" srcId="{503BE1C9-8801-8646-9D8F-F54BE3A18CF0}" destId="{C25EFC10-2A65-8347-B0E5-730417DE73D6}" srcOrd="1" destOrd="0" presId="urn:microsoft.com/office/officeart/2005/8/layout/hierarchy1"/>
    <dgm:cxn modelId="{3C17CB2F-685A-DF42-B6B4-3A90B1A1F49C}" type="presParOf" srcId="{F1034025-FC7D-3F4E-93B6-F581BAED8A38}" destId="{3D3FAF89-38F2-4143-9D0A-FD8426D194A7}" srcOrd="1" destOrd="0" presId="urn:microsoft.com/office/officeart/2005/8/layout/hierarchy1"/>
    <dgm:cxn modelId="{E12B0E95-17E2-AC42-A915-BEAF3488BC84}" type="presParOf" srcId="{3D3FAF89-38F2-4143-9D0A-FD8426D194A7}" destId="{7A6BAEF9-3337-D545-8FAB-822475CEAED8}" srcOrd="0" destOrd="0" presId="urn:microsoft.com/office/officeart/2005/8/layout/hierarchy1"/>
    <dgm:cxn modelId="{812DF32E-AC53-244E-BDFA-9F0E0E500050}" type="presParOf" srcId="{3D3FAF89-38F2-4143-9D0A-FD8426D194A7}" destId="{5DD2DE72-EB15-8B4F-BCCA-4EAB6679F948}" srcOrd="1" destOrd="0" presId="urn:microsoft.com/office/officeart/2005/8/layout/hierarchy1"/>
    <dgm:cxn modelId="{400C25F3-637E-C142-9FA8-A95583280390}" type="presParOf" srcId="{5DD2DE72-EB15-8B4F-BCCA-4EAB6679F948}" destId="{7F053E03-2E9F-3A45-8A3B-732F89590873}" srcOrd="0" destOrd="0" presId="urn:microsoft.com/office/officeart/2005/8/layout/hierarchy1"/>
    <dgm:cxn modelId="{E683498B-C1D0-2346-B31F-5CC3A7E463D1}" type="presParOf" srcId="{7F053E03-2E9F-3A45-8A3B-732F89590873}" destId="{E80780CE-7F9F-224C-83E0-F3260EDDFE8C}" srcOrd="0" destOrd="0" presId="urn:microsoft.com/office/officeart/2005/8/layout/hierarchy1"/>
    <dgm:cxn modelId="{E3C14FED-48E0-2E4B-BED5-20AD7F37007F}" type="presParOf" srcId="{7F053E03-2E9F-3A45-8A3B-732F89590873}" destId="{FC7DA2A6-64F1-2645-8556-634C5163631F}" srcOrd="1" destOrd="0" presId="urn:microsoft.com/office/officeart/2005/8/layout/hierarchy1"/>
    <dgm:cxn modelId="{7AE53052-262A-AE43-8939-6E133743D4F0}" type="presParOf" srcId="{5DD2DE72-EB15-8B4F-BCCA-4EAB6679F948}" destId="{E94BCC6D-EC8D-4B4D-86AF-37440F38CBEA}" srcOrd="1" destOrd="0" presId="urn:microsoft.com/office/officeart/2005/8/layout/hierarchy1"/>
    <dgm:cxn modelId="{B043982A-98CB-B64D-82F9-9CF4AB5EE2F5}" type="presParOf" srcId="{3D3FAF89-38F2-4143-9D0A-FD8426D194A7}" destId="{2997F2F0-3439-C040-8E6F-A7A2BBE77D1D}" srcOrd="2" destOrd="0" presId="urn:microsoft.com/office/officeart/2005/8/layout/hierarchy1"/>
    <dgm:cxn modelId="{404B081F-A307-9145-91B3-6B1241516460}" type="presParOf" srcId="{3D3FAF89-38F2-4143-9D0A-FD8426D194A7}" destId="{9D933ACF-804D-BF44-BC50-6BA982DF20CC}" srcOrd="3" destOrd="0" presId="urn:microsoft.com/office/officeart/2005/8/layout/hierarchy1"/>
    <dgm:cxn modelId="{DF8ADEDD-B284-0F4A-AD05-E731DD684614}" type="presParOf" srcId="{9D933ACF-804D-BF44-BC50-6BA982DF20CC}" destId="{BBDFD548-4DCD-4E40-8830-198A38D045EF}" srcOrd="0" destOrd="0" presId="urn:microsoft.com/office/officeart/2005/8/layout/hierarchy1"/>
    <dgm:cxn modelId="{162C7731-EBB3-CE4C-877D-FF324D750FF2}" type="presParOf" srcId="{BBDFD548-4DCD-4E40-8830-198A38D045EF}" destId="{5EE467C5-3F5B-5148-9C6E-4609B586B40B}" srcOrd="0" destOrd="0" presId="urn:microsoft.com/office/officeart/2005/8/layout/hierarchy1"/>
    <dgm:cxn modelId="{BFF87FB5-98D3-824D-97C0-0F0F7DF760BE}" type="presParOf" srcId="{BBDFD548-4DCD-4E40-8830-198A38D045EF}" destId="{CA137703-97CD-844F-949C-16971FBE500F}" srcOrd="1" destOrd="0" presId="urn:microsoft.com/office/officeart/2005/8/layout/hierarchy1"/>
    <dgm:cxn modelId="{7EDAE1A9-5A61-DD4F-A614-3F132907A45C}" type="presParOf" srcId="{9D933ACF-804D-BF44-BC50-6BA982DF20CC}" destId="{0BE76B96-D4F6-C64C-8F91-214E54FBD88B}" srcOrd="1" destOrd="0" presId="urn:microsoft.com/office/officeart/2005/8/layout/hierarchy1"/>
    <dgm:cxn modelId="{AAB2045B-F7F1-884D-9E23-844AC5632B7E}" type="presParOf" srcId="{4EF1AB82-7F43-6D41-83C2-6F19223C9638}" destId="{4BCF400A-2CCD-7F44-9FC4-A42BCA6DF74F}" srcOrd="2" destOrd="0" presId="urn:microsoft.com/office/officeart/2005/8/layout/hierarchy1"/>
    <dgm:cxn modelId="{EC691AAC-A831-D840-AE25-102921AAD76E}" type="presParOf" srcId="{4EF1AB82-7F43-6D41-83C2-6F19223C9638}" destId="{A9B4D12F-D448-5B4E-A579-11816E668290}" srcOrd="3" destOrd="0" presId="urn:microsoft.com/office/officeart/2005/8/layout/hierarchy1"/>
    <dgm:cxn modelId="{9656AC44-491F-0749-A8EC-0330E031A067}" type="presParOf" srcId="{A9B4D12F-D448-5B4E-A579-11816E668290}" destId="{3CC02BBF-7A39-8B4F-983C-C20C9F2679FC}" srcOrd="0" destOrd="0" presId="urn:microsoft.com/office/officeart/2005/8/layout/hierarchy1"/>
    <dgm:cxn modelId="{34F56107-2E0F-7841-85C5-77867D554308}" type="presParOf" srcId="{3CC02BBF-7A39-8B4F-983C-C20C9F2679FC}" destId="{96DA233E-E1DF-CE46-A1D1-C7A3227693AD}" srcOrd="0" destOrd="0" presId="urn:microsoft.com/office/officeart/2005/8/layout/hierarchy1"/>
    <dgm:cxn modelId="{B6939E87-FC7F-7D4C-A1AD-00BDA10EAAFD}" type="presParOf" srcId="{3CC02BBF-7A39-8B4F-983C-C20C9F2679FC}" destId="{2FDD63D7-2776-BA49-A0E7-D471AF6B8FCB}" srcOrd="1" destOrd="0" presId="urn:microsoft.com/office/officeart/2005/8/layout/hierarchy1"/>
    <dgm:cxn modelId="{8ADE31AF-8BBD-3D46-B26F-3FCEC140B8BD}" type="presParOf" srcId="{A9B4D12F-D448-5B4E-A579-11816E668290}" destId="{38FFECEF-C13F-6E4C-BC3A-EA1350C5A0F4}" srcOrd="1" destOrd="0" presId="urn:microsoft.com/office/officeart/2005/8/layout/hierarchy1"/>
    <dgm:cxn modelId="{94CE72B9-0F61-054B-8FD1-0F64F6209A8C}" type="presParOf" srcId="{38FFECEF-C13F-6E4C-BC3A-EA1350C5A0F4}" destId="{615B6320-D0AA-784B-ABAA-9482FD609164}" srcOrd="0" destOrd="0" presId="urn:microsoft.com/office/officeart/2005/8/layout/hierarchy1"/>
    <dgm:cxn modelId="{A9546124-96E1-7743-8BBC-6DA01B0A12B4}" type="presParOf" srcId="{38FFECEF-C13F-6E4C-BC3A-EA1350C5A0F4}" destId="{D1D21C22-7ED6-3943-92E8-68138A218C4D}" srcOrd="1" destOrd="0" presId="urn:microsoft.com/office/officeart/2005/8/layout/hierarchy1"/>
    <dgm:cxn modelId="{9F09331F-8200-0143-8EE2-86EB9DE72FFC}" type="presParOf" srcId="{D1D21C22-7ED6-3943-92E8-68138A218C4D}" destId="{C4F31348-C1FB-6240-895A-7A26A02F1CAF}" srcOrd="0" destOrd="0" presId="urn:microsoft.com/office/officeart/2005/8/layout/hierarchy1"/>
    <dgm:cxn modelId="{512E54EB-4767-FC4D-849C-91978990D183}" type="presParOf" srcId="{C4F31348-C1FB-6240-895A-7A26A02F1CAF}" destId="{359D79DB-2C4D-5A42-B02B-2A5A270B4C8F}" srcOrd="0" destOrd="0" presId="urn:microsoft.com/office/officeart/2005/8/layout/hierarchy1"/>
    <dgm:cxn modelId="{97E37BA6-7B50-3746-AD9B-882A0B4267C8}" type="presParOf" srcId="{C4F31348-C1FB-6240-895A-7A26A02F1CAF}" destId="{54BA8E4D-4376-1F40-AEB6-005BA2F345BD}" srcOrd="1" destOrd="0" presId="urn:microsoft.com/office/officeart/2005/8/layout/hierarchy1"/>
    <dgm:cxn modelId="{F2C08642-61AC-8648-BD5A-7F26B0D1EC37}" type="presParOf" srcId="{D1D21C22-7ED6-3943-92E8-68138A218C4D}" destId="{644CDF0E-A018-B047-B740-3DDA31ACF2D5}" srcOrd="1" destOrd="0" presId="urn:microsoft.com/office/officeart/2005/8/layout/hierarchy1"/>
    <dgm:cxn modelId="{DF914420-9F52-2C4D-A6CF-A76ACD889B81}" type="presParOf" srcId="{FA126F05-3B67-4244-81A5-5CD93136DB0A}" destId="{5CB5076C-4F12-434A-986A-637C7CED66D7}" srcOrd="1" destOrd="0" presId="urn:microsoft.com/office/officeart/2005/8/layout/hierarchy1"/>
    <dgm:cxn modelId="{4320CA16-02F8-F644-B8EE-007547535774}" type="presParOf" srcId="{5CB5076C-4F12-434A-986A-637C7CED66D7}" destId="{E3F3B0F0-6EBE-714D-B9C5-4B91E480D6F1}" srcOrd="0" destOrd="0" presId="urn:microsoft.com/office/officeart/2005/8/layout/hierarchy1"/>
    <dgm:cxn modelId="{4C37C6C3-4FB2-C04B-A46D-0684D243A82A}" type="presParOf" srcId="{E3F3B0F0-6EBE-714D-B9C5-4B91E480D6F1}" destId="{B7F22FF7-C1F4-FD41-951C-D471B25317C1}" srcOrd="0" destOrd="0" presId="urn:microsoft.com/office/officeart/2005/8/layout/hierarchy1"/>
    <dgm:cxn modelId="{A3DCB18F-95F0-1E4F-84AA-24F8F18BC89B}" type="presParOf" srcId="{E3F3B0F0-6EBE-714D-B9C5-4B91E480D6F1}" destId="{19F1F938-5D1F-6E4E-A000-E3FD384531AB}" srcOrd="1" destOrd="0" presId="urn:microsoft.com/office/officeart/2005/8/layout/hierarchy1"/>
    <dgm:cxn modelId="{6C3E024F-EB96-484D-8ADA-0AFC9E51B735}" type="presParOf" srcId="{5CB5076C-4F12-434A-986A-637C7CED66D7}" destId="{DC089091-5BB8-0744-852B-FA18F3F3993A}" srcOrd="1" destOrd="0" presId="urn:microsoft.com/office/officeart/2005/8/layout/hierarchy1"/>
    <dgm:cxn modelId="{8E7F42D3-5157-064C-BF6E-6BC862904A25}" type="presParOf" srcId="{DC089091-5BB8-0744-852B-FA18F3F3993A}" destId="{4A819D54-11A1-8E41-9CDE-17DDABA08D1B}" srcOrd="0" destOrd="0" presId="urn:microsoft.com/office/officeart/2005/8/layout/hierarchy1"/>
    <dgm:cxn modelId="{9BA98196-FACB-4F48-914D-E6EC0DF207D3}" type="presParOf" srcId="{DC089091-5BB8-0744-852B-FA18F3F3993A}" destId="{366B87BB-60FA-3D4B-B082-160522DE28D6}" srcOrd="1" destOrd="0" presId="urn:microsoft.com/office/officeart/2005/8/layout/hierarchy1"/>
    <dgm:cxn modelId="{43D37C6F-5F0A-B348-BA18-31028F00938B}" type="presParOf" srcId="{366B87BB-60FA-3D4B-B082-160522DE28D6}" destId="{DE88395B-A5B8-AF45-B598-422C0C8BE92E}" srcOrd="0" destOrd="0" presId="urn:microsoft.com/office/officeart/2005/8/layout/hierarchy1"/>
    <dgm:cxn modelId="{B003958A-91D5-B04F-B36F-A5AAD1CAB2B0}" type="presParOf" srcId="{DE88395B-A5B8-AF45-B598-422C0C8BE92E}" destId="{A1435962-2EFB-A84B-82D2-19A00D526894}" srcOrd="0" destOrd="0" presId="urn:microsoft.com/office/officeart/2005/8/layout/hierarchy1"/>
    <dgm:cxn modelId="{415B88FA-DA9C-2B4B-9A46-9A6EEF700412}" type="presParOf" srcId="{DE88395B-A5B8-AF45-B598-422C0C8BE92E}" destId="{6DE9E2F2-27DA-6F4C-B743-6C58B4E837D6}" srcOrd="1" destOrd="0" presId="urn:microsoft.com/office/officeart/2005/8/layout/hierarchy1"/>
    <dgm:cxn modelId="{697CE34E-054D-4740-87DE-92FF5FCA1313}" type="presParOf" srcId="{366B87BB-60FA-3D4B-B082-160522DE28D6}" destId="{F4481A7E-AD40-654F-B5EA-4E629C980DC3}" srcOrd="1" destOrd="0" presId="urn:microsoft.com/office/officeart/2005/8/layout/hierarchy1"/>
    <dgm:cxn modelId="{21ADDFDF-5502-9941-8E76-1DC75921AD4D}" type="presParOf" srcId="{FA126F05-3B67-4244-81A5-5CD93136DB0A}" destId="{62E0EBDF-4CA4-2F41-96B0-DDB0FA98DF1E}" srcOrd="2" destOrd="0" presId="urn:microsoft.com/office/officeart/2005/8/layout/hierarchy1"/>
    <dgm:cxn modelId="{4A8978F4-085E-9F4E-BB15-A685386F9432}" type="presParOf" srcId="{62E0EBDF-4CA4-2F41-96B0-DDB0FA98DF1E}" destId="{EC6AE495-FC35-A54A-B030-75B33844EC37}" srcOrd="0" destOrd="0" presId="urn:microsoft.com/office/officeart/2005/8/layout/hierarchy1"/>
    <dgm:cxn modelId="{278371EF-0634-7B42-9FDE-E06C6BA936FF}" type="presParOf" srcId="{EC6AE495-FC35-A54A-B030-75B33844EC37}" destId="{C8901C44-D094-5E45-9E3C-B6584C5AABB2}" srcOrd="0" destOrd="0" presId="urn:microsoft.com/office/officeart/2005/8/layout/hierarchy1"/>
    <dgm:cxn modelId="{C3D8F006-82C2-CA4C-BD1B-47B9BCA51595}" type="presParOf" srcId="{EC6AE495-FC35-A54A-B030-75B33844EC37}" destId="{1AE90631-55F1-3243-B741-B17DDFDA3FD5}" srcOrd="1" destOrd="0" presId="urn:microsoft.com/office/officeart/2005/8/layout/hierarchy1"/>
    <dgm:cxn modelId="{2FB38A6D-44EF-3142-8932-4F1A1B71BB71}" type="presParOf" srcId="{62E0EBDF-4CA4-2F41-96B0-DDB0FA98DF1E}" destId="{ECD49A53-1725-5F4A-AFDB-0BBF7FFAF167}" srcOrd="1" destOrd="0" presId="urn:microsoft.com/office/officeart/2005/8/layout/hierarchy1"/>
    <dgm:cxn modelId="{62F74B13-7130-0C44-B822-7A7C6ED032C7}" type="presParOf" srcId="{ECD49A53-1725-5F4A-AFDB-0BBF7FFAF167}" destId="{EA155E82-89B4-BC40-9C30-C974E90D9138}" srcOrd="0" destOrd="0" presId="urn:microsoft.com/office/officeart/2005/8/layout/hierarchy1"/>
    <dgm:cxn modelId="{6B2A640D-2D98-7146-98E8-84C610196D4E}" type="presParOf" srcId="{ECD49A53-1725-5F4A-AFDB-0BBF7FFAF167}" destId="{66A1FC7E-60D8-2249-BCF4-1B28558E3C79}" srcOrd="1" destOrd="0" presId="urn:microsoft.com/office/officeart/2005/8/layout/hierarchy1"/>
    <dgm:cxn modelId="{AA250043-AC06-5F4C-82EA-96547A258E27}" type="presParOf" srcId="{66A1FC7E-60D8-2249-BCF4-1B28558E3C79}" destId="{196E8A2E-9106-FF4E-8D6F-5F464BBB783B}" srcOrd="0" destOrd="0" presId="urn:microsoft.com/office/officeart/2005/8/layout/hierarchy1"/>
    <dgm:cxn modelId="{CE8C5E01-84FB-EE41-9C5B-8B9534A37DE3}" type="presParOf" srcId="{196E8A2E-9106-FF4E-8D6F-5F464BBB783B}" destId="{0F58F761-964B-F243-AA7E-A6AD70B84AC7}" srcOrd="0" destOrd="0" presId="urn:microsoft.com/office/officeart/2005/8/layout/hierarchy1"/>
    <dgm:cxn modelId="{1149BB2F-EF70-D042-A5E7-F5E37844A402}" type="presParOf" srcId="{196E8A2E-9106-FF4E-8D6F-5F464BBB783B}" destId="{08ECC021-E68D-D644-A523-CDCD896362C3}" srcOrd="1" destOrd="0" presId="urn:microsoft.com/office/officeart/2005/8/layout/hierarchy1"/>
    <dgm:cxn modelId="{612328D5-2843-8141-B37F-1AF839ABDE39}" type="presParOf" srcId="{66A1FC7E-60D8-2249-BCF4-1B28558E3C79}" destId="{0A666D36-DDAC-EC42-B0E4-9B41BEB6B827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48DC805-CFD4-4BA3-B0C8-E8AA0BE94B70}" type="datetimeFigureOut">
              <a:rPr lang="en-GB"/>
              <a:pPr>
                <a:defRPr/>
              </a:pPr>
              <a:t>2/28/09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85C7F65-63FE-43F7-AA2C-E25EF89FF1F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5C7F65-63FE-43F7-AA2C-E25EF89FF1F5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jpeg"/><Relationship Id="rId5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2"/>
          <p:cNvSpPr>
            <a:spLocks noChangeArrowheads="1"/>
          </p:cNvSpPr>
          <p:nvPr/>
        </p:nvSpPr>
        <p:spPr bwMode="auto">
          <a:xfrm>
            <a:off x="0" y="0"/>
            <a:ext cx="9144000" cy="2127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E5E5FF"/>
              </a:solidFill>
              <a:latin typeface="Verdana" pitchFamily="-65" charset="0"/>
            </a:endParaRPr>
          </a:p>
        </p:txBody>
      </p:sp>
      <p:sp>
        <p:nvSpPr>
          <p:cNvPr id="5" name="Rectangle 2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2"/>
              </a:solidFill>
              <a:latin typeface="Verdana" pitchFamily="-65" charset="0"/>
            </a:endParaRPr>
          </a:p>
        </p:txBody>
      </p:sp>
      <p:sp>
        <p:nvSpPr>
          <p:cNvPr id="6" name="Rectangle 31"/>
          <p:cNvSpPr>
            <a:spLocks noChangeArrowheads="1"/>
          </p:cNvSpPr>
          <p:nvPr/>
        </p:nvSpPr>
        <p:spPr bwMode="auto">
          <a:xfrm>
            <a:off x="0" y="836613"/>
            <a:ext cx="9144000" cy="8604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</a:endParaRPr>
          </a:p>
        </p:txBody>
      </p:sp>
      <p:sp>
        <p:nvSpPr>
          <p:cNvPr id="7" name="Rectangle 39"/>
          <p:cNvSpPr>
            <a:spLocks noChangeArrowheads="1"/>
          </p:cNvSpPr>
          <p:nvPr/>
        </p:nvSpPr>
        <p:spPr bwMode="auto">
          <a:xfrm>
            <a:off x="4341813" y="209550"/>
            <a:ext cx="4802187" cy="85248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Verdana" pitchFamily="-65" charset="0"/>
            </a:endParaRPr>
          </a:p>
        </p:txBody>
      </p:sp>
      <p:sp>
        <p:nvSpPr>
          <p:cNvPr id="8" name="Oval 40"/>
          <p:cNvSpPr>
            <a:spLocks noChangeArrowheads="1"/>
          </p:cNvSpPr>
          <p:nvPr/>
        </p:nvSpPr>
        <p:spPr bwMode="auto">
          <a:xfrm>
            <a:off x="3884613" y="207963"/>
            <a:ext cx="887412" cy="860425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</a:endParaRPr>
          </a:p>
        </p:txBody>
      </p:sp>
      <p:pic>
        <p:nvPicPr>
          <p:cNvPr id="9" name="Picture 46" descr="eu_logo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70825" y="5694363"/>
            <a:ext cx="809625" cy="5715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10" name="Text Box 48"/>
          <p:cNvSpPr txBox="1">
            <a:spLocks noChangeArrowheads="1"/>
          </p:cNvSpPr>
          <p:nvPr/>
        </p:nvSpPr>
        <p:spPr bwMode="auto">
          <a:xfrm>
            <a:off x="0" y="6491288"/>
            <a:ext cx="2460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GB" sz="1200">
                <a:latin typeface="Verdana" pitchFamily="-65" charset="0"/>
              </a:rPr>
              <a:t>EGEE-III INFSO-RI-222667</a:t>
            </a:r>
          </a:p>
        </p:txBody>
      </p:sp>
      <p:pic>
        <p:nvPicPr>
          <p:cNvPr id="11" name="Picture 53" descr="egee_bigg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68525" y="344488"/>
            <a:ext cx="23907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56"/>
          <p:cNvSpPr txBox="1">
            <a:spLocks noChangeArrowheads="1"/>
          </p:cNvSpPr>
          <p:nvPr/>
        </p:nvSpPr>
        <p:spPr bwMode="auto">
          <a:xfrm>
            <a:off x="4903788" y="696913"/>
            <a:ext cx="40259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>
                <a:solidFill>
                  <a:schemeClr val="bg1"/>
                </a:solidFill>
                <a:latin typeface="+mn-lt"/>
              </a:rPr>
              <a:t>Enabling Grids for E-sciencE</a:t>
            </a:r>
          </a:p>
        </p:txBody>
      </p:sp>
      <p:pic>
        <p:nvPicPr>
          <p:cNvPr id="13" name="Picture 59" descr="EGEE 30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12725"/>
            <a:ext cx="1798638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62"/>
          <p:cNvSpPr txBox="1">
            <a:spLocks noChangeArrowheads="1"/>
          </p:cNvSpPr>
          <p:nvPr/>
        </p:nvSpPr>
        <p:spPr bwMode="auto">
          <a:xfrm>
            <a:off x="0" y="5861050"/>
            <a:ext cx="1868488" cy="3365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>
                <a:latin typeface="+mn-lt"/>
              </a:rPr>
              <a:t>www.eu-egee.org</a:t>
            </a:r>
          </a:p>
        </p:txBody>
      </p:sp>
      <p:sp>
        <p:nvSpPr>
          <p:cNvPr id="15" name="Text Box 64"/>
          <p:cNvSpPr txBox="1">
            <a:spLocks noChangeArrowheads="1"/>
          </p:cNvSpPr>
          <p:nvPr/>
        </p:nvSpPr>
        <p:spPr bwMode="auto">
          <a:xfrm>
            <a:off x="5643563" y="6491288"/>
            <a:ext cx="35004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GB" sz="1200">
                <a:latin typeface="Verdana" pitchFamily="-65" charset="0"/>
              </a:rPr>
              <a:t>EGEE and gLite are registered trademarks</a:t>
            </a:r>
          </a:p>
        </p:txBody>
      </p:sp>
      <p:pic>
        <p:nvPicPr>
          <p:cNvPr id="16" name="Picture 6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18225" y="5645150"/>
            <a:ext cx="1524000" cy="6191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23575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2160588" y="3676650"/>
            <a:ext cx="6518275" cy="1397000"/>
          </a:xfrm>
        </p:spPr>
        <p:txBody>
          <a:bodyPr/>
          <a:lstStyle>
            <a:lvl1pPr marL="0" indent="0">
              <a:buFontTx/>
              <a:buNone/>
              <a:defRPr sz="2000" i="1"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23579" name="Rectangle 27"/>
          <p:cNvSpPr>
            <a:spLocks noGrp="1" noChangeArrowheads="1"/>
          </p:cNvSpPr>
          <p:nvPr>
            <p:ph type="ctrTitle"/>
          </p:nvPr>
        </p:nvSpPr>
        <p:spPr>
          <a:xfrm>
            <a:off x="2155825" y="2493963"/>
            <a:ext cx="6518275" cy="1076325"/>
          </a:xfrm>
        </p:spPr>
        <p:txBody>
          <a:bodyPr anchor="t"/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B37425-95C2-4019-81BE-EA743CBCFE5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27838" y="66675"/>
            <a:ext cx="2160587" cy="6337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075" y="66675"/>
            <a:ext cx="6329363" cy="6337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E0246-7FE0-485F-A551-D9E42F95ADE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8A9DD1-14CE-458B-9BDC-3882E866534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CE5898-932E-4E87-A042-42B322ED7B7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075" y="974725"/>
            <a:ext cx="4217988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6463" y="974725"/>
            <a:ext cx="4219575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A72BF2-D8A6-4DDF-BB17-17B381A556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9F002D-5EA1-4E55-A972-D084782C354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E30DBC-7C06-40F7-9DF9-AD1EB86B2E5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072458-A4D5-4E29-B74A-888EC7281A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4FD41D-D091-4929-823D-FADE2899830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6D9CF-290C-45F8-9E91-A7105111C80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</a:endParaRPr>
          </a:p>
        </p:txBody>
      </p:sp>
      <p:sp>
        <p:nvSpPr>
          <p:cNvPr id="22539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36725" y="6559550"/>
            <a:ext cx="67024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  <a:defRPr sz="1200" b="1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40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21700" y="6562725"/>
            <a:ext cx="469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  <a:defRPr sz="1200" b="1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AD1910F6-4253-4C78-8D24-0FE219DBEFF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1825625" y="0"/>
            <a:ext cx="7315200" cy="838200"/>
          </a:xfrm>
          <a:prstGeom prst="rect">
            <a:avLst/>
          </a:prstGeom>
          <a:solidFill>
            <a:srgbClr val="325FA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1030" name="Rectangle 1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075" y="974725"/>
            <a:ext cx="8589963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22648" name="Rectangle 120"/>
          <p:cNvSpPr>
            <a:spLocks noChangeArrowheads="1"/>
          </p:cNvSpPr>
          <p:nvPr/>
        </p:nvSpPr>
        <p:spPr bwMode="auto">
          <a:xfrm>
            <a:off x="1774825" y="687388"/>
            <a:ext cx="7369175" cy="146050"/>
          </a:xfrm>
          <a:prstGeom prst="rect">
            <a:avLst/>
          </a:prstGeom>
          <a:solidFill>
            <a:srgbClr val="2B519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Aft>
                <a:spcPts val="0"/>
              </a:spcAft>
              <a:defRPr/>
            </a:pPr>
            <a:endParaRPr lang="fr-FR">
              <a:latin typeface="Verdana" pitchFamily="-65" charset="0"/>
            </a:endParaRPr>
          </a:p>
        </p:txBody>
      </p:sp>
      <p:sp>
        <p:nvSpPr>
          <p:cNvPr id="22649" name="Oval 121"/>
          <p:cNvSpPr>
            <a:spLocks noChangeArrowheads="1"/>
          </p:cNvSpPr>
          <p:nvPr/>
        </p:nvSpPr>
        <p:spPr bwMode="auto">
          <a:xfrm>
            <a:off x="1398588" y="0"/>
            <a:ext cx="838200" cy="8382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</a:endParaRPr>
          </a:p>
        </p:txBody>
      </p:sp>
      <p:graphicFrame>
        <p:nvGraphicFramePr>
          <p:cNvPr id="22651" name="Group 123"/>
          <p:cNvGraphicFramePr>
            <a:graphicFrameLocks noGrp="1"/>
          </p:cNvGraphicFramePr>
          <p:nvPr/>
        </p:nvGraphicFramePr>
        <p:xfrm>
          <a:off x="255588" y="644525"/>
          <a:ext cx="3652837" cy="327025"/>
        </p:xfrm>
        <a:graphic>
          <a:graphicData uri="http://schemas.openxmlformats.org/drawingml/2006/table">
            <a:tbl>
              <a:tblPr/>
              <a:tblGrid>
                <a:gridCol w="3652837"/>
              </a:tblGrid>
              <a:tr h="327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1A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65" charset="0"/>
                        </a:rPr>
                        <a:t>Enabling Grids for E-sciencE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35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2254250" y="66675"/>
            <a:ext cx="67341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22658" name="Text Box 130"/>
          <p:cNvSpPr txBox="1">
            <a:spLocks noChangeArrowheads="1"/>
          </p:cNvSpPr>
          <p:nvPr/>
        </p:nvSpPr>
        <p:spPr bwMode="auto">
          <a:xfrm>
            <a:off x="0" y="6491288"/>
            <a:ext cx="30908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GB" sz="1200">
                <a:latin typeface="+mn-lt"/>
              </a:rPr>
              <a:t>EGEE-III INFSO-RI-222667</a:t>
            </a:r>
          </a:p>
        </p:txBody>
      </p:sp>
      <p:pic>
        <p:nvPicPr>
          <p:cNvPr id="1037" name="Picture 136" descr="ege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14300" y="184150"/>
            <a:ext cx="20097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itchFamily="-65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itchFamily="-65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itchFamily="-65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itchFamily="-65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itchFamily="-65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itchFamily="-65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itchFamily="-65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Arial" charset="0"/>
        <a:buChar char="–"/>
        <a:defRPr sz="2100">
          <a:solidFill>
            <a:srgbClr val="00338F"/>
          </a:solidFill>
          <a:latin typeface="+mn-lt"/>
          <a:ea typeface="ＭＳ Ｐゴシック" pitchFamily="-65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Wingdings" pitchFamily="2" charset="2"/>
        <a:buChar char="§"/>
        <a:defRPr sz="1900">
          <a:solidFill>
            <a:srgbClr val="00338F"/>
          </a:solidFill>
          <a:latin typeface="+mn-lt"/>
          <a:ea typeface="ＭＳ Ｐゴシック" pitchFamily="-65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000" i="1">
          <a:solidFill>
            <a:srgbClr val="00338F"/>
          </a:solidFill>
          <a:latin typeface="+mn-lt"/>
          <a:ea typeface="ＭＳ Ｐゴシック" pitchFamily="-65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  <a:ea typeface="ＭＳ Ｐゴシック" pitchFamily="-65" charset="-128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  <a:ea typeface="ＭＳ Ｐゴシック" pitchFamily="-65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  <a:ea typeface="ＭＳ Ｐゴシック" pitchFamily="-65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  <a:ea typeface="ＭＳ Ｐゴシック" pitchFamily="-65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  <a:ea typeface="ＭＳ Ｐゴシック" pitchFamily="-65" charset="-128"/>
        </a:defRPr>
      </a:lvl9pPr>
    </p:bodyStyle>
    <p:otherStyle>
      <a:defPPr>
        <a:defRPr lang="en-GB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diagramQuickStyle" Target="../diagrams/quickStyle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5" Type="http://schemas.openxmlformats.org/officeDocument/2006/relationships/diagramColors" Target="../diagrams/colors1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diagramQuickStyle" Target="../diagrams/quickStyle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Relationship Id="rId3" Type="http://schemas.openxmlformats.org/officeDocument/2006/relationships/diagramLayout" Target="../diagrams/layout2.xml"/><Relationship Id="rId5" Type="http://schemas.openxmlformats.org/officeDocument/2006/relationships/diagramColors" Target="../diagrams/colors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b</a:t>
            </a:r>
            <a:r>
              <a:rPr lang="en-GB" dirty="0" err="1" smtClean="0"/>
              <a:t>y</a:t>
            </a:r>
            <a:r>
              <a:rPr lang="en-GB" dirty="0" smtClean="0"/>
              <a:t>: ROC-HQ { roc-</a:t>
            </a:r>
            <a:r>
              <a:rPr lang="en-GB" dirty="0" err="1" smtClean="0"/>
              <a:t>hq</a:t>
            </a:r>
            <a:r>
              <a:rPr lang="en-GB" dirty="0" smtClean="0"/>
              <a:t> at </a:t>
            </a:r>
            <a:r>
              <a:rPr lang="en-GB" dirty="0" err="1" smtClean="0"/>
              <a:t>egee-see.org</a:t>
            </a:r>
            <a:r>
              <a:rPr lang="en-GB" dirty="0" smtClean="0"/>
              <a:t> }</a:t>
            </a:r>
          </a:p>
        </p:txBody>
      </p:sp>
      <p:sp>
        <p:nvSpPr>
          <p:cNvPr id="14338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EGEE SEE ROC transition to EGI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3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mtClean="0"/>
              <a:t>How the ROC works</a:t>
            </a:r>
          </a:p>
        </p:txBody>
      </p:sp>
      <p:sp>
        <p:nvSpPr>
          <p:cNvPr id="16386" name="Content Placeholder 4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2200" dirty="0" smtClean="0"/>
              <a:t>ROC is: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ea typeface="ＭＳ Ｐゴシック"/>
              </a:rPr>
              <a:t>L</a:t>
            </a:r>
            <a:r>
              <a:rPr lang="en-GB" dirty="0" err="1" smtClean="0">
                <a:ea typeface="ＭＳ Ｐゴシック"/>
              </a:rPr>
              <a:t>arge</a:t>
            </a:r>
            <a:endParaRPr lang="en-GB" dirty="0" smtClean="0">
              <a:ea typeface="ＭＳ Ｐゴシック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ea typeface="ＭＳ Ｐゴシック"/>
              </a:rPr>
              <a:t>D</a:t>
            </a:r>
            <a:r>
              <a:rPr lang="en-GB" dirty="0" err="1" smtClean="0">
                <a:ea typeface="ＭＳ Ｐゴシック"/>
              </a:rPr>
              <a:t>istributed</a:t>
            </a:r>
            <a:endParaRPr lang="en-GB" dirty="0" smtClean="0">
              <a:ea typeface="ＭＳ Ｐゴシック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ea typeface="ＭＳ Ｐゴシック"/>
              </a:rPr>
              <a:t>M</a:t>
            </a:r>
            <a:r>
              <a:rPr lang="en-GB" dirty="0" err="1" smtClean="0">
                <a:ea typeface="ＭＳ Ｐゴシック"/>
              </a:rPr>
              <a:t>ultinational</a:t>
            </a:r>
            <a:endParaRPr lang="en-GB" dirty="0" smtClean="0">
              <a:ea typeface="ＭＳ Ｐゴシック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ea typeface="ＭＳ Ｐゴシック"/>
              </a:rPr>
              <a:t>M</a:t>
            </a:r>
            <a:r>
              <a:rPr lang="en-GB" dirty="0" err="1" smtClean="0">
                <a:ea typeface="ＭＳ Ｐゴシック"/>
              </a:rPr>
              <a:t>ulti</a:t>
            </a:r>
            <a:r>
              <a:rPr lang="en-GB" dirty="0" smtClean="0">
                <a:ea typeface="ＭＳ Ｐゴシック"/>
              </a:rPr>
              <a:t>-disciplinary</a:t>
            </a:r>
          </a:p>
          <a:p>
            <a:pPr eaLnBrk="1" hangingPunct="1">
              <a:lnSpc>
                <a:spcPct val="90000"/>
              </a:lnSpc>
            </a:pPr>
            <a:r>
              <a:rPr lang="en-GB" sz="2200" dirty="0" smtClean="0"/>
              <a:t>What is needed is: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ea typeface="ＭＳ Ｐゴシック"/>
              </a:rPr>
              <a:t>C</a:t>
            </a:r>
            <a:r>
              <a:rPr lang="en-GB" dirty="0" err="1" smtClean="0">
                <a:ea typeface="ＭＳ Ｐゴシック"/>
              </a:rPr>
              <a:t>o</a:t>
            </a:r>
            <a:r>
              <a:rPr lang="en-GB" dirty="0" smtClean="0">
                <a:ea typeface="ＭＳ Ｐゴシック"/>
              </a:rPr>
              <a:t>-ordination</a:t>
            </a:r>
            <a:endParaRPr lang="en-US" dirty="0" smtClean="0">
              <a:ea typeface="ＭＳ Ｐゴシック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ea typeface="ＭＳ Ｐゴシック"/>
              </a:rPr>
              <a:t>Understanding of individual responsibilities</a:t>
            </a:r>
            <a:endParaRPr lang="en-GB" dirty="0" smtClean="0">
              <a:ea typeface="ＭＳ Ｐゴシック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GB" dirty="0" err="1" smtClean="0">
                <a:ea typeface="ＭＳ Ｐゴシック"/>
              </a:rPr>
              <a:t>Comittment</a:t>
            </a:r>
            <a:endParaRPr lang="en-GB" dirty="0" smtClean="0">
              <a:ea typeface="ＭＳ Ｐゴシック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GB" dirty="0" smtClean="0">
                <a:ea typeface="ＭＳ Ｐゴシック"/>
              </a:rPr>
              <a:t>Team work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en-GB" sz="2200" dirty="0" smtClean="0"/>
              <a:t>Country Reps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en-GB" sz="2200" dirty="0" smtClean="0"/>
              <a:t>SEE ROC Representatives to EGEE Wide Groups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ROC Structure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46075" y="974725"/>
          <a:ext cx="8589963" cy="542925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Future ROC Structure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46075" y="974725"/>
          <a:ext cx="8589963" cy="542925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409825" y="66675"/>
            <a:ext cx="6734175" cy="685800"/>
          </a:xfrm>
        </p:spPr>
        <p:txBody>
          <a:bodyPr/>
          <a:lstStyle/>
          <a:p>
            <a:r>
              <a:rPr lang="en-US" dirty="0" smtClean="0"/>
              <a:t>OAT Plans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609600" y="886801"/>
            <a:ext cx="1600200" cy="70391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r>
              <a:rPr lang="en-US" dirty="0" smtClean="0">
                <a:latin typeface="Arial" pitchFamily="-65" charset="0"/>
              </a:rPr>
              <a:t>CENTRAL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r>
              <a:rPr lang="en-US" dirty="0" smtClean="0">
                <a:latin typeface="Arial" pitchFamily="-65" charset="0"/>
              </a:rPr>
              <a:t>TOOLS</a:t>
            </a:r>
            <a:endParaRPr kumimoji="0" lang="en-US" sz="1800" b="0" i="0" u="none" strike="noStrike" cap="none" normalizeH="0" baseline="0" dirty="0">
              <a:ln>
                <a:noFill/>
              </a:ln>
              <a:effectLst/>
              <a:latin typeface="Arial" pitchFamily="-65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0" y="1915982"/>
            <a:ext cx="1447800" cy="522418"/>
          </a:xfrm>
          <a:prstGeom prst="ellipse">
            <a:avLst/>
          </a:prstGeom>
          <a:solidFill>
            <a:schemeClr val="accent2"/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-65" charset="0"/>
              </a:rPr>
              <a:t>ROC.1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itchFamily="-65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609600" y="2525582"/>
            <a:ext cx="1447800" cy="522418"/>
          </a:xfrm>
          <a:prstGeom prst="ellipse">
            <a:avLst/>
          </a:prstGeom>
          <a:solidFill>
            <a:schemeClr val="accent2"/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-65" charset="0"/>
              </a:rPr>
              <a:t>ROC.2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itchFamily="-65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1219200" y="3200400"/>
            <a:ext cx="1447800" cy="522418"/>
          </a:xfrm>
          <a:prstGeom prst="ellipse">
            <a:avLst/>
          </a:prstGeom>
          <a:solidFill>
            <a:schemeClr val="accent2"/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-65" charset="0"/>
              </a:rPr>
              <a:t>ROC.N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itchFamily="-65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47625" y="6096000"/>
            <a:ext cx="1019175" cy="37151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r>
              <a:rPr lang="en-US" dirty="0" smtClean="0">
                <a:latin typeface="Arial" pitchFamily="-65" charset="0"/>
              </a:rPr>
              <a:t>Tools</a:t>
            </a:r>
            <a:endParaRPr kumimoji="0" lang="en-US" sz="1800" b="0" i="0" u="none" strike="noStrike" cap="none" normalizeH="0" baseline="0" dirty="0">
              <a:ln>
                <a:noFill/>
              </a:ln>
              <a:effectLst/>
              <a:latin typeface="Arial" pitchFamily="-65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1143000" y="6030782"/>
            <a:ext cx="2667000" cy="522418"/>
          </a:xfrm>
          <a:prstGeom prst="ellipse">
            <a:avLst/>
          </a:prstGeom>
          <a:solidFill>
            <a:schemeClr val="accent2"/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r>
              <a:rPr lang="en-US" dirty="0" smtClean="0">
                <a:solidFill>
                  <a:srgbClr val="000000"/>
                </a:solidFill>
                <a:latin typeface="Arial" pitchFamily="-65" charset="0"/>
              </a:rPr>
              <a:t>Responsibilities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itchFamily="-65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3505200" y="1048688"/>
            <a:ext cx="1447800" cy="70391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r>
              <a:rPr lang="en-US" dirty="0" smtClean="0">
                <a:latin typeface="Arial" pitchFamily="-65" charset="0"/>
              </a:rPr>
              <a:t>CENTRAL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r>
              <a:rPr lang="en-US" dirty="0" smtClean="0">
                <a:latin typeface="Arial" pitchFamily="-65" charset="0"/>
              </a:rPr>
              <a:t> TOOLS</a:t>
            </a:r>
            <a:endParaRPr kumimoji="0" lang="en-US" sz="1800" b="0" i="0" u="none" strike="noStrike" cap="none" normalizeH="0" baseline="0" dirty="0">
              <a:ln>
                <a:noFill/>
              </a:ln>
              <a:effectLst/>
              <a:latin typeface="Arial" pitchFamily="-65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3505200" y="2267888"/>
            <a:ext cx="1447800" cy="70391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r>
              <a:rPr lang="en-US" dirty="0" smtClean="0">
                <a:latin typeface="Arial" pitchFamily="-65" charset="0"/>
              </a:rPr>
              <a:t>ROC.1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r>
              <a:rPr lang="en-US" dirty="0" smtClean="0">
                <a:latin typeface="Arial" pitchFamily="-65" charset="0"/>
              </a:rPr>
              <a:t> TOOLS</a:t>
            </a:r>
            <a:endParaRPr kumimoji="0" lang="en-US" sz="1800" b="0" i="0" u="none" strike="noStrike" cap="none" normalizeH="0" baseline="0" dirty="0">
              <a:ln>
                <a:noFill/>
              </a:ln>
              <a:effectLst/>
              <a:latin typeface="Arial" pitchFamily="-65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4343400" y="3258488"/>
            <a:ext cx="1447800" cy="70391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r>
              <a:rPr lang="en-US" dirty="0" smtClean="0">
                <a:latin typeface="Arial" pitchFamily="-65" charset="0"/>
              </a:rPr>
              <a:t>ROC.2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r>
              <a:rPr lang="en-US" dirty="0" smtClean="0">
                <a:latin typeface="Arial" pitchFamily="-65" charset="0"/>
              </a:rPr>
              <a:t> TOOLS</a:t>
            </a:r>
            <a:endParaRPr kumimoji="0" lang="en-US" sz="1800" b="0" i="0" u="none" strike="noStrike" cap="none" normalizeH="0" baseline="0" dirty="0">
              <a:ln>
                <a:noFill/>
              </a:ln>
              <a:effectLst/>
              <a:latin typeface="Arial" pitchFamily="-65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4953000" y="4249088"/>
            <a:ext cx="1447800" cy="70391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r>
              <a:rPr lang="en-US" dirty="0" smtClean="0">
                <a:latin typeface="Arial" pitchFamily="-65" charset="0"/>
              </a:rPr>
              <a:t>ROC.N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r>
              <a:rPr lang="en-US" dirty="0" smtClean="0">
                <a:latin typeface="Arial" pitchFamily="-65" charset="0"/>
              </a:rPr>
              <a:t> TOOLS</a:t>
            </a:r>
            <a:endParaRPr kumimoji="0" lang="en-US" sz="1800" b="0" i="0" u="none" strike="noStrike" cap="none" normalizeH="0" baseline="0" dirty="0">
              <a:ln>
                <a:noFill/>
              </a:ln>
              <a:effectLst/>
              <a:latin typeface="Arial" pitchFamily="-65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2514600" y="2329591"/>
            <a:ext cx="1447800" cy="522418"/>
          </a:xfrm>
          <a:prstGeom prst="ellipse">
            <a:avLst/>
          </a:prstGeom>
          <a:solidFill>
            <a:schemeClr val="accent2"/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-65" charset="0"/>
              </a:rPr>
              <a:t>ROC.1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itchFamily="-65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3276600" y="3287582"/>
            <a:ext cx="1447800" cy="522418"/>
          </a:xfrm>
          <a:prstGeom prst="ellipse">
            <a:avLst/>
          </a:prstGeom>
          <a:solidFill>
            <a:schemeClr val="accent2"/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-65" charset="0"/>
              </a:rPr>
              <a:t>ROC.2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itchFamily="-65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3962400" y="4249088"/>
            <a:ext cx="1447800" cy="522418"/>
          </a:xfrm>
          <a:prstGeom prst="ellipse">
            <a:avLst/>
          </a:prstGeom>
          <a:solidFill>
            <a:schemeClr val="accent2"/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-65" charset="0"/>
              </a:rPr>
              <a:t>ROC.N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itchFamily="-65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41696" y="4126468"/>
            <a:ext cx="1672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Current Status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343400" y="5181600"/>
            <a:ext cx="163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END of EGEE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 bwMode="auto">
          <a:xfrm>
            <a:off x="6400800" y="1201088"/>
            <a:ext cx="1447800" cy="70391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r>
              <a:rPr lang="en-US" dirty="0" smtClean="0">
                <a:latin typeface="Arial" pitchFamily="-65" charset="0"/>
              </a:rPr>
              <a:t>CENTRAL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r>
              <a:rPr lang="en-US" dirty="0" smtClean="0">
                <a:latin typeface="Arial" pitchFamily="-65" charset="0"/>
              </a:rPr>
              <a:t> TOOLS</a:t>
            </a:r>
            <a:endParaRPr kumimoji="0" lang="en-US" sz="1800" b="0" i="0" u="none" strike="noStrike" cap="none" normalizeH="0" baseline="0" dirty="0">
              <a:ln>
                <a:noFill/>
              </a:ln>
              <a:effectLst/>
              <a:latin typeface="Arial" pitchFamily="-65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6400800" y="2420288"/>
            <a:ext cx="1447800" cy="70391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r>
              <a:rPr lang="en-US" dirty="0" smtClean="0">
                <a:latin typeface="Arial" pitchFamily="-65" charset="0"/>
              </a:rPr>
              <a:t>NGI1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r>
              <a:rPr lang="en-US" dirty="0" smtClean="0">
                <a:latin typeface="Arial" pitchFamily="-65" charset="0"/>
              </a:rPr>
              <a:t> TOOLS</a:t>
            </a:r>
            <a:endParaRPr kumimoji="0" lang="en-US" sz="1800" b="0" i="0" u="none" strike="noStrike" cap="none" normalizeH="0" baseline="0" dirty="0">
              <a:ln>
                <a:noFill/>
              </a:ln>
              <a:effectLst/>
              <a:latin typeface="Arial" pitchFamily="-65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7239000" y="3410888"/>
            <a:ext cx="1447800" cy="70391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r>
              <a:rPr lang="en-US" dirty="0" smtClean="0">
                <a:latin typeface="Arial" pitchFamily="-65" charset="0"/>
              </a:rPr>
              <a:t>NGI2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r>
              <a:rPr lang="en-US" dirty="0" smtClean="0">
                <a:latin typeface="Arial" pitchFamily="-65" charset="0"/>
              </a:rPr>
              <a:t> TOOLS</a:t>
            </a:r>
            <a:endParaRPr kumimoji="0" lang="en-US" sz="1800" b="0" i="0" u="none" strike="noStrike" cap="none" normalizeH="0" baseline="0" dirty="0">
              <a:ln>
                <a:noFill/>
              </a:ln>
              <a:effectLst/>
              <a:latin typeface="Arial" pitchFamily="-65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7848600" y="4401488"/>
            <a:ext cx="1447800" cy="70391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r>
              <a:rPr lang="en-US" dirty="0" smtClean="0">
                <a:latin typeface="Arial" pitchFamily="-65" charset="0"/>
              </a:rPr>
              <a:t>NGI3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r>
              <a:rPr lang="en-US" dirty="0" smtClean="0">
                <a:latin typeface="Arial" pitchFamily="-65" charset="0"/>
              </a:rPr>
              <a:t> TOOLS</a:t>
            </a:r>
            <a:endParaRPr kumimoji="0" lang="en-US" sz="1800" b="0" i="0" u="none" strike="noStrike" cap="none" normalizeH="0" baseline="0" dirty="0">
              <a:ln>
                <a:noFill/>
              </a:ln>
              <a:effectLst/>
              <a:latin typeface="Arial" pitchFamily="-65" charset="0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5410200" y="2481991"/>
            <a:ext cx="1447800" cy="522418"/>
          </a:xfrm>
          <a:prstGeom prst="ellipse">
            <a:avLst/>
          </a:prstGeom>
          <a:solidFill>
            <a:schemeClr val="accent2"/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r>
              <a:rPr lang="en-US" dirty="0" smtClean="0">
                <a:solidFill>
                  <a:srgbClr val="000000"/>
                </a:solidFill>
                <a:latin typeface="Arial" pitchFamily="-65" charset="0"/>
              </a:rPr>
              <a:t>NGI.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-65" charset="0"/>
              </a:rPr>
              <a:t>1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itchFamily="-65" charset="0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6172200" y="3439982"/>
            <a:ext cx="1447800" cy="522418"/>
          </a:xfrm>
          <a:prstGeom prst="ellipse">
            <a:avLst/>
          </a:prstGeom>
          <a:solidFill>
            <a:schemeClr val="accent2"/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r>
              <a:rPr lang="en-US" dirty="0" smtClean="0">
                <a:solidFill>
                  <a:srgbClr val="000000"/>
                </a:solidFill>
                <a:latin typeface="Arial" pitchFamily="-65" charset="0"/>
              </a:rPr>
              <a:t>NGI.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-65" charset="0"/>
              </a:rPr>
              <a:t>2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itchFamily="-65" charset="0"/>
            </a:endParaRPr>
          </a:p>
        </p:txBody>
      </p:sp>
      <p:sp>
        <p:nvSpPr>
          <p:cNvPr id="28" name="Oval 27"/>
          <p:cNvSpPr/>
          <p:nvPr/>
        </p:nvSpPr>
        <p:spPr bwMode="auto">
          <a:xfrm>
            <a:off x="6858000" y="4506782"/>
            <a:ext cx="1447800" cy="522418"/>
          </a:xfrm>
          <a:prstGeom prst="ellipse">
            <a:avLst/>
          </a:prstGeom>
          <a:solidFill>
            <a:schemeClr val="accent2"/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-65" charset="0"/>
              </a:rPr>
              <a:t>NGI.N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itchFamily="-65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031478" y="5334000"/>
            <a:ext cx="1908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Transition to EGI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409825" y="66675"/>
            <a:ext cx="6734175" cy="685800"/>
          </a:xfrm>
        </p:spPr>
        <p:txBody>
          <a:bodyPr/>
          <a:lstStyle/>
          <a:p>
            <a:r>
              <a:rPr lang="en-US" dirty="0" smtClean="0"/>
              <a:t>SEE Requirements on OAT Plans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47625" y="6096000"/>
            <a:ext cx="1019175" cy="37151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r>
              <a:rPr lang="en-US" dirty="0" smtClean="0">
                <a:latin typeface="Arial" pitchFamily="-65" charset="0"/>
              </a:rPr>
              <a:t>Tools</a:t>
            </a:r>
            <a:endParaRPr kumimoji="0" lang="en-US" sz="1800" b="0" i="0" u="none" strike="noStrike" cap="none" normalizeH="0" baseline="0" dirty="0">
              <a:ln>
                <a:noFill/>
              </a:ln>
              <a:effectLst/>
              <a:latin typeface="Arial" pitchFamily="-65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1143000" y="6030782"/>
            <a:ext cx="2667000" cy="522418"/>
          </a:xfrm>
          <a:prstGeom prst="ellipse">
            <a:avLst/>
          </a:prstGeom>
          <a:solidFill>
            <a:schemeClr val="accent2"/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r>
              <a:rPr lang="en-US" dirty="0" smtClean="0">
                <a:solidFill>
                  <a:srgbClr val="000000"/>
                </a:solidFill>
                <a:latin typeface="Arial" pitchFamily="-65" charset="0"/>
              </a:rPr>
              <a:t>Responsibilities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itchFamily="-65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3810000" y="1201088"/>
            <a:ext cx="1447800" cy="70391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r>
              <a:rPr lang="en-US" dirty="0" smtClean="0">
                <a:latin typeface="Arial" pitchFamily="-65" charset="0"/>
              </a:rPr>
              <a:t>CENTRAL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r>
              <a:rPr lang="en-US" dirty="0" smtClean="0">
                <a:latin typeface="Arial" pitchFamily="-65" charset="0"/>
              </a:rPr>
              <a:t> TOOLS</a:t>
            </a:r>
            <a:endParaRPr kumimoji="0" lang="en-US" sz="1800" b="0" i="0" u="none" strike="noStrike" cap="none" normalizeH="0" baseline="0" dirty="0">
              <a:ln>
                <a:noFill/>
              </a:ln>
              <a:effectLst/>
              <a:latin typeface="Arial" pitchFamily="-65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1143000" y="2133600"/>
            <a:ext cx="1447800" cy="70391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r>
              <a:rPr lang="en-US" dirty="0" smtClean="0">
                <a:latin typeface="Arial" pitchFamily="-65" charset="0"/>
              </a:rPr>
              <a:t>ROC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r>
              <a:rPr lang="en-US" dirty="0" smtClean="0">
                <a:latin typeface="Arial" pitchFamily="-65" charset="0"/>
              </a:rPr>
              <a:t> TOOLS</a:t>
            </a:r>
            <a:endParaRPr kumimoji="0" lang="en-US" sz="1800" b="0" i="0" u="none" strike="noStrike" cap="none" normalizeH="0" baseline="0" dirty="0">
              <a:ln>
                <a:noFill/>
              </a:ln>
              <a:effectLst/>
              <a:latin typeface="Arial" pitchFamily="-65" charset="0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152400" y="2982782"/>
            <a:ext cx="1447800" cy="522418"/>
          </a:xfrm>
          <a:prstGeom prst="ellipse">
            <a:avLst/>
          </a:prstGeom>
          <a:solidFill>
            <a:schemeClr val="accent2"/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r>
              <a:rPr lang="en-US" dirty="0" smtClean="0">
                <a:solidFill>
                  <a:srgbClr val="000000"/>
                </a:solidFill>
                <a:latin typeface="Arial" pitchFamily="-65" charset="0"/>
              </a:rPr>
              <a:t>NGI.1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itchFamily="-65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486668" y="5149334"/>
            <a:ext cx="1908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Transition to EGI</a:t>
            </a:r>
            <a:endParaRPr lang="en-US" dirty="0"/>
          </a:p>
        </p:txBody>
      </p:sp>
      <p:sp>
        <p:nvSpPr>
          <p:cNvPr id="31" name="Oval 30"/>
          <p:cNvSpPr/>
          <p:nvPr/>
        </p:nvSpPr>
        <p:spPr bwMode="auto">
          <a:xfrm>
            <a:off x="1524000" y="4430582"/>
            <a:ext cx="1447800" cy="522418"/>
          </a:xfrm>
          <a:prstGeom prst="ellipse">
            <a:avLst/>
          </a:prstGeom>
          <a:solidFill>
            <a:schemeClr val="accent2"/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r>
              <a:rPr lang="en-US" dirty="0" smtClean="0">
                <a:solidFill>
                  <a:srgbClr val="000000"/>
                </a:solidFill>
                <a:latin typeface="Arial" pitchFamily="-65" charset="0"/>
              </a:rPr>
              <a:t>NGI.3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itchFamily="-65" charset="0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5257800" y="2420288"/>
            <a:ext cx="1447800" cy="70391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r>
              <a:rPr lang="en-US" dirty="0" smtClean="0">
                <a:latin typeface="Arial" pitchFamily="-65" charset="0"/>
              </a:rPr>
              <a:t>NGI.4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r>
              <a:rPr lang="en-US" dirty="0" smtClean="0">
                <a:latin typeface="Arial" pitchFamily="-65" charset="0"/>
              </a:rPr>
              <a:t> TOOLS</a:t>
            </a:r>
            <a:endParaRPr kumimoji="0" lang="en-US" sz="1800" b="0" i="0" u="none" strike="noStrike" cap="none" normalizeH="0" baseline="0" dirty="0">
              <a:ln>
                <a:noFill/>
              </a:ln>
              <a:effectLst/>
              <a:latin typeface="Arial" pitchFamily="-65" charset="0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5867400" y="3410888"/>
            <a:ext cx="1447800" cy="70391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r>
              <a:rPr lang="en-US" dirty="0" smtClean="0">
                <a:latin typeface="Arial" pitchFamily="-65" charset="0"/>
              </a:rPr>
              <a:t>NGI.5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r>
              <a:rPr lang="en-US" dirty="0" smtClean="0">
                <a:latin typeface="Arial" pitchFamily="-65" charset="0"/>
              </a:rPr>
              <a:t> TOOLS</a:t>
            </a:r>
            <a:endParaRPr kumimoji="0" lang="en-US" sz="1800" b="0" i="0" u="none" strike="noStrike" cap="none" normalizeH="0" baseline="0" dirty="0">
              <a:ln>
                <a:noFill/>
              </a:ln>
              <a:effectLst/>
              <a:latin typeface="Arial" pitchFamily="-65" charset="0"/>
            </a:endParaRPr>
          </a:p>
        </p:txBody>
      </p:sp>
      <p:sp>
        <p:nvSpPr>
          <p:cNvPr id="34" name="Oval 33"/>
          <p:cNvSpPr/>
          <p:nvPr/>
        </p:nvSpPr>
        <p:spPr bwMode="auto">
          <a:xfrm>
            <a:off x="4191000" y="2449382"/>
            <a:ext cx="1447800" cy="522418"/>
          </a:xfrm>
          <a:prstGeom prst="ellipse">
            <a:avLst/>
          </a:prstGeom>
          <a:solidFill>
            <a:schemeClr val="accent2"/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r>
              <a:rPr lang="en-US" dirty="0" smtClean="0">
                <a:solidFill>
                  <a:srgbClr val="000000"/>
                </a:solidFill>
                <a:latin typeface="Arial" pitchFamily="-65" charset="0"/>
              </a:rPr>
              <a:t>NGI.4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itchFamily="-65" charset="0"/>
            </a:endParaRPr>
          </a:p>
        </p:txBody>
      </p:sp>
      <p:sp>
        <p:nvSpPr>
          <p:cNvPr id="35" name="Oval 34"/>
          <p:cNvSpPr/>
          <p:nvPr/>
        </p:nvSpPr>
        <p:spPr bwMode="auto">
          <a:xfrm>
            <a:off x="4876800" y="3516182"/>
            <a:ext cx="1447800" cy="522418"/>
          </a:xfrm>
          <a:prstGeom prst="ellipse">
            <a:avLst/>
          </a:prstGeom>
          <a:solidFill>
            <a:schemeClr val="accent2"/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-65" charset="0"/>
              </a:rPr>
              <a:t>NGI.5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itchFamily="-65" charset="0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1600200" y="3516182"/>
            <a:ext cx="1447800" cy="70391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r>
              <a:rPr lang="en-US" dirty="0" smtClean="0">
                <a:latin typeface="Arial" pitchFamily="-65" charset="0"/>
              </a:rPr>
              <a:t>NGI.2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r>
              <a:rPr lang="en-US" dirty="0" smtClean="0">
                <a:latin typeface="Arial" pitchFamily="-65" charset="0"/>
              </a:rPr>
              <a:t> TOOLS</a:t>
            </a:r>
            <a:endParaRPr kumimoji="0" lang="en-US" sz="1800" b="0" i="0" u="none" strike="noStrike" cap="none" normalizeH="0" baseline="0" dirty="0">
              <a:ln>
                <a:noFill/>
              </a:ln>
              <a:effectLst/>
              <a:latin typeface="Arial" pitchFamily="-65" charset="0"/>
            </a:endParaRPr>
          </a:p>
        </p:txBody>
      </p:sp>
      <p:sp>
        <p:nvSpPr>
          <p:cNvPr id="30" name="Oval 29"/>
          <p:cNvSpPr/>
          <p:nvPr/>
        </p:nvSpPr>
        <p:spPr bwMode="auto">
          <a:xfrm>
            <a:off x="419100" y="3668582"/>
            <a:ext cx="1447800" cy="522418"/>
          </a:xfrm>
          <a:prstGeom prst="ellipse">
            <a:avLst/>
          </a:prstGeom>
          <a:solidFill>
            <a:schemeClr val="accent2"/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r>
              <a:rPr lang="en-US" dirty="0" smtClean="0">
                <a:solidFill>
                  <a:srgbClr val="000000"/>
                </a:solidFill>
                <a:latin typeface="Arial" pitchFamily="-65" charset="0"/>
              </a:rPr>
              <a:t>NGI.2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itchFamily="-65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Risk   Assessment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Operations Tools</a:t>
            </a:r>
          </a:p>
          <a:p>
            <a:pPr lvl="1"/>
            <a:r>
              <a:rPr lang="en-GB" dirty="0" smtClean="0"/>
              <a:t>On time</a:t>
            </a:r>
          </a:p>
          <a:p>
            <a:pPr lvl="1"/>
            <a:r>
              <a:rPr lang="en-GB" dirty="0" smtClean="0"/>
              <a:t>Maintained </a:t>
            </a:r>
          </a:p>
          <a:p>
            <a:pPr lvl="1"/>
            <a:r>
              <a:rPr lang="en-GB" dirty="0" smtClean="0"/>
              <a:t>Customisations</a:t>
            </a:r>
          </a:p>
          <a:p>
            <a:pPr lvl="1"/>
            <a:r>
              <a:rPr lang="en-GB" dirty="0" smtClean="0"/>
              <a:t>Stability</a:t>
            </a:r>
          </a:p>
          <a:p>
            <a:r>
              <a:rPr lang="en-GB" dirty="0" smtClean="0"/>
              <a:t>Confusion</a:t>
            </a:r>
          </a:p>
          <a:p>
            <a:r>
              <a:rPr lang="en-GB" dirty="0" smtClean="0"/>
              <a:t>Communication	</a:t>
            </a:r>
          </a:p>
          <a:p>
            <a:pPr lvl="1"/>
            <a:r>
              <a:rPr lang="en-US" dirty="0" smtClean="0"/>
              <a:t>In</a:t>
            </a:r>
            <a:r>
              <a:rPr lang="en-GB" dirty="0" smtClean="0"/>
              <a:t>side the SEE ROC</a:t>
            </a:r>
          </a:p>
          <a:p>
            <a:pPr lvl="1"/>
            <a:r>
              <a:rPr lang="en-US" dirty="0" smtClean="0"/>
              <a:t>W</a:t>
            </a:r>
            <a:r>
              <a:rPr lang="en-GB" dirty="0" err="1" smtClean="0"/>
              <a:t>ith</a:t>
            </a:r>
            <a:r>
              <a:rPr lang="en-GB" dirty="0" smtClean="0"/>
              <a:t> other </a:t>
            </a:r>
            <a:r>
              <a:rPr lang="en-GB" dirty="0" err="1" smtClean="0"/>
              <a:t>ROCs</a:t>
            </a:r>
            <a:r>
              <a:rPr lang="en-GB" dirty="0" smtClean="0"/>
              <a:t> / </a:t>
            </a:r>
            <a:r>
              <a:rPr lang="en-GB" dirty="0" smtClean="0"/>
              <a:t>OCC</a:t>
            </a:r>
          </a:p>
          <a:p>
            <a:r>
              <a:rPr lang="en-GB" dirty="0" smtClean="0"/>
              <a:t>Scalability</a:t>
            </a: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Requirements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Stable and Reliable Tools</a:t>
            </a:r>
          </a:p>
          <a:p>
            <a:r>
              <a:rPr lang="en-US" dirty="0" smtClean="0"/>
              <a:t>Country </a:t>
            </a:r>
            <a:r>
              <a:rPr lang="en-US" dirty="0" smtClean="0"/>
              <a:t>responsibilities</a:t>
            </a:r>
          </a:p>
          <a:p>
            <a:r>
              <a:rPr lang="en-US" dirty="0" smtClean="0"/>
              <a:t>Minimum development</a:t>
            </a:r>
          </a:p>
          <a:p>
            <a:r>
              <a:rPr lang="en-US" dirty="0" smtClean="0"/>
              <a:t>Flexibility</a:t>
            </a:r>
          </a:p>
          <a:p>
            <a:r>
              <a:rPr lang="en-US" dirty="0" smtClean="0"/>
              <a:t>Hierarchy</a:t>
            </a:r>
          </a:p>
          <a:p>
            <a:pPr lvl="1"/>
            <a:r>
              <a:rPr lang="en-US" dirty="0" smtClean="0"/>
              <a:t>Central, Regional &amp; National </a:t>
            </a:r>
          </a:p>
          <a:p>
            <a:r>
              <a:rPr lang="en-US" dirty="0" smtClean="0"/>
              <a:t>Scalability</a:t>
            </a:r>
          </a:p>
          <a:p>
            <a:r>
              <a:rPr lang="en-US" dirty="0" smtClean="0"/>
              <a:t>Timing 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Future Steps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Regional Monitoring / SAM Tests</a:t>
            </a:r>
          </a:p>
          <a:p>
            <a:pPr lvl="1" eaLnBrk="1" hangingPunct="1"/>
            <a:r>
              <a:rPr lang="en-GB" dirty="0" smtClean="0"/>
              <a:t>Already Running Regional </a:t>
            </a:r>
            <a:r>
              <a:rPr lang="en-GB" dirty="0" err="1" smtClean="0"/>
              <a:t>Nagios</a:t>
            </a:r>
            <a:endParaRPr lang="en-GB" dirty="0" smtClean="0"/>
          </a:p>
          <a:p>
            <a:pPr lvl="1" eaLnBrk="1" hangingPunct="1"/>
            <a:r>
              <a:rPr lang="en-GB" dirty="0" smtClean="0"/>
              <a:t>Planning to distribute a number of NGI </a:t>
            </a:r>
            <a:r>
              <a:rPr lang="en-GB" dirty="0" err="1" smtClean="0"/>
              <a:t>nagios</a:t>
            </a:r>
            <a:endParaRPr lang="en-GB" dirty="0" smtClean="0"/>
          </a:p>
          <a:p>
            <a:pPr eaLnBrk="1" hangingPunct="1"/>
            <a:endParaRPr lang="en-GB" dirty="0" smtClean="0"/>
          </a:p>
          <a:p>
            <a:pPr eaLnBrk="1" hangingPunct="1"/>
            <a:r>
              <a:rPr lang="en-GB" dirty="0" smtClean="0"/>
              <a:t>Join RCOD with the a Regional Dashboard Instance</a:t>
            </a:r>
            <a:endParaRPr lang="en-GB" dirty="0" smtClean="0"/>
          </a:p>
          <a:p>
            <a:pPr lvl="1" eaLnBrk="1" hangingPunct="1"/>
            <a:r>
              <a:rPr lang="en-US" smtClean="0"/>
              <a:t>Expecting </a:t>
            </a:r>
            <a:r>
              <a:rPr lang="en-GB" smtClean="0"/>
              <a:t>June </a:t>
            </a:r>
            <a:r>
              <a:rPr lang="en-GB" dirty="0" smtClean="0"/>
              <a:t>09</a:t>
            </a:r>
          </a:p>
          <a:p>
            <a:pPr lvl="1" eaLnBrk="1" hangingPunct="1"/>
            <a:r>
              <a:rPr lang="en-GB" dirty="0" smtClean="0"/>
              <a:t>Need for support of Both Regional and National Views ASAP</a:t>
            </a:r>
          </a:p>
          <a:p>
            <a:pPr eaLnBrk="1" hangingPunct="1">
              <a:buFontTx/>
              <a:buNone/>
            </a:pPr>
            <a:endParaRPr lang="en-GB" dirty="0" smtClean="0"/>
          </a:p>
          <a:p>
            <a:pPr eaLnBrk="1" hangingPunct="1"/>
            <a:endParaRPr lang="en-GB" dirty="0" smtClean="0"/>
          </a:p>
          <a:p>
            <a:pPr eaLnBrk="1" hangingPunct="1"/>
            <a:endParaRPr lang="en-GB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GEE_Template">
  <a:themeElements>
    <a:clrScheme name="EGEE_Template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EGEE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CC66"/>
          </a:buClr>
          <a:buSzTx/>
          <a:buFontTx/>
          <a:buChar char="•"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Arial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CC66"/>
          </a:buClr>
          <a:buSzTx/>
          <a:buFontTx/>
          <a:buChar char="•"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Arial" pitchFamily="-65" charset="0"/>
          </a:defRPr>
        </a:defPPr>
      </a:lstStyle>
    </a:lnDef>
  </a:objectDefaults>
  <a:extraClrSchemeLst>
    <a:extraClrScheme>
      <a:clrScheme name="EGE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3">
        <a:dk1>
          <a:srgbClr val="334998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4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5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6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475DAC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3F539B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EGEE-III-FromActivityId-PRE-edmsId-Event-Date-v0_0.potx</Template>
  <TotalTime>377</TotalTime>
  <Words>285</Words>
  <Application>Microsoft Macintosh PowerPoint</Application>
  <PresentationFormat>On-screen Show (4:3)</PresentationFormat>
  <Paragraphs>121</Paragraphs>
  <Slides>9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EGEE_Template</vt:lpstr>
      <vt:lpstr>EGEE SEE ROC transition to EGI</vt:lpstr>
      <vt:lpstr>How the ROC works</vt:lpstr>
      <vt:lpstr>Current ROC Structure</vt:lpstr>
      <vt:lpstr>Future ROC Structure</vt:lpstr>
      <vt:lpstr>OAT Plans</vt:lpstr>
      <vt:lpstr>SEE Requirements on OAT Plans</vt:lpstr>
      <vt:lpstr>Risk   Assessment</vt:lpstr>
      <vt:lpstr>Requirements</vt:lpstr>
      <vt:lpstr>Future Steps</vt:lpstr>
    </vt:vector>
  </TitlesOfParts>
  <Company>Greek Research and Technology Network (GRNET)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EGEE SEE ROC in EGEE III</dc:title>
  <dc:creator>Kostas Koumantaros</dc:creator>
  <cp:lastModifiedBy>Kostas Koumantaros</cp:lastModifiedBy>
  <cp:revision>28</cp:revision>
  <dcterms:created xsi:type="dcterms:W3CDTF">2009-02-28T11:05:37Z</dcterms:created>
  <dcterms:modified xsi:type="dcterms:W3CDTF">2009-02-28T11:21:39Z</dcterms:modified>
</cp:coreProperties>
</file>