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C236-3863-4677-9A2A-1B56711F0569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542E9-B7BA-443C-AAC2-570442CB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91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383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2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137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7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4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1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9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65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1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6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4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0290E-689F-4871-B126-8259C2E1C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2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Updated </a:t>
            </a:r>
            <a:r>
              <a:rPr lang="en-US" dirty="0" err="1" smtClean="0"/>
              <a:t>ECal</a:t>
            </a:r>
            <a:r>
              <a:rPr lang="en-US" dirty="0" smtClean="0"/>
              <a:t> Optimization Plots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Nikiforos Nikiforou</a:t>
            </a:r>
          </a:p>
          <a:p>
            <a:r>
              <a:rPr lang="en-US" dirty="0" smtClean="0"/>
              <a:t>CERN/EP-LCD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74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models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7D3E-0CB0-416D-8D3F-9EE2D6712DE4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028593"/>
              </p:ext>
            </p:extLst>
          </p:nvPr>
        </p:nvGraphicFramePr>
        <p:xfrm>
          <a:off x="457200" y="1712913"/>
          <a:ext cx="8229602" cy="343521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66283"/>
                <a:gridCol w="595135"/>
                <a:gridCol w="809012"/>
                <a:gridCol w="595135"/>
                <a:gridCol w="595135"/>
                <a:gridCol w="623032"/>
                <a:gridCol w="681926"/>
                <a:gridCol w="660228"/>
                <a:gridCol w="669527"/>
                <a:gridCol w="669527"/>
                <a:gridCol w="669527"/>
                <a:gridCol w="595135"/>
              </a:tblGrid>
              <a:tr h="754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Number of Layers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Absorber Thickness [mm]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Si Thicknes [mm]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Other (gaps, etc) [mm]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Absorber Thickness [X0]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Si+Other Thickness [mm]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Si+Other Thickness [X0]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Total Thickness [mm]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Total Thickness [X0]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Calorimeter Thickness [mm]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Calorimeter Depth [X0]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861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CLIC_o2_v04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0.648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74.8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12.007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129.2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22.846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95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1.297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54.4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10.838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1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CLICdet_20_10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11.965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23.351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95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1.081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11.386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CLICdet_30_10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0.405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13.894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22.578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95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0.811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8.684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1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CLICdet_40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22.848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22.848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95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1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CLICdet_40x195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1.95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1.5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0.527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0.058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158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23.389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158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23.389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95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0.000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0.000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0.000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1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CLICdet_30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2.65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1.5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0.716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0.058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139.5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23.216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139.5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23.216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95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0.000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0.000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0.000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1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CLICdet_30_10b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0.703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15.207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23.043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</a:tr>
              <a:tr h="195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0.784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7.836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10" marR="9310" marT="931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5589240"/>
            <a:ext cx="1879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Added lines in 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4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Resolution as a function of Photon Energy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556792"/>
            <a:ext cx="5048189" cy="4525963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23528" y="1412776"/>
                <a:ext cx="3456384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b="1" dirty="0" smtClean="0"/>
                  <a:t>Preliminary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Reminder: Only single photons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</a:rPr>
                      <m:t>=90° </m:t>
                    </m:r>
                  </m:oMath>
                </a14:m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</a:rPr>
                      <m:t>=0°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b="1" dirty="0" smtClean="0"/>
                  <a:t>Added uniform thickness model with </a:t>
                </a:r>
                <a:r>
                  <a:rPr lang="en-US" b="1" dirty="0" smtClean="0">
                    <a:solidFill>
                      <a:srgbClr val="00B0F0"/>
                    </a:solidFill>
                  </a:rPr>
                  <a:t>30 layers (2.65 mm W) </a:t>
                </a:r>
                <a:r>
                  <a:rPr lang="en-US" b="1" dirty="0" smtClean="0"/>
                  <a:t>and </a:t>
                </a:r>
                <a:r>
                  <a:rPr lang="en-US" b="1" dirty="0" smtClean="0">
                    <a:solidFill>
                      <a:srgbClr val="7030A0"/>
                    </a:solidFill>
                  </a:rPr>
                  <a:t>deeper option with 40 layers (1.95 mm W</a:t>
                </a:r>
                <a:r>
                  <a:rPr lang="en-US" b="1" dirty="0" smtClean="0"/>
                  <a:t>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Performance as expected: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dirty="0" smtClean="0"/>
                  <a:t>CLICdet30 performs better  than CDR at high energy, comparable with CDR at lower energies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dirty="0" smtClean="0"/>
                  <a:t>CLICdet10x195 comparable with CLICdet40 (1.9 mm) and better than lower granularity options throughout </a:t>
                </a: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412776"/>
                <a:ext cx="3456384" cy="5078313"/>
              </a:xfrm>
              <a:prstGeom prst="rect">
                <a:avLst/>
              </a:prstGeom>
              <a:blipFill rotWithShape="1">
                <a:blip r:embed="rId3"/>
                <a:stretch>
                  <a:fillRect l="-1058" t="-600" r="-2998" b="-9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995936" y="5877272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Note: CLICdet30 has 9700 events compared to 10000 for the rest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98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and leakage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Residuals as expected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78707"/>
            <a:ext cx="4040188" cy="2743623"/>
          </a:xfrm>
        </p:spPr>
      </p:pic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Leakage is improved for CLICdet_40x195 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78168"/>
            <a:ext cx="4041775" cy="27447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Nikiforou, LCD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90E-689F-4871-B126-8259C2E1CB1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05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356</Words>
  <Application>Microsoft Office PowerPoint</Application>
  <PresentationFormat>On-screen Show (4:3)</PresentationFormat>
  <Paragraphs>187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Updated ECal Optimization Plots</vt:lpstr>
      <vt:lpstr>More models</vt:lpstr>
      <vt:lpstr>Resolution as a function of Photon Energy</vt:lpstr>
      <vt:lpstr>Residuals and leakage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Updated ECal Optimization Plots</dc:title>
  <dc:creator>Nikiforos Nikiforou</dc:creator>
  <cp:lastModifiedBy>Nikiforos Nikiforou</cp:lastModifiedBy>
  <cp:revision>2</cp:revision>
  <dcterms:created xsi:type="dcterms:W3CDTF">2016-04-19T07:35:28Z</dcterms:created>
  <dcterms:modified xsi:type="dcterms:W3CDTF">2016-04-19T07:53:10Z</dcterms:modified>
</cp:coreProperties>
</file>