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5" autoAdjust="0"/>
    <p:restoredTop sz="94660"/>
  </p:normalViewPr>
  <p:slideViewPr>
    <p:cSldViewPr snapToGrid="0">
      <p:cViewPr varScale="1">
        <p:scale>
          <a:sx n="52" d="100"/>
          <a:sy n="52" d="100"/>
        </p:scale>
        <p:origin x="52" y="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310896" y="6245352"/>
            <a:ext cx="11658600" cy="612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98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86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722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39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358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75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365125"/>
            <a:ext cx="9160828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66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515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67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8228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6C3C67-89E9-4F33-83BE-CE73B663D9F2}" type="datetimeFigureOut">
              <a:rPr lang="en-GB" smtClean="0"/>
              <a:t>29/06/2016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67FF12-883F-4A93-B004-828388BDE2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79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43150" y="365125"/>
            <a:ext cx="9010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0" y="365125"/>
            <a:ext cx="2101730" cy="938917"/>
          </a:xfrm>
          <a:prstGeom prst="rect">
            <a:avLst/>
          </a:prstGeom>
        </p:spPr>
      </p:pic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737616" y="6361489"/>
            <a:ext cx="3480816" cy="30048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/>
              <a:t>International and Interdisciplinary workshop on Active Data Management Plans</a:t>
            </a:r>
          </a:p>
          <a:p>
            <a:r>
              <a:rPr lang="en-GB" sz="900" dirty="0"/>
              <a:t>CERN 28-30 June 2016</a:t>
            </a:r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218432" y="6296845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900" dirty="0"/>
              <a:t>David Giaretta </a:t>
            </a:r>
            <a:r>
              <a:rPr lang="en-GB" sz="900" baseline="0" dirty="0"/>
              <a:t> &lt;david@giaretta.org&gt;</a:t>
            </a:r>
            <a:endParaRPr lang="en-GB" sz="900" dirty="0"/>
          </a:p>
          <a:p>
            <a:pPr algn="ctr"/>
            <a:r>
              <a:rPr lang="en-GB" sz="900" dirty="0"/>
              <a:t>Glaves, Helen M. &lt;hmg@bgs.ac.uk&gt;</a:t>
            </a:r>
          </a:p>
          <a:p>
            <a:pPr algn="ctr"/>
            <a:r>
              <a:rPr lang="en-GB" sz="900" dirty="0"/>
              <a:t>Jamie Shiers &lt;Jamie.Shiers@cern.ch&gt; </a:t>
            </a: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90432" y="6370632"/>
            <a:ext cx="225552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367FF12-883F-4A93-B004-828388BDE2C9}" type="slidenum">
              <a:rPr lang="en-GB" sz="900" smtClean="0"/>
              <a:pPr algn="r"/>
              <a:t>‹#›</a:t>
            </a:fld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247306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150" y="365125"/>
            <a:ext cx="9848850" cy="1325563"/>
          </a:xfrm>
        </p:spPr>
        <p:txBody>
          <a:bodyPr>
            <a:normAutofit fontScale="90000"/>
          </a:bodyPr>
          <a:lstStyle/>
          <a:p>
            <a:pPr lvl="0"/>
            <a:r>
              <a:rPr lang="en-GB" sz="6000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What is holding DMPs back? 45m DG/JS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600">
                <a:latin typeface="+mj-lt"/>
                <a:ea typeface="+mj-ea"/>
                <a:cs typeface="+mj-cs"/>
              </a:rPr>
              <a:t>Benefits</a:t>
            </a:r>
          </a:p>
          <a:p>
            <a:r>
              <a:rPr lang="en-GB" sz="3600">
                <a:latin typeface="+mj-lt"/>
                <a:ea typeface="+mj-ea"/>
                <a:cs typeface="+mj-cs"/>
              </a:rPr>
              <a:t>Agreement </a:t>
            </a:r>
            <a:r>
              <a:rPr lang="en-GB" sz="3600" dirty="0">
                <a:latin typeface="+mj-lt"/>
                <a:ea typeface="+mj-ea"/>
                <a:cs typeface="+mj-cs"/>
              </a:rPr>
              <a:t>on whether (A)DMPs are for re-use/preservation OR for evaluation to ensure the data will be handled properly in the project</a:t>
            </a:r>
          </a:p>
          <a:p>
            <a:r>
              <a:rPr lang="en-GB" sz="3600" dirty="0">
                <a:latin typeface="+mj-lt"/>
                <a:ea typeface="+mj-ea"/>
                <a:cs typeface="+mj-cs"/>
              </a:rPr>
              <a:t>Tools</a:t>
            </a:r>
          </a:p>
          <a:p>
            <a:r>
              <a:rPr lang="en-GB" sz="3600" dirty="0">
                <a:latin typeface="+mj-lt"/>
                <a:ea typeface="+mj-ea"/>
                <a:cs typeface="+mj-cs"/>
              </a:rPr>
              <a:t>Funder mandates</a:t>
            </a:r>
          </a:p>
          <a:p>
            <a:r>
              <a:rPr lang="en-GB" sz="3600" dirty="0">
                <a:latin typeface="+mj-lt"/>
                <a:ea typeface="+mj-ea"/>
                <a:cs typeface="+mj-cs"/>
              </a:rPr>
              <a:t>Identifying commonalities</a:t>
            </a:r>
          </a:p>
          <a:p>
            <a:r>
              <a:rPr lang="en-GB" sz="3600" dirty="0">
                <a:latin typeface="+mj-lt"/>
                <a:ea typeface="+mj-ea"/>
                <a:cs typeface="+mj-cs"/>
              </a:rPr>
              <a:t>Agreement on details to be addressed</a:t>
            </a:r>
          </a:p>
          <a:p>
            <a:pPr marL="0" indent="0">
              <a:buNone/>
            </a:pPr>
            <a:endParaRPr lang="en-GB" sz="36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5228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What is holding DMPs back? 45m DG/JS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holding DMPs back? 45m DG/JS</dc:title>
  <dc:creator>David Giaretta</dc:creator>
  <cp:lastModifiedBy>David Giaretta</cp:lastModifiedBy>
  <cp:revision>3</cp:revision>
  <dcterms:created xsi:type="dcterms:W3CDTF">2016-06-29T14:13:17Z</dcterms:created>
  <dcterms:modified xsi:type="dcterms:W3CDTF">2016-06-29T14:41:46Z</dcterms:modified>
</cp:coreProperties>
</file>