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10"/>
  </p:notesMasterIdLst>
  <p:sldIdLst>
    <p:sldId id="256" r:id="rId3"/>
    <p:sldId id="264" r:id="rId4"/>
    <p:sldId id="258" r:id="rId5"/>
    <p:sldId id="260" r:id="rId6"/>
    <p:sldId id="263" r:id="rId7"/>
    <p:sldId id="265" r:id="rId8"/>
    <p:sldId id="259" r:id="rId9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3676" autoAdjust="0"/>
  </p:normalViewPr>
  <p:slideViewPr>
    <p:cSldViewPr snapToGrid="0" snapToObjects="1">
      <p:cViewPr varScale="1">
        <p:scale>
          <a:sx n="112" d="100"/>
          <a:sy n="112" d="100"/>
        </p:scale>
        <p:origin x="804" y="108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564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33" y="4463808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04FBD-9A5F-4CE2-9460-7B9C31913DDF}" type="datetimeFigureOut">
              <a:rPr lang="fr-FR" smtClean="0"/>
              <a:t>14/11/2016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897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://admin-eguide.web.cern.ch/en/procedure/departure-formalities" TargetMode="External"/><Relationship Id="rId4" Type="http://schemas.openxmlformats.org/officeDocument/2006/relationships/hyperlink" Target="cds.cern.ch/record/1995621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Text Placeholder 9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Sources d’information permanentes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Transparents : </a:t>
            </a:r>
            <a:r>
              <a:rPr lang="fr-FR" dirty="0" err="1" smtClean="0">
                <a:hlinkClick r:id="rId3"/>
              </a:rPr>
              <a:t>Indico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Brochure : </a:t>
            </a:r>
            <a:r>
              <a:rPr lang="fr-FR" dirty="0" smtClean="0">
                <a:hlinkClick r:id="rId4" action="ppaction://hlinkfile"/>
              </a:rPr>
              <a:t>Quand vous quitterez le CERN</a:t>
            </a:r>
            <a:endParaRPr lang="fr-FR" dirty="0" smtClean="0"/>
          </a:p>
          <a:p>
            <a:r>
              <a:rPr lang="fr-FR" dirty="0" smtClean="0"/>
              <a:t>Procédures: </a:t>
            </a:r>
            <a:r>
              <a:rPr lang="fr-FR" dirty="0">
                <a:hlinkClick r:id="rId5"/>
              </a:rPr>
              <a:t>Admin e-guide </a:t>
            </a:r>
            <a:endParaRPr lang="fr-FR" dirty="0"/>
          </a:p>
          <a:p>
            <a:pPr marL="635508" lvl="2" indent="0">
              <a:buNone/>
            </a:pPr>
            <a:r>
              <a:rPr lang="fr-FR" dirty="0"/>
              <a:t>A</a:t>
            </a:r>
            <a:r>
              <a:rPr lang="fr-FR" dirty="0" smtClean="0"/>
              <a:t>près fin de contrat, pages publics uniquement</a:t>
            </a:r>
          </a:p>
          <a:p>
            <a:r>
              <a:rPr lang="fr-FR" dirty="0" smtClean="0"/>
              <a:t>Bonus : vidéo (en F et en E)</a:t>
            </a:r>
          </a:p>
          <a:p>
            <a:pPr marL="36576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578" y="3037024"/>
            <a:ext cx="609555" cy="58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séminaires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Quitter le CERN, </a:t>
            </a:r>
          </a:p>
          <a:p>
            <a:pPr marL="448056" lvl="1" indent="0">
              <a:buNone/>
            </a:pPr>
            <a:r>
              <a:rPr lang="fr-FR" dirty="0" smtClean="0"/>
              <a:t>	½ journée, aujourd’hui</a:t>
            </a:r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dirty="0" smtClean="0"/>
              <a:t>Préparation à la retraite, 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 </a:t>
            </a:r>
            <a:r>
              <a:rPr lang="fr-FR" dirty="0" smtClean="0"/>
              <a:t>jours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prochaine session : 14-15 février (en français)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9921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FR" dirty="0" smtClean="0"/>
              <a:t>Interactive : discussion</a:t>
            </a:r>
          </a:p>
          <a:p>
            <a:pPr marL="36576" indent="0">
              <a:buNone/>
            </a:pPr>
            <a:r>
              <a:rPr lang="fr-FR" dirty="0" smtClean="0"/>
              <a:t>Groupes de 20 personnes, par langues</a:t>
            </a:r>
          </a:p>
          <a:p>
            <a:pPr marL="36576" indent="0">
              <a:buNone/>
            </a:pPr>
            <a:r>
              <a:rPr lang="fr-FR" dirty="0" smtClean="0"/>
              <a:t>Ouvert aux conjoint/partenaire</a:t>
            </a:r>
          </a:p>
          <a:p>
            <a:pPr marL="36576" indent="0">
              <a:buNone/>
            </a:pPr>
            <a:r>
              <a:rPr lang="fr-FR" dirty="0" smtClean="0"/>
              <a:t>Inscription comme </a:t>
            </a:r>
            <a:r>
              <a:rPr lang="fr-FR" dirty="0" smtClean="0"/>
              <a:t>toute autre formation </a:t>
            </a:r>
            <a:r>
              <a:rPr lang="fr-FR" dirty="0" smtClean="0"/>
              <a:t>interne</a:t>
            </a:r>
          </a:p>
          <a:p>
            <a:pPr marL="36576" indent="0">
              <a:buNone/>
            </a:pPr>
            <a:endParaRPr lang="fr-FR" dirty="0"/>
          </a:p>
          <a:p>
            <a:pPr marL="36576" indent="0">
              <a:buNone/>
            </a:pPr>
            <a:r>
              <a:rPr lang="fr-FR" dirty="0" smtClean="0"/>
              <a:t>Animation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135" y="3310752"/>
            <a:ext cx="3913237" cy="118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Thèmes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07650" y="1200151"/>
            <a:ext cx="3144852" cy="326278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fr-FR" dirty="0" smtClean="0"/>
              <a:t>Jour 1</a:t>
            </a:r>
          </a:p>
          <a:p>
            <a:pPr marL="36576" indent="0">
              <a:buNone/>
            </a:pPr>
            <a:r>
              <a:rPr lang="fr-FR" dirty="0" smtClean="0"/>
              <a:t>La partie immergée</a:t>
            </a:r>
          </a:p>
          <a:p>
            <a:pPr marL="448056" lvl="1" indent="0">
              <a:buNone/>
            </a:pPr>
            <a:r>
              <a:rPr lang="fr-FR" sz="2000" dirty="0" smtClean="0"/>
              <a:t>Les changements importants</a:t>
            </a:r>
          </a:p>
          <a:p>
            <a:pPr marL="448056" lvl="1" indent="0">
              <a:buNone/>
            </a:pPr>
            <a:r>
              <a:rPr lang="fr-FR" sz="2000" dirty="0" smtClean="0"/>
              <a:t>Gestion du temps</a:t>
            </a:r>
          </a:p>
          <a:p>
            <a:pPr marL="448056" lvl="1" indent="0">
              <a:buNone/>
            </a:pPr>
            <a:r>
              <a:rPr lang="fr-FR" sz="2000" dirty="0" smtClean="0"/>
              <a:t>Projets</a:t>
            </a:r>
          </a:p>
          <a:p>
            <a:pPr marL="448056" lvl="1" indent="0">
              <a:buNone/>
            </a:pPr>
            <a:r>
              <a:rPr lang="fr-FR" sz="2000" dirty="0" smtClean="0"/>
              <a:t>Réseau social</a:t>
            </a:r>
          </a:p>
          <a:p>
            <a:pPr marL="448056" lvl="1" indent="0">
              <a:buNone/>
            </a:pPr>
            <a:r>
              <a:rPr lang="fr-FR" sz="2000" dirty="0" smtClean="0"/>
              <a:t>Le couple/la solitude</a:t>
            </a:r>
          </a:p>
          <a:p>
            <a:pPr marL="448056" lvl="1" indent="0">
              <a:buNone/>
            </a:pPr>
            <a:r>
              <a:rPr lang="fr-FR" sz="2000" dirty="0"/>
              <a:t>Santé et prévention</a:t>
            </a:r>
          </a:p>
          <a:p>
            <a:pPr marL="448056" lvl="1" indent="0">
              <a:buNone/>
            </a:pPr>
            <a:endParaRPr lang="fr-FR" sz="2000" dirty="0" smtClean="0"/>
          </a:p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665861" y="1212436"/>
            <a:ext cx="3341405" cy="3262789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fr-FR" dirty="0" smtClean="0"/>
              <a:t>Jour 2</a:t>
            </a:r>
          </a:p>
          <a:p>
            <a:pPr marL="36576" indent="0">
              <a:buNone/>
            </a:pPr>
            <a:r>
              <a:rPr lang="fr-FR" dirty="0" smtClean="0"/>
              <a:t>La partie visible</a:t>
            </a:r>
          </a:p>
          <a:p>
            <a:pPr marL="448056" lvl="1" indent="0">
              <a:buNone/>
            </a:pPr>
            <a:r>
              <a:rPr lang="fr-FR" sz="2000" dirty="0" smtClean="0"/>
              <a:t>Protection sociale, patrimoine, succession, fiscalité </a:t>
            </a:r>
          </a:p>
          <a:p>
            <a:pPr marL="448056" lvl="1" indent="0">
              <a:buNone/>
            </a:pPr>
            <a:r>
              <a:rPr lang="fr-FR" sz="2000" dirty="0" smtClean="0"/>
              <a:t>- en France (½ journée)</a:t>
            </a:r>
            <a:endParaRPr lang="fr-FR" sz="2000" dirty="0"/>
          </a:p>
          <a:p>
            <a:pPr marL="448056" lvl="1" indent="0">
              <a:buNone/>
            </a:pPr>
            <a:r>
              <a:rPr lang="fr-FR" sz="2000" dirty="0" smtClean="0"/>
              <a:t>- en Suisse (½ journée)</a:t>
            </a:r>
            <a:endParaRPr lang="fr-FR" sz="2000" dirty="0"/>
          </a:p>
          <a:p>
            <a:pPr marL="36576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381" y="1372073"/>
            <a:ext cx="1888926" cy="230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9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5629</TotalTime>
  <Words>167</Words>
  <Application>Microsoft Office PowerPoint</Application>
  <PresentationFormat>On-screen Show (16:9)</PresentationFormat>
  <Paragraphs>69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Conclusion</vt:lpstr>
      <vt:lpstr>Sources d’information permanentes</vt:lpstr>
      <vt:lpstr>2 séminaires</vt:lpstr>
      <vt:lpstr>Format</vt:lpstr>
      <vt:lpstr>Thèmes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45</cp:revision>
  <cp:lastPrinted>2015-11-20T08:25:59Z</cp:lastPrinted>
  <dcterms:created xsi:type="dcterms:W3CDTF">2015-08-13T15:06:22Z</dcterms:created>
  <dcterms:modified xsi:type="dcterms:W3CDTF">2016-11-14T16:20:15Z</dcterms:modified>
</cp:coreProperties>
</file>