
<file path=[Content_Types].xml><?xml version="1.0" encoding="utf-8"?>
<Types xmlns="http://schemas.openxmlformats.org/package/2006/content-types">
  <Default Extension="png" ContentType="image/png"/>
  <Default Extension="wmf" ContentType="image/x-w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2" r:id="rId1"/>
  </p:sldMasterIdLst>
  <p:notesMasterIdLst>
    <p:notesMasterId r:id="rId3"/>
  </p:notesMasterIdLst>
  <p:sldIdLst>
    <p:sldId id="256" r:id="rId2"/>
  </p:sldIdLst>
  <p:sldSz cx="30275213" cy="42803763"/>
  <p:notesSz cx="6715125" cy="9239250"/>
  <p:defaultTextStyle>
    <a:defPPr>
      <a:defRPr lang="en-US"/>
    </a:defPPr>
    <a:lvl1pPr algn="ctr" rtl="0" fontAlgn="base">
      <a:spcBef>
        <a:spcPct val="0"/>
      </a:spcBef>
      <a:spcAft>
        <a:spcPct val="0"/>
      </a:spcAft>
      <a:defRPr sz="8200" kern="1200">
        <a:solidFill>
          <a:schemeClr val="tx1"/>
        </a:solidFill>
        <a:latin typeface="Arial" charset="0"/>
        <a:ea typeface="+mn-ea"/>
        <a:cs typeface="+mn-cs"/>
      </a:defRPr>
    </a:lvl1pPr>
    <a:lvl2pPr marL="434980" algn="ctr" rtl="0" fontAlgn="base">
      <a:spcBef>
        <a:spcPct val="0"/>
      </a:spcBef>
      <a:spcAft>
        <a:spcPct val="0"/>
      </a:spcAft>
      <a:defRPr sz="8200" kern="1200">
        <a:solidFill>
          <a:schemeClr val="tx1"/>
        </a:solidFill>
        <a:latin typeface="Arial" charset="0"/>
        <a:ea typeface="+mn-ea"/>
        <a:cs typeface="+mn-cs"/>
      </a:defRPr>
    </a:lvl2pPr>
    <a:lvl3pPr marL="869960" algn="ctr" rtl="0" fontAlgn="base">
      <a:spcBef>
        <a:spcPct val="0"/>
      </a:spcBef>
      <a:spcAft>
        <a:spcPct val="0"/>
      </a:spcAft>
      <a:defRPr sz="8200" kern="1200">
        <a:solidFill>
          <a:schemeClr val="tx1"/>
        </a:solidFill>
        <a:latin typeface="Arial" charset="0"/>
        <a:ea typeface="+mn-ea"/>
        <a:cs typeface="+mn-cs"/>
      </a:defRPr>
    </a:lvl3pPr>
    <a:lvl4pPr marL="1304940" algn="ctr" rtl="0" fontAlgn="base">
      <a:spcBef>
        <a:spcPct val="0"/>
      </a:spcBef>
      <a:spcAft>
        <a:spcPct val="0"/>
      </a:spcAft>
      <a:defRPr sz="8200" kern="1200">
        <a:solidFill>
          <a:schemeClr val="tx1"/>
        </a:solidFill>
        <a:latin typeface="Arial" charset="0"/>
        <a:ea typeface="+mn-ea"/>
        <a:cs typeface="+mn-cs"/>
      </a:defRPr>
    </a:lvl4pPr>
    <a:lvl5pPr marL="1739920" algn="ctr" rtl="0" fontAlgn="base">
      <a:spcBef>
        <a:spcPct val="0"/>
      </a:spcBef>
      <a:spcAft>
        <a:spcPct val="0"/>
      </a:spcAft>
      <a:defRPr sz="8200" kern="1200">
        <a:solidFill>
          <a:schemeClr val="tx1"/>
        </a:solidFill>
        <a:latin typeface="Arial" charset="0"/>
        <a:ea typeface="+mn-ea"/>
        <a:cs typeface="+mn-cs"/>
      </a:defRPr>
    </a:lvl5pPr>
    <a:lvl6pPr marL="2174900" algn="l" defTabSz="869960" rtl="0" eaLnBrk="1" latinLnBrk="0" hangingPunct="1">
      <a:defRPr sz="8200" kern="1200">
        <a:solidFill>
          <a:schemeClr val="tx1"/>
        </a:solidFill>
        <a:latin typeface="Arial" charset="0"/>
        <a:ea typeface="+mn-ea"/>
        <a:cs typeface="+mn-cs"/>
      </a:defRPr>
    </a:lvl6pPr>
    <a:lvl7pPr marL="2609880" algn="l" defTabSz="869960" rtl="0" eaLnBrk="1" latinLnBrk="0" hangingPunct="1">
      <a:defRPr sz="8200" kern="1200">
        <a:solidFill>
          <a:schemeClr val="tx1"/>
        </a:solidFill>
        <a:latin typeface="Arial" charset="0"/>
        <a:ea typeface="+mn-ea"/>
        <a:cs typeface="+mn-cs"/>
      </a:defRPr>
    </a:lvl7pPr>
    <a:lvl8pPr marL="3044861" algn="l" defTabSz="869960" rtl="0" eaLnBrk="1" latinLnBrk="0" hangingPunct="1">
      <a:defRPr sz="8200" kern="1200">
        <a:solidFill>
          <a:schemeClr val="tx1"/>
        </a:solidFill>
        <a:latin typeface="Arial" charset="0"/>
        <a:ea typeface="+mn-ea"/>
        <a:cs typeface="+mn-cs"/>
      </a:defRPr>
    </a:lvl8pPr>
    <a:lvl9pPr marL="3479841" algn="l" defTabSz="869960" rtl="0" eaLnBrk="1" latinLnBrk="0" hangingPunct="1">
      <a:defRPr sz="82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6288">
          <p15:clr>
            <a:srgbClr val="A4A3A4"/>
          </p15:clr>
        </p15:guide>
        <p15:guide id="2" orient="horz" pos="26261">
          <p15:clr>
            <a:srgbClr val="A4A3A4"/>
          </p15:clr>
        </p15:guide>
        <p15:guide id="3" orient="horz" pos="2793">
          <p15:clr>
            <a:srgbClr val="A4A3A4"/>
          </p15:clr>
        </p15:guide>
        <p15:guide id="4" pos="9536">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nrique Rodriguez Castro" initials="ERC" lastIdx="6" clrIdx="0">
    <p:extLst>
      <p:ext uri="{19B8F6BF-5375-455C-9EA6-DF929625EA0E}">
        <p15:presenceInfo xmlns:p15="http://schemas.microsoft.com/office/powerpoint/2012/main" userId="S-1-5-21-1526224874-1540688658-1361462980-2360456" providerId="AD"/>
      </p:ext>
    </p:extLst>
  </p:cmAuthor>
  <p:cmAuthor id="2" name="Noora" initials="N" lastIdx="1" clrIdx="1">
    <p:extLst>
      <p:ext uri="{19B8F6BF-5375-455C-9EA6-DF929625EA0E}">
        <p15:presenceInfo xmlns:p15="http://schemas.microsoft.com/office/powerpoint/2012/main" userId="Noor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064"/>
    <a:srgbClr val="C14931"/>
    <a:srgbClr val="003399"/>
    <a:srgbClr val="C0C0C0"/>
    <a:srgbClr val="0046D2"/>
    <a:srgbClr val="FF0000"/>
    <a:srgbClr val="698ED9"/>
    <a:srgbClr val="A7C4FF"/>
    <a:srgbClr val="00216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15620"/>
    <p:restoredTop sz="94660"/>
  </p:normalViewPr>
  <p:slideViewPr>
    <p:cSldViewPr snapToGrid="0">
      <p:cViewPr>
        <p:scale>
          <a:sx n="30" d="100"/>
          <a:sy n="30" d="100"/>
        </p:scale>
        <p:origin x="1086" y="-264"/>
      </p:cViewPr>
      <p:guideLst>
        <p:guide orient="horz" pos="6288"/>
        <p:guide orient="horz" pos="26261"/>
        <p:guide orient="horz" pos="2793"/>
        <p:guide pos="9536"/>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endParaRPr lang="en-US" dirty="0"/>
          </a:p>
        </p:txBody>
      </p:sp>
      <p:sp>
        <p:nvSpPr>
          <p:cNvPr id="3075" name="Rectangle 3"/>
          <p:cNvSpPr>
            <a:spLocks noGrp="1" noChangeArrowheads="1"/>
          </p:cNvSpPr>
          <p:nvPr>
            <p:ph type="dt" idx="1"/>
          </p:nvPr>
        </p:nvSpPr>
        <p:spPr bwMode="auto">
          <a:xfrm>
            <a:off x="3803650" y="0"/>
            <a:ext cx="2909888" cy="461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dirty="0"/>
          </a:p>
        </p:txBody>
      </p:sp>
      <p:sp>
        <p:nvSpPr>
          <p:cNvPr id="3076" name="Rectangle 4"/>
          <p:cNvSpPr>
            <a:spLocks noGrp="1" noRot="1" noChangeAspect="1" noChangeArrowheads="1" noTextEdit="1"/>
          </p:cNvSpPr>
          <p:nvPr>
            <p:ph type="sldImg" idx="2"/>
          </p:nvPr>
        </p:nvSpPr>
        <p:spPr bwMode="auto">
          <a:xfrm>
            <a:off x="2132013" y="692150"/>
            <a:ext cx="2452687" cy="3465513"/>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71513" y="4389438"/>
            <a:ext cx="5372100" cy="41576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078" name="Rectangle 6"/>
          <p:cNvSpPr>
            <a:spLocks noGrp="1" noChangeArrowheads="1"/>
          </p:cNvSpPr>
          <p:nvPr>
            <p:ph type="ftr" sz="quarter" idx="4"/>
          </p:nvPr>
        </p:nvSpPr>
        <p:spPr bwMode="auto">
          <a:xfrm>
            <a:off x="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endParaRPr lang="en-US" dirty="0"/>
          </a:p>
        </p:txBody>
      </p:sp>
      <p:sp>
        <p:nvSpPr>
          <p:cNvPr id="3079" name="Rectangle 7"/>
          <p:cNvSpPr>
            <a:spLocks noGrp="1" noChangeArrowheads="1"/>
          </p:cNvSpPr>
          <p:nvPr>
            <p:ph type="sldNum" sz="quarter" idx="5"/>
          </p:nvPr>
        </p:nvSpPr>
        <p:spPr bwMode="auto">
          <a:xfrm>
            <a:off x="3803650" y="8775700"/>
            <a:ext cx="2909888" cy="46196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645BAB7-E9F9-435A-B8BD-F70ADBBCBAF6}" type="slidenum">
              <a:rPr lang="en-US"/>
              <a:pPr/>
              <a:t>‹#›</a:t>
            </a:fld>
            <a:endParaRPr lang="en-US" dirty="0"/>
          </a:p>
        </p:txBody>
      </p:sp>
    </p:spTree>
    <p:extLst>
      <p:ext uri="{BB962C8B-B14F-4D97-AF65-F5344CB8AC3E}">
        <p14:creationId xmlns:p14="http://schemas.microsoft.com/office/powerpoint/2010/main" val="54428414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100" kern="1200">
        <a:solidFill>
          <a:schemeClr val="tx1"/>
        </a:solidFill>
        <a:latin typeface="Arial" charset="0"/>
        <a:ea typeface="+mn-ea"/>
        <a:cs typeface="+mn-cs"/>
      </a:defRPr>
    </a:lvl1pPr>
    <a:lvl2pPr marL="434980" algn="l" rtl="0" fontAlgn="base">
      <a:spcBef>
        <a:spcPct val="30000"/>
      </a:spcBef>
      <a:spcAft>
        <a:spcPct val="0"/>
      </a:spcAft>
      <a:defRPr sz="1100" kern="1200">
        <a:solidFill>
          <a:schemeClr val="tx1"/>
        </a:solidFill>
        <a:latin typeface="Arial" charset="0"/>
        <a:ea typeface="+mn-ea"/>
        <a:cs typeface="+mn-cs"/>
      </a:defRPr>
    </a:lvl2pPr>
    <a:lvl3pPr marL="869960" algn="l" rtl="0" fontAlgn="base">
      <a:spcBef>
        <a:spcPct val="30000"/>
      </a:spcBef>
      <a:spcAft>
        <a:spcPct val="0"/>
      </a:spcAft>
      <a:defRPr sz="1100" kern="1200">
        <a:solidFill>
          <a:schemeClr val="tx1"/>
        </a:solidFill>
        <a:latin typeface="Arial" charset="0"/>
        <a:ea typeface="+mn-ea"/>
        <a:cs typeface="+mn-cs"/>
      </a:defRPr>
    </a:lvl3pPr>
    <a:lvl4pPr marL="1304940" algn="l" rtl="0" fontAlgn="base">
      <a:spcBef>
        <a:spcPct val="30000"/>
      </a:spcBef>
      <a:spcAft>
        <a:spcPct val="0"/>
      </a:spcAft>
      <a:defRPr sz="1100" kern="1200">
        <a:solidFill>
          <a:schemeClr val="tx1"/>
        </a:solidFill>
        <a:latin typeface="Arial" charset="0"/>
        <a:ea typeface="+mn-ea"/>
        <a:cs typeface="+mn-cs"/>
      </a:defRPr>
    </a:lvl4pPr>
    <a:lvl5pPr marL="1739920" algn="l" rtl="0" fontAlgn="base">
      <a:spcBef>
        <a:spcPct val="30000"/>
      </a:spcBef>
      <a:spcAft>
        <a:spcPct val="0"/>
      </a:spcAft>
      <a:defRPr sz="1100" kern="1200">
        <a:solidFill>
          <a:schemeClr val="tx1"/>
        </a:solidFill>
        <a:latin typeface="Arial" charset="0"/>
        <a:ea typeface="+mn-ea"/>
        <a:cs typeface="+mn-cs"/>
      </a:defRPr>
    </a:lvl5pPr>
    <a:lvl6pPr marL="2174900" algn="l" defTabSz="869960" rtl="0" eaLnBrk="1" latinLnBrk="0" hangingPunct="1">
      <a:defRPr sz="1100" kern="1200">
        <a:solidFill>
          <a:schemeClr val="tx1"/>
        </a:solidFill>
        <a:latin typeface="+mn-lt"/>
        <a:ea typeface="+mn-ea"/>
        <a:cs typeface="+mn-cs"/>
      </a:defRPr>
    </a:lvl6pPr>
    <a:lvl7pPr marL="2609880" algn="l" defTabSz="869960" rtl="0" eaLnBrk="1" latinLnBrk="0" hangingPunct="1">
      <a:defRPr sz="1100" kern="1200">
        <a:solidFill>
          <a:schemeClr val="tx1"/>
        </a:solidFill>
        <a:latin typeface="+mn-lt"/>
        <a:ea typeface="+mn-ea"/>
        <a:cs typeface="+mn-cs"/>
      </a:defRPr>
    </a:lvl7pPr>
    <a:lvl8pPr marL="3044861" algn="l" defTabSz="869960" rtl="0" eaLnBrk="1" latinLnBrk="0" hangingPunct="1">
      <a:defRPr sz="1100" kern="1200">
        <a:solidFill>
          <a:schemeClr val="tx1"/>
        </a:solidFill>
        <a:latin typeface="+mn-lt"/>
        <a:ea typeface="+mn-ea"/>
        <a:cs typeface="+mn-cs"/>
      </a:defRPr>
    </a:lvl8pPr>
    <a:lvl9pPr marL="3479841" algn="l" defTabSz="869960"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2C7B9C-DA46-4FE0-B590-97F24EE1DB0E}" type="slidenum">
              <a:rPr lang="en-US"/>
              <a:pPr/>
              <a:t>1</a:t>
            </a:fld>
            <a:endParaRPr lang="en-US" dirty="0"/>
          </a:p>
        </p:txBody>
      </p:sp>
      <p:sp>
        <p:nvSpPr>
          <p:cNvPr id="4098" name="Rectangle 2"/>
          <p:cNvSpPr>
            <a:spLocks noGrp="1" noRot="1" noChangeAspect="1" noChangeArrowheads="1" noTextEdit="1"/>
          </p:cNvSpPr>
          <p:nvPr>
            <p:ph type="sldImg"/>
          </p:nvPr>
        </p:nvSpPr>
        <p:spPr>
          <a:xfrm>
            <a:off x="2132013" y="692150"/>
            <a:ext cx="2452687" cy="3465513"/>
          </a:xfrm>
          <a:ln/>
        </p:spPr>
      </p:sp>
      <p:sp>
        <p:nvSpPr>
          <p:cNvPr id="4099" name="Rectangle 3"/>
          <p:cNvSpPr>
            <a:spLocks noGrp="1" noChangeArrowheads="1"/>
          </p:cNvSpPr>
          <p:nvPr>
            <p:ph type="body" idx="1"/>
          </p:nvPr>
        </p:nvSpPr>
        <p:spPr/>
        <p:txBody>
          <a:bodyPr/>
          <a:lstStyle/>
          <a:p>
            <a:endParaRPr lang="en-US" dirty="0"/>
          </a:p>
        </p:txBody>
      </p:sp>
    </p:spTree>
    <p:extLst>
      <p:ext uri="{BB962C8B-B14F-4D97-AF65-F5344CB8AC3E}">
        <p14:creationId xmlns:p14="http://schemas.microsoft.com/office/powerpoint/2010/main" val="41412008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641" y="7005156"/>
            <a:ext cx="25733931" cy="14902051"/>
          </a:xfrm>
        </p:spPr>
        <p:txBody>
          <a:bodyPr anchor="b"/>
          <a:lstStyle>
            <a:lvl1pPr algn="ctr">
              <a:defRPr sz="19865"/>
            </a:lvl1pPr>
          </a:lstStyle>
          <a:p>
            <a:r>
              <a:rPr lang="en-US"/>
              <a:t>Click to edit Master title style</a:t>
            </a:r>
            <a:endParaRPr lang="en-US" dirty="0"/>
          </a:p>
        </p:txBody>
      </p:sp>
      <p:sp>
        <p:nvSpPr>
          <p:cNvPr id="3" name="Subtitle 2"/>
          <p:cNvSpPr>
            <a:spLocks noGrp="1"/>
          </p:cNvSpPr>
          <p:nvPr>
            <p:ph type="subTitle" idx="1"/>
          </p:nvPr>
        </p:nvSpPr>
        <p:spPr>
          <a:xfrm>
            <a:off x="3784402" y="22481887"/>
            <a:ext cx="22706410" cy="10334331"/>
          </a:xfrm>
        </p:spPr>
        <p:txBody>
          <a:bodyPr/>
          <a:lstStyle>
            <a:lvl1pPr marL="0" indent="0" algn="ctr">
              <a:buNone/>
              <a:defRPr sz="7946"/>
            </a:lvl1pPr>
            <a:lvl2pPr marL="1513743" indent="0" algn="ctr">
              <a:buNone/>
              <a:defRPr sz="6622"/>
            </a:lvl2pPr>
            <a:lvl3pPr marL="3027487" indent="0" algn="ctr">
              <a:buNone/>
              <a:defRPr sz="5960"/>
            </a:lvl3pPr>
            <a:lvl4pPr marL="4541230" indent="0" algn="ctr">
              <a:buNone/>
              <a:defRPr sz="5297"/>
            </a:lvl4pPr>
            <a:lvl5pPr marL="6054974" indent="0" algn="ctr">
              <a:buNone/>
              <a:defRPr sz="5297"/>
            </a:lvl5pPr>
            <a:lvl6pPr marL="7568717" indent="0" algn="ctr">
              <a:buNone/>
              <a:defRPr sz="5297"/>
            </a:lvl6pPr>
            <a:lvl7pPr marL="9082461" indent="0" algn="ctr">
              <a:buNone/>
              <a:defRPr sz="5297"/>
            </a:lvl7pPr>
            <a:lvl8pPr marL="10596204" indent="0" algn="ctr">
              <a:buNone/>
              <a:defRPr sz="5297"/>
            </a:lvl8pPr>
            <a:lvl9pPr marL="12109948" indent="0" algn="ctr">
              <a:buNone/>
              <a:defRPr sz="5297"/>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201A2504-5033-49A3-8332-0E6211B6EC03}" type="datetimeFigureOut">
              <a:rPr lang="en-GB" smtClean="0"/>
              <a:t>17/03/2017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25014615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01A2504-5033-49A3-8332-0E6211B6EC03}" type="datetimeFigureOut">
              <a:rPr lang="en-GB" smtClean="0"/>
              <a:t>17/03/2017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15744682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1665701" y="2278904"/>
            <a:ext cx="6528093" cy="3627421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081423" y="2278904"/>
            <a:ext cx="19205838" cy="362742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01A2504-5033-49A3-8332-0E6211B6EC03}" type="datetimeFigureOut">
              <a:rPr lang="en-GB" smtClean="0"/>
              <a:t>17/03/2017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354863310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662314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01A2504-5033-49A3-8332-0E6211B6EC03}" type="datetimeFigureOut">
              <a:rPr lang="en-GB" smtClean="0"/>
              <a:t>17/03/2017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15256181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65654" y="10671229"/>
            <a:ext cx="26112371" cy="17805173"/>
          </a:xfrm>
        </p:spPr>
        <p:txBody>
          <a:bodyPr anchor="b"/>
          <a:lstStyle>
            <a:lvl1pPr>
              <a:defRPr sz="19865"/>
            </a:lvl1pPr>
          </a:lstStyle>
          <a:p>
            <a:r>
              <a:rPr lang="en-US"/>
              <a:t>Click to edit Master title style</a:t>
            </a:r>
            <a:endParaRPr lang="en-US" dirty="0"/>
          </a:p>
        </p:txBody>
      </p:sp>
      <p:sp>
        <p:nvSpPr>
          <p:cNvPr id="3" name="Text Placeholder 2"/>
          <p:cNvSpPr>
            <a:spLocks noGrp="1"/>
          </p:cNvSpPr>
          <p:nvPr>
            <p:ph type="body" idx="1"/>
          </p:nvPr>
        </p:nvSpPr>
        <p:spPr>
          <a:xfrm>
            <a:off x="2065654" y="28644846"/>
            <a:ext cx="26112371" cy="9363320"/>
          </a:xfrm>
        </p:spPr>
        <p:txBody>
          <a:bodyPr/>
          <a:lstStyle>
            <a:lvl1pPr marL="0" indent="0">
              <a:buNone/>
              <a:defRPr sz="7946">
                <a:solidFill>
                  <a:schemeClr val="tx1"/>
                </a:solidFill>
              </a:defRPr>
            </a:lvl1pPr>
            <a:lvl2pPr marL="1513743" indent="0">
              <a:buNone/>
              <a:defRPr sz="6622">
                <a:solidFill>
                  <a:schemeClr val="tx1">
                    <a:tint val="75000"/>
                  </a:schemeClr>
                </a:solidFill>
              </a:defRPr>
            </a:lvl2pPr>
            <a:lvl3pPr marL="3027487" indent="0">
              <a:buNone/>
              <a:defRPr sz="5960">
                <a:solidFill>
                  <a:schemeClr val="tx1">
                    <a:tint val="75000"/>
                  </a:schemeClr>
                </a:solidFill>
              </a:defRPr>
            </a:lvl3pPr>
            <a:lvl4pPr marL="4541230" indent="0">
              <a:buNone/>
              <a:defRPr sz="5297">
                <a:solidFill>
                  <a:schemeClr val="tx1">
                    <a:tint val="75000"/>
                  </a:schemeClr>
                </a:solidFill>
              </a:defRPr>
            </a:lvl4pPr>
            <a:lvl5pPr marL="6054974" indent="0">
              <a:buNone/>
              <a:defRPr sz="5297">
                <a:solidFill>
                  <a:schemeClr val="tx1">
                    <a:tint val="75000"/>
                  </a:schemeClr>
                </a:solidFill>
              </a:defRPr>
            </a:lvl5pPr>
            <a:lvl6pPr marL="7568717" indent="0">
              <a:buNone/>
              <a:defRPr sz="5297">
                <a:solidFill>
                  <a:schemeClr val="tx1">
                    <a:tint val="75000"/>
                  </a:schemeClr>
                </a:solidFill>
              </a:defRPr>
            </a:lvl6pPr>
            <a:lvl7pPr marL="9082461" indent="0">
              <a:buNone/>
              <a:defRPr sz="5297">
                <a:solidFill>
                  <a:schemeClr val="tx1">
                    <a:tint val="75000"/>
                  </a:schemeClr>
                </a:solidFill>
              </a:defRPr>
            </a:lvl7pPr>
            <a:lvl8pPr marL="10596204" indent="0">
              <a:buNone/>
              <a:defRPr sz="5297">
                <a:solidFill>
                  <a:schemeClr val="tx1">
                    <a:tint val="75000"/>
                  </a:schemeClr>
                </a:solidFill>
              </a:defRPr>
            </a:lvl8pPr>
            <a:lvl9pPr marL="12109948" indent="0">
              <a:buNone/>
              <a:defRPr sz="5297">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01A2504-5033-49A3-8332-0E6211B6EC03}" type="datetimeFigureOut">
              <a:rPr lang="en-GB" smtClean="0"/>
              <a:t>17/03/2017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2029469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081421"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5326826" y="11394520"/>
            <a:ext cx="12866966" cy="2715859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201A2504-5033-49A3-8332-0E6211B6EC03}" type="datetimeFigureOut">
              <a:rPr lang="en-GB" smtClean="0"/>
              <a:t>17/03/2017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21463485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278913"/>
            <a:ext cx="26112371" cy="8273416"/>
          </a:xfrm>
        </p:spPr>
        <p:txBody>
          <a:bodyPr/>
          <a:lstStyle/>
          <a:p>
            <a:r>
              <a:rPr lang="en-US"/>
              <a:t>Click to edit Master title style</a:t>
            </a:r>
            <a:endParaRPr lang="en-US" dirty="0"/>
          </a:p>
        </p:txBody>
      </p:sp>
      <p:sp>
        <p:nvSpPr>
          <p:cNvPr id="3" name="Text Placeholder 2"/>
          <p:cNvSpPr>
            <a:spLocks noGrp="1"/>
          </p:cNvSpPr>
          <p:nvPr>
            <p:ph type="body" idx="1"/>
          </p:nvPr>
        </p:nvSpPr>
        <p:spPr>
          <a:xfrm>
            <a:off x="2085368" y="10492870"/>
            <a:ext cx="12807832"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Click to edit Master text styles</a:t>
            </a:r>
          </a:p>
        </p:txBody>
      </p:sp>
      <p:sp>
        <p:nvSpPr>
          <p:cNvPr id="4" name="Content Placeholder 3"/>
          <p:cNvSpPr>
            <a:spLocks noGrp="1"/>
          </p:cNvSpPr>
          <p:nvPr>
            <p:ph sz="half" idx="2"/>
          </p:nvPr>
        </p:nvSpPr>
        <p:spPr>
          <a:xfrm>
            <a:off x="2085368" y="15635264"/>
            <a:ext cx="12807832"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5326828" y="10492870"/>
            <a:ext cx="12870909" cy="5142393"/>
          </a:xfrm>
        </p:spPr>
        <p:txBody>
          <a:bodyPr anchor="b"/>
          <a:lstStyle>
            <a:lvl1pPr marL="0" indent="0">
              <a:buNone/>
              <a:defRPr sz="7946" b="1"/>
            </a:lvl1pPr>
            <a:lvl2pPr marL="1513743" indent="0">
              <a:buNone/>
              <a:defRPr sz="6622" b="1"/>
            </a:lvl2pPr>
            <a:lvl3pPr marL="3027487" indent="0">
              <a:buNone/>
              <a:defRPr sz="5960" b="1"/>
            </a:lvl3pPr>
            <a:lvl4pPr marL="4541230" indent="0">
              <a:buNone/>
              <a:defRPr sz="5297" b="1"/>
            </a:lvl4pPr>
            <a:lvl5pPr marL="6054974" indent="0">
              <a:buNone/>
              <a:defRPr sz="5297" b="1"/>
            </a:lvl5pPr>
            <a:lvl6pPr marL="7568717" indent="0">
              <a:buNone/>
              <a:defRPr sz="5297" b="1"/>
            </a:lvl6pPr>
            <a:lvl7pPr marL="9082461" indent="0">
              <a:buNone/>
              <a:defRPr sz="5297" b="1"/>
            </a:lvl7pPr>
            <a:lvl8pPr marL="10596204" indent="0">
              <a:buNone/>
              <a:defRPr sz="5297" b="1"/>
            </a:lvl8pPr>
            <a:lvl9pPr marL="12109948" indent="0">
              <a:buNone/>
              <a:defRPr sz="5297" b="1"/>
            </a:lvl9pPr>
          </a:lstStyle>
          <a:p>
            <a:pPr lvl="0"/>
            <a:r>
              <a:rPr lang="en-US"/>
              <a:t>Click to edit Master text styles</a:t>
            </a:r>
          </a:p>
        </p:txBody>
      </p:sp>
      <p:sp>
        <p:nvSpPr>
          <p:cNvPr id="6" name="Content Placeholder 5"/>
          <p:cNvSpPr>
            <a:spLocks noGrp="1"/>
          </p:cNvSpPr>
          <p:nvPr>
            <p:ph sz="quarter" idx="4"/>
          </p:nvPr>
        </p:nvSpPr>
        <p:spPr>
          <a:xfrm>
            <a:off x="15326828" y="15635264"/>
            <a:ext cx="12870909" cy="2299711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201A2504-5033-49A3-8332-0E6211B6EC03}" type="datetimeFigureOut">
              <a:rPr lang="en-GB" smtClean="0"/>
              <a:t>17/03/2017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9041890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201A2504-5033-49A3-8332-0E6211B6EC03}" type="datetimeFigureOut">
              <a:rPr lang="en-GB" smtClean="0"/>
              <a:t>17/03/2017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2280657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01A2504-5033-49A3-8332-0E6211B6EC03}" type="datetimeFigureOut">
              <a:rPr lang="en-GB" smtClean="0"/>
              <a:t>17/03/2017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21098554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Content Placeholder 2"/>
          <p:cNvSpPr>
            <a:spLocks noGrp="1"/>
          </p:cNvSpPr>
          <p:nvPr>
            <p:ph idx="1"/>
          </p:nvPr>
        </p:nvSpPr>
        <p:spPr>
          <a:xfrm>
            <a:off x="12870909" y="6162959"/>
            <a:ext cx="15326827" cy="30418415"/>
          </a:xfrm>
        </p:spPr>
        <p:txBody>
          <a:bodyPr/>
          <a:lstStyle>
            <a:lvl1pPr>
              <a:defRPr sz="10595"/>
            </a:lvl1pPr>
            <a:lvl2pPr>
              <a:defRPr sz="9271"/>
            </a:lvl2pPr>
            <a:lvl3pPr>
              <a:defRPr sz="7946"/>
            </a:lvl3pPr>
            <a:lvl4pPr>
              <a:defRPr sz="6622"/>
            </a:lvl4pPr>
            <a:lvl5pPr>
              <a:defRPr sz="6622"/>
            </a:lvl5pPr>
            <a:lvl6pPr>
              <a:defRPr sz="6622"/>
            </a:lvl6pPr>
            <a:lvl7pPr>
              <a:defRPr sz="6622"/>
            </a:lvl7pPr>
            <a:lvl8pPr>
              <a:defRPr sz="6622"/>
            </a:lvl8pPr>
            <a:lvl9pPr>
              <a:defRPr sz="6622"/>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201A2504-5033-49A3-8332-0E6211B6EC03}" type="datetimeFigureOut">
              <a:rPr lang="en-GB" smtClean="0"/>
              <a:t>17/03/2017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680121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085364" y="2853584"/>
            <a:ext cx="9764544" cy="9987545"/>
          </a:xfrm>
        </p:spPr>
        <p:txBody>
          <a:bodyPr anchor="b"/>
          <a:lstStyle>
            <a:lvl1pPr>
              <a:defRPr sz="10595"/>
            </a:lvl1pPr>
          </a:lstStyle>
          <a:p>
            <a:r>
              <a:rPr lang="en-US"/>
              <a:t>Click to edit Master title style</a:t>
            </a:r>
            <a:endParaRPr lang="en-US" dirty="0"/>
          </a:p>
        </p:txBody>
      </p:sp>
      <p:sp>
        <p:nvSpPr>
          <p:cNvPr id="3" name="Picture Placeholder 2"/>
          <p:cNvSpPr>
            <a:spLocks noGrp="1" noChangeAspect="1"/>
          </p:cNvSpPr>
          <p:nvPr>
            <p:ph type="pic" idx="1"/>
          </p:nvPr>
        </p:nvSpPr>
        <p:spPr>
          <a:xfrm>
            <a:off x="12870909" y="6162959"/>
            <a:ext cx="15326827" cy="30418415"/>
          </a:xfrm>
        </p:spPr>
        <p:txBody>
          <a:bodyPr anchor="t"/>
          <a:lstStyle>
            <a:lvl1pPr marL="0" indent="0">
              <a:buNone/>
              <a:defRPr sz="10595"/>
            </a:lvl1pPr>
            <a:lvl2pPr marL="1513743" indent="0">
              <a:buNone/>
              <a:defRPr sz="9271"/>
            </a:lvl2pPr>
            <a:lvl3pPr marL="3027487" indent="0">
              <a:buNone/>
              <a:defRPr sz="7946"/>
            </a:lvl3pPr>
            <a:lvl4pPr marL="4541230" indent="0">
              <a:buNone/>
              <a:defRPr sz="6622"/>
            </a:lvl4pPr>
            <a:lvl5pPr marL="6054974" indent="0">
              <a:buNone/>
              <a:defRPr sz="6622"/>
            </a:lvl5pPr>
            <a:lvl6pPr marL="7568717" indent="0">
              <a:buNone/>
              <a:defRPr sz="6622"/>
            </a:lvl6pPr>
            <a:lvl7pPr marL="9082461" indent="0">
              <a:buNone/>
              <a:defRPr sz="6622"/>
            </a:lvl7pPr>
            <a:lvl8pPr marL="10596204" indent="0">
              <a:buNone/>
              <a:defRPr sz="6622"/>
            </a:lvl8pPr>
            <a:lvl9pPr marL="12109948" indent="0">
              <a:buNone/>
              <a:defRPr sz="6622"/>
            </a:lvl9pPr>
          </a:lstStyle>
          <a:p>
            <a:r>
              <a:rPr lang="en-US"/>
              <a:t>Click icon to add picture</a:t>
            </a:r>
            <a:endParaRPr lang="en-US" dirty="0"/>
          </a:p>
        </p:txBody>
      </p:sp>
      <p:sp>
        <p:nvSpPr>
          <p:cNvPr id="4" name="Text Placeholder 3"/>
          <p:cNvSpPr>
            <a:spLocks noGrp="1"/>
          </p:cNvSpPr>
          <p:nvPr>
            <p:ph type="body" sz="half" idx="2"/>
          </p:nvPr>
        </p:nvSpPr>
        <p:spPr>
          <a:xfrm>
            <a:off x="2085364" y="12841129"/>
            <a:ext cx="9764544" cy="23789780"/>
          </a:xfrm>
        </p:spPr>
        <p:txBody>
          <a:bodyPr/>
          <a:lstStyle>
            <a:lvl1pPr marL="0" indent="0">
              <a:buNone/>
              <a:defRPr sz="5297"/>
            </a:lvl1pPr>
            <a:lvl2pPr marL="1513743" indent="0">
              <a:buNone/>
              <a:defRPr sz="4635"/>
            </a:lvl2pPr>
            <a:lvl3pPr marL="3027487" indent="0">
              <a:buNone/>
              <a:defRPr sz="3973"/>
            </a:lvl3pPr>
            <a:lvl4pPr marL="4541230" indent="0">
              <a:buNone/>
              <a:defRPr sz="3311"/>
            </a:lvl4pPr>
            <a:lvl5pPr marL="6054974" indent="0">
              <a:buNone/>
              <a:defRPr sz="3311"/>
            </a:lvl5pPr>
            <a:lvl6pPr marL="7568717" indent="0">
              <a:buNone/>
              <a:defRPr sz="3311"/>
            </a:lvl6pPr>
            <a:lvl7pPr marL="9082461" indent="0">
              <a:buNone/>
              <a:defRPr sz="3311"/>
            </a:lvl7pPr>
            <a:lvl8pPr marL="10596204" indent="0">
              <a:buNone/>
              <a:defRPr sz="3311"/>
            </a:lvl8pPr>
            <a:lvl9pPr marL="12109948" indent="0">
              <a:buNone/>
              <a:defRPr sz="3311"/>
            </a:lvl9pPr>
          </a:lstStyle>
          <a:p>
            <a:pPr lvl="0"/>
            <a:r>
              <a:rPr lang="en-US"/>
              <a:t>Click to edit Master text styles</a:t>
            </a:r>
          </a:p>
        </p:txBody>
      </p:sp>
      <p:sp>
        <p:nvSpPr>
          <p:cNvPr id="5" name="Date Placeholder 4"/>
          <p:cNvSpPr>
            <a:spLocks noGrp="1"/>
          </p:cNvSpPr>
          <p:nvPr>
            <p:ph type="dt" sz="half" idx="10"/>
          </p:nvPr>
        </p:nvSpPr>
        <p:spPr/>
        <p:txBody>
          <a:bodyPr/>
          <a:lstStyle/>
          <a:p>
            <a:fld id="{201A2504-5033-49A3-8332-0E6211B6EC03}" type="datetimeFigureOut">
              <a:rPr lang="en-GB" smtClean="0"/>
              <a:t>17/03/2017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79432F3-A4C4-423B-A14C-656D119000C8}" type="slidenum">
              <a:rPr lang="en-GB" smtClean="0"/>
              <a:t>‹#›</a:t>
            </a:fld>
            <a:endParaRPr lang="en-GB"/>
          </a:p>
        </p:txBody>
      </p:sp>
    </p:spTree>
    <p:extLst>
      <p:ext uri="{BB962C8B-B14F-4D97-AF65-F5344CB8AC3E}">
        <p14:creationId xmlns:p14="http://schemas.microsoft.com/office/powerpoint/2010/main" val="233992405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wmf"/><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postersession.com/"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81421" y="2278913"/>
            <a:ext cx="26112371" cy="827341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081421" y="11394520"/>
            <a:ext cx="26112371" cy="2715859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081421" y="39672756"/>
            <a:ext cx="6811923" cy="2278904"/>
          </a:xfrm>
          <a:prstGeom prst="rect">
            <a:avLst/>
          </a:prstGeom>
        </p:spPr>
        <p:txBody>
          <a:bodyPr vert="horz" lIns="91440" tIns="45720" rIns="91440" bIns="45720" rtlCol="0" anchor="ctr"/>
          <a:lstStyle>
            <a:lvl1pPr algn="l">
              <a:defRPr sz="3973">
                <a:solidFill>
                  <a:schemeClr val="tx1">
                    <a:tint val="75000"/>
                  </a:schemeClr>
                </a:solidFill>
              </a:defRPr>
            </a:lvl1pPr>
          </a:lstStyle>
          <a:p>
            <a:fld id="{201A2504-5033-49A3-8332-0E6211B6EC03}" type="datetimeFigureOut">
              <a:rPr lang="en-GB" smtClean="0"/>
              <a:t>17/03/2017</a:t>
            </a:fld>
            <a:endParaRPr lang="en-GB"/>
          </a:p>
        </p:txBody>
      </p:sp>
      <p:sp>
        <p:nvSpPr>
          <p:cNvPr id="5" name="Footer Placeholder 4"/>
          <p:cNvSpPr>
            <a:spLocks noGrp="1"/>
          </p:cNvSpPr>
          <p:nvPr>
            <p:ph type="ftr" sz="quarter" idx="3"/>
          </p:nvPr>
        </p:nvSpPr>
        <p:spPr>
          <a:xfrm>
            <a:off x="10028665" y="39672756"/>
            <a:ext cx="10217884" cy="2278904"/>
          </a:xfrm>
          <a:prstGeom prst="rect">
            <a:avLst/>
          </a:prstGeom>
        </p:spPr>
        <p:txBody>
          <a:bodyPr vert="horz" lIns="91440" tIns="45720" rIns="91440" bIns="45720" rtlCol="0" anchor="ctr"/>
          <a:lstStyle>
            <a:lvl1pPr algn="ctr">
              <a:defRPr sz="3973">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21381869" y="39672756"/>
            <a:ext cx="6811923" cy="2278904"/>
          </a:xfrm>
          <a:prstGeom prst="rect">
            <a:avLst/>
          </a:prstGeom>
        </p:spPr>
        <p:txBody>
          <a:bodyPr vert="horz" lIns="91440" tIns="45720" rIns="91440" bIns="45720" rtlCol="0" anchor="ctr"/>
          <a:lstStyle>
            <a:lvl1pPr algn="r">
              <a:defRPr sz="3973">
                <a:solidFill>
                  <a:schemeClr val="tx1">
                    <a:tint val="75000"/>
                  </a:schemeClr>
                </a:solidFill>
              </a:defRPr>
            </a:lvl1pPr>
          </a:lstStyle>
          <a:p>
            <a:fld id="{A79432F3-A4C4-423B-A14C-656D119000C8}" type="slidenum">
              <a:rPr lang="en-GB" smtClean="0"/>
              <a:t>‹#›</a:t>
            </a:fld>
            <a:endParaRPr lang="en-GB"/>
          </a:p>
        </p:txBody>
      </p:sp>
      <p:sp>
        <p:nvSpPr>
          <p:cNvPr id="7" name="TextBox 6"/>
          <p:cNvSpPr txBox="1"/>
          <p:nvPr userDrawn="1"/>
        </p:nvSpPr>
        <p:spPr>
          <a:xfrm rot="16200000">
            <a:off x="24748747" y="42184203"/>
            <a:ext cx="388281" cy="103234"/>
          </a:xfrm>
          <a:prstGeom prst="rect">
            <a:avLst/>
          </a:prstGeom>
          <a:noFill/>
        </p:spPr>
        <p:txBody>
          <a:bodyPr wrap="square" lIns="86996" tIns="43498" rIns="86996" bIns="43498" rtlCol="0">
            <a:spAutoFit/>
          </a:bodyPr>
          <a:lstStyle/>
          <a:p>
            <a:pPr marL="0" marR="0" indent="0" algn="ctr" defTabSz="869960" rtl="0" eaLnBrk="1" fontAlgn="base" latinLnBrk="0" hangingPunct="1">
              <a:lnSpc>
                <a:spcPct val="100000"/>
              </a:lnSpc>
              <a:spcBef>
                <a:spcPct val="0"/>
              </a:spcBef>
              <a:spcAft>
                <a:spcPct val="0"/>
              </a:spcAft>
              <a:buClrTx/>
              <a:buSzTx/>
              <a:buFontTx/>
              <a:buNone/>
              <a:tabLst/>
              <a:defRPr/>
            </a:pPr>
            <a:r>
              <a:rPr lang="en-US" sz="100" dirty="0">
                <a:effectLst/>
                <a:hlinkClick r:id="rId14"/>
              </a:rPr>
              <a:t>www.postersession.com</a:t>
            </a:r>
            <a:endParaRPr lang="en-US" sz="100" dirty="0">
              <a:effectLst/>
            </a:endParaRPr>
          </a:p>
        </p:txBody>
      </p:sp>
      <p:pic>
        <p:nvPicPr>
          <p:cNvPr id="8" name="Picture 7"/>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r="38727"/>
          <a:stretch>
            <a:fillRect/>
          </a:stretch>
        </p:blipFill>
        <p:spPr bwMode="auto">
          <a:xfrm>
            <a:off x="22904336" y="42144693"/>
            <a:ext cx="3809222" cy="207455"/>
          </a:xfrm>
          <a:prstGeom prst="rect">
            <a:avLst/>
          </a:prstGeom>
          <a:noFill/>
          <a:ln>
            <a:noFill/>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1"/>
          <p:cNvSpPr txBox="1"/>
          <p:nvPr userDrawn="1"/>
        </p:nvSpPr>
        <p:spPr>
          <a:xfrm>
            <a:off x="26713557" y="42062330"/>
            <a:ext cx="2242539" cy="318678"/>
          </a:xfrm>
          <a:prstGeom prst="rect">
            <a:avLst/>
          </a:prstGeom>
          <a:noFill/>
        </p:spPr>
        <p:txBody>
          <a:bodyPr wrap="none" lIns="86996" tIns="43498" rIns="86996" bIns="43498"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r>
              <a:rPr lang="en-US" sz="1500" dirty="0">
                <a:solidFill>
                  <a:schemeClr val="bg1"/>
                </a:solidFill>
              </a:rPr>
              <a:t>www.postersession.com</a:t>
            </a:r>
          </a:p>
        </p:txBody>
      </p:sp>
    </p:spTree>
    <p:extLst>
      <p:ext uri="{BB962C8B-B14F-4D97-AF65-F5344CB8AC3E}">
        <p14:creationId xmlns:p14="http://schemas.microsoft.com/office/powerpoint/2010/main" val="2138287935"/>
      </p:ext>
    </p:extLst>
  </p:cSld>
  <p:clrMap bg1="lt1" tx1="dk1" bg2="lt2" tx2="dk2" accent1="accent1" accent2="accent2" accent3="accent3" accent4="accent4" accent5="accent5" accent6="accent6" hlink="hlink" folHlink="folHlink"/>
  <p:sldLayoutIdLst>
    <p:sldLayoutId id="2147483893" r:id="rId1"/>
    <p:sldLayoutId id="2147483894" r:id="rId2"/>
    <p:sldLayoutId id="2147483895" r:id="rId3"/>
    <p:sldLayoutId id="2147483896" r:id="rId4"/>
    <p:sldLayoutId id="2147483897" r:id="rId5"/>
    <p:sldLayoutId id="2147483898" r:id="rId6"/>
    <p:sldLayoutId id="2147483899" r:id="rId7"/>
    <p:sldLayoutId id="2147483900" r:id="rId8"/>
    <p:sldLayoutId id="2147483901" r:id="rId9"/>
    <p:sldLayoutId id="2147483902" r:id="rId10"/>
    <p:sldLayoutId id="2147483903" r:id="rId11"/>
    <p:sldLayoutId id="2147483675" r:id="rId12"/>
  </p:sldLayoutIdLst>
  <p:txStyles>
    <p:titleStyle>
      <a:lvl1pPr algn="l" defTabSz="3027487" rtl="0" eaLnBrk="1" latinLnBrk="0" hangingPunct="1">
        <a:lnSpc>
          <a:spcPct val="90000"/>
        </a:lnSpc>
        <a:spcBef>
          <a:spcPct val="0"/>
        </a:spcBef>
        <a:buNone/>
        <a:defRPr sz="14568" kern="1200">
          <a:solidFill>
            <a:schemeClr val="tx1"/>
          </a:solidFill>
          <a:latin typeface="+mj-lt"/>
          <a:ea typeface="+mj-ea"/>
          <a:cs typeface="+mj-cs"/>
        </a:defRPr>
      </a:lvl1pPr>
    </p:titleStyle>
    <p:bodyStyle>
      <a:lvl1pPr marL="756872" indent="-756872" algn="l" defTabSz="3027487" rtl="0" eaLnBrk="1" latinLnBrk="0" hangingPunct="1">
        <a:lnSpc>
          <a:spcPct val="90000"/>
        </a:lnSpc>
        <a:spcBef>
          <a:spcPts val="3311"/>
        </a:spcBef>
        <a:buFont typeface="Arial" panose="020B0604020202020204" pitchFamily="34" charset="0"/>
        <a:buChar char="•"/>
        <a:defRPr sz="9271" kern="1200">
          <a:solidFill>
            <a:schemeClr val="tx1"/>
          </a:solidFill>
          <a:latin typeface="+mn-lt"/>
          <a:ea typeface="+mn-ea"/>
          <a:cs typeface="+mn-cs"/>
        </a:defRPr>
      </a:lvl1pPr>
      <a:lvl2pPr marL="2270615" indent="-756872" algn="l" defTabSz="3027487" rtl="0" eaLnBrk="1" latinLnBrk="0" hangingPunct="1">
        <a:lnSpc>
          <a:spcPct val="90000"/>
        </a:lnSpc>
        <a:spcBef>
          <a:spcPts val="1655"/>
        </a:spcBef>
        <a:buFont typeface="Arial" panose="020B0604020202020204" pitchFamily="34" charset="0"/>
        <a:buChar char="•"/>
        <a:defRPr sz="7946" kern="1200">
          <a:solidFill>
            <a:schemeClr val="tx1"/>
          </a:solidFill>
          <a:latin typeface="+mn-lt"/>
          <a:ea typeface="+mn-ea"/>
          <a:cs typeface="+mn-cs"/>
        </a:defRPr>
      </a:lvl2pPr>
      <a:lvl3pPr marL="3784359" indent="-756872" algn="l" defTabSz="3027487" rtl="0" eaLnBrk="1" latinLnBrk="0" hangingPunct="1">
        <a:lnSpc>
          <a:spcPct val="90000"/>
        </a:lnSpc>
        <a:spcBef>
          <a:spcPts val="1655"/>
        </a:spcBef>
        <a:buFont typeface="Arial" panose="020B0604020202020204" pitchFamily="34" charset="0"/>
        <a:buChar char="•"/>
        <a:defRPr sz="6622" kern="1200">
          <a:solidFill>
            <a:schemeClr val="tx1"/>
          </a:solidFill>
          <a:latin typeface="+mn-lt"/>
          <a:ea typeface="+mn-ea"/>
          <a:cs typeface="+mn-cs"/>
        </a:defRPr>
      </a:lvl3pPr>
      <a:lvl4pPr marL="5298102"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4pPr>
      <a:lvl5pPr marL="681184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5pPr>
      <a:lvl6pPr marL="8325589"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6pPr>
      <a:lvl7pPr marL="9839333"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7pPr>
      <a:lvl8pPr marL="11353076"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8pPr>
      <a:lvl9pPr marL="12866820" indent="-756872" algn="l" defTabSz="3027487" rtl="0" eaLnBrk="1" latinLnBrk="0" hangingPunct="1">
        <a:lnSpc>
          <a:spcPct val="90000"/>
        </a:lnSpc>
        <a:spcBef>
          <a:spcPts val="1655"/>
        </a:spcBef>
        <a:buFont typeface="Arial" panose="020B0604020202020204" pitchFamily="34" charset="0"/>
        <a:buChar char="•"/>
        <a:defRPr sz="5960" kern="1200">
          <a:solidFill>
            <a:schemeClr val="tx1"/>
          </a:solidFill>
          <a:latin typeface="+mn-lt"/>
          <a:ea typeface="+mn-ea"/>
          <a:cs typeface="+mn-cs"/>
        </a:defRPr>
      </a:lvl9pPr>
    </p:bodyStyle>
    <p:otherStyle>
      <a:defPPr>
        <a:defRPr lang="en-US"/>
      </a:defPPr>
      <a:lvl1pPr marL="0" algn="l" defTabSz="3027487" rtl="0" eaLnBrk="1" latinLnBrk="0" hangingPunct="1">
        <a:defRPr sz="5960" kern="1200">
          <a:solidFill>
            <a:schemeClr val="tx1"/>
          </a:solidFill>
          <a:latin typeface="+mn-lt"/>
          <a:ea typeface="+mn-ea"/>
          <a:cs typeface="+mn-cs"/>
        </a:defRPr>
      </a:lvl1pPr>
      <a:lvl2pPr marL="1513743" algn="l" defTabSz="3027487" rtl="0" eaLnBrk="1" latinLnBrk="0" hangingPunct="1">
        <a:defRPr sz="5960" kern="1200">
          <a:solidFill>
            <a:schemeClr val="tx1"/>
          </a:solidFill>
          <a:latin typeface="+mn-lt"/>
          <a:ea typeface="+mn-ea"/>
          <a:cs typeface="+mn-cs"/>
        </a:defRPr>
      </a:lvl2pPr>
      <a:lvl3pPr marL="3027487" algn="l" defTabSz="3027487" rtl="0" eaLnBrk="1" latinLnBrk="0" hangingPunct="1">
        <a:defRPr sz="5960" kern="1200">
          <a:solidFill>
            <a:schemeClr val="tx1"/>
          </a:solidFill>
          <a:latin typeface="+mn-lt"/>
          <a:ea typeface="+mn-ea"/>
          <a:cs typeface="+mn-cs"/>
        </a:defRPr>
      </a:lvl3pPr>
      <a:lvl4pPr marL="4541230" algn="l" defTabSz="3027487" rtl="0" eaLnBrk="1" latinLnBrk="0" hangingPunct="1">
        <a:defRPr sz="5960" kern="1200">
          <a:solidFill>
            <a:schemeClr val="tx1"/>
          </a:solidFill>
          <a:latin typeface="+mn-lt"/>
          <a:ea typeface="+mn-ea"/>
          <a:cs typeface="+mn-cs"/>
        </a:defRPr>
      </a:lvl4pPr>
      <a:lvl5pPr marL="6054974" algn="l" defTabSz="3027487" rtl="0" eaLnBrk="1" latinLnBrk="0" hangingPunct="1">
        <a:defRPr sz="5960" kern="1200">
          <a:solidFill>
            <a:schemeClr val="tx1"/>
          </a:solidFill>
          <a:latin typeface="+mn-lt"/>
          <a:ea typeface="+mn-ea"/>
          <a:cs typeface="+mn-cs"/>
        </a:defRPr>
      </a:lvl5pPr>
      <a:lvl6pPr marL="7568717" algn="l" defTabSz="3027487" rtl="0" eaLnBrk="1" latinLnBrk="0" hangingPunct="1">
        <a:defRPr sz="5960" kern="1200">
          <a:solidFill>
            <a:schemeClr val="tx1"/>
          </a:solidFill>
          <a:latin typeface="+mn-lt"/>
          <a:ea typeface="+mn-ea"/>
          <a:cs typeface="+mn-cs"/>
        </a:defRPr>
      </a:lvl6pPr>
      <a:lvl7pPr marL="9082461" algn="l" defTabSz="3027487" rtl="0" eaLnBrk="1" latinLnBrk="0" hangingPunct="1">
        <a:defRPr sz="5960" kern="1200">
          <a:solidFill>
            <a:schemeClr val="tx1"/>
          </a:solidFill>
          <a:latin typeface="+mn-lt"/>
          <a:ea typeface="+mn-ea"/>
          <a:cs typeface="+mn-cs"/>
        </a:defRPr>
      </a:lvl7pPr>
      <a:lvl8pPr marL="10596204" algn="l" defTabSz="3027487" rtl="0" eaLnBrk="1" latinLnBrk="0" hangingPunct="1">
        <a:defRPr sz="5960" kern="1200">
          <a:solidFill>
            <a:schemeClr val="tx1"/>
          </a:solidFill>
          <a:latin typeface="+mn-lt"/>
          <a:ea typeface="+mn-ea"/>
          <a:cs typeface="+mn-cs"/>
        </a:defRPr>
      </a:lvl8pPr>
      <a:lvl9pPr marL="12109948" algn="l" defTabSz="3027487" rtl="0" eaLnBrk="1" latinLnBrk="0" hangingPunct="1">
        <a:defRPr sz="59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png"/><Relationship Id="rId18" Type="http://schemas.openxmlformats.org/officeDocument/2006/relationships/image" Target="../media/image17.png"/><Relationship Id="rId3" Type="http://schemas.openxmlformats.org/officeDocument/2006/relationships/image" Target="../media/image2.jp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6.png"/><Relationship Id="rId2" Type="http://schemas.openxmlformats.org/officeDocument/2006/relationships/notesSlide" Target="../notesSlides/notesSlide1.xml"/><Relationship Id="rId16" Type="http://schemas.openxmlformats.org/officeDocument/2006/relationships/image" Target="../media/image15.png"/><Relationship Id="rId1" Type="http://schemas.openxmlformats.org/officeDocument/2006/relationships/slideLayout" Target="../slideLayouts/slideLayout7.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4.png"/><Relationship Id="rId10" Type="http://schemas.openxmlformats.org/officeDocument/2006/relationships/image" Target="../media/image9.png"/><Relationship Id="rId19" Type="http://schemas.openxmlformats.org/officeDocument/2006/relationships/image" Target="../media/image18.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 name="TextBox 73"/>
          <p:cNvSpPr txBox="1"/>
          <p:nvPr/>
        </p:nvSpPr>
        <p:spPr>
          <a:xfrm>
            <a:off x="1162564" y="24052493"/>
            <a:ext cx="28010277" cy="12988171"/>
          </a:xfrm>
          <a:prstGeom prst="rect">
            <a:avLst/>
          </a:prstGeom>
          <a:noFill/>
          <a:ln>
            <a:solidFill>
              <a:schemeClr val="bg1">
                <a:lumMod val="50000"/>
              </a:schemeClr>
            </a:solidFill>
          </a:ln>
        </p:spPr>
        <p:txBody>
          <a:bodyPr wrap="square" rtlCol="0">
            <a:spAutoFit/>
          </a:bodyPr>
          <a:lstStyle/>
          <a:p>
            <a:pPr algn="ctr">
              <a:spcBef>
                <a:spcPts val="3000"/>
              </a:spcBef>
            </a:pPr>
            <a:r>
              <a:rPr lang="fi-FI" sz="5400" b="1" dirty="0">
                <a:solidFill>
                  <a:schemeClr val="accent1"/>
                </a:solidFill>
                <a:latin typeface="Verdana" panose="020B0604030504040204" pitchFamily="34" charset="0"/>
                <a:ea typeface="Verdana" panose="020B0604030504040204" pitchFamily="34" charset="0"/>
                <a:cs typeface="Verdana" panose="020B0604030504040204" pitchFamily="34" charset="0"/>
              </a:rPr>
              <a:t>Measurements and results</a:t>
            </a:r>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30" name="Otsikko 1"/>
          <p:cNvSpPr txBox="1">
            <a:spLocks/>
          </p:cNvSpPr>
          <p:nvPr/>
        </p:nvSpPr>
        <p:spPr>
          <a:xfrm>
            <a:off x="4043434" y="766173"/>
            <a:ext cx="20164104" cy="1552002"/>
          </a:xfrm>
          <a:prstGeom prst="rect">
            <a:avLst/>
          </a:prstGeom>
        </p:spPr>
        <p:txBody>
          <a:bodyPr/>
          <a:lstStyle>
            <a:lvl1pPr algn="l" defTabSz="2270638" rtl="0" eaLnBrk="1" latinLnBrk="0" hangingPunct="1">
              <a:lnSpc>
                <a:spcPct val="90000"/>
              </a:lnSpc>
              <a:spcBef>
                <a:spcPct val="0"/>
              </a:spcBef>
              <a:buNone/>
              <a:defRPr sz="10926" kern="1200">
                <a:solidFill>
                  <a:schemeClr val="tx1"/>
                </a:solidFill>
                <a:latin typeface="+mj-lt"/>
                <a:ea typeface="+mj-ea"/>
                <a:cs typeface="+mj-cs"/>
              </a:defRPr>
            </a:lvl1pPr>
          </a:lstStyle>
          <a:p>
            <a:pPr algn="ctr" fontAlgn="auto">
              <a:spcAft>
                <a:spcPts val="0"/>
              </a:spcAft>
            </a:pPr>
            <a:r>
              <a:rPr lang="fi-FI" sz="9600" dirty="0">
                <a:solidFill>
                  <a:schemeClr val="accent1"/>
                </a:solidFill>
                <a:latin typeface="Verdana" panose="020B0604030504040204" pitchFamily="34" charset="0"/>
                <a:ea typeface="Verdana" panose="020B0604030504040204" pitchFamily="34" charset="0"/>
                <a:cs typeface="Verdana" panose="020B0604030504040204" pitchFamily="34" charset="0"/>
              </a:rPr>
              <a:t>Pulsed DC System Facilities</a:t>
            </a:r>
          </a:p>
        </p:txBody>
      </p:sp>
      <p:sp>
        <p:nvSpPr>
          <p:cNvPr id="31" name="Tekstin paikkamerkki 4"/>
          <p:cNvSpPr txBox="1">
            <a:spLocks/>
          </p:cNvSpPr>
          <p:nvPr/>
        </p:nvSpPr>
        <p:spPr>
          <a:xfrm>
            <a:off x="4894380" y="2815446"/>
            <a:ext cx="20042818" cy="2111978"/>
          </a:xfrm>
          <a:prstGeom prst="rect">
            <a:avLst/>
          </a:prstGeom>
        </p:spPr>
        <p:txBody>
          <a:bodyPr vert="horz" lIns="91440" tIns="45720" rIns="91440" bIns="45720" rtlCol="0" anchor="ctr"/>
          <a:lstStyle>
            <a:defPPr>
              <a:defRPr lang="en-US"/>
            </a:defPPr>
            <a:lvl1pPr algn="ctr" rtl="0" fontAlgn="base">
              <a:spcBef>
                <a:spcPct val="0"/>
              </a:spcBef>
              <a:spcAft>
                <a:spcPct val="0"/>
              </a:spcAft>
              <a:defRPr sz="2980" kern="1200">
                <a:solidFill>
                  <a:schemeClr val="tx1">
                    <a:tint val="75000"/>
                  </a:schemeClr>
                </a:solidFill>
                <a:latin typeface="Arial" charset="0"/>
                <a:ea typeface="+mn-ea"/>
                <a:cs typeface="+mn-cs"/>
              </a:defRPr>
            </a:lvl1pPr>
            <a:lvl2pPr marL="434980" algn="ctr" rtl="0" fontAlgn="base">
              <a:spcBef>
                <a:spcPct val="0"/>
              </a:spcBef>
              <a:spcAft>
                <a:spcPct val="0"/>
              </a:spcAft>
              <a:defRPr sz="8200" kern="1200">
                <a:solidFill>
                  <a:schemeClr val="tx1"/>
                </a:solidFill>
                <a:latin typeface="Arial" charset="0"/>
                <a:ea typeface="+mn-ea"/>
                <a:cs typeface="+mn-cs"/>
              </a:defRPr>
            </a:lvl2pPr>
            <a:lvl3pPr marL="869960" algn="ctr" rtl="0" fontAlgn="base">
              <a:spcBef>
                <a:spcPct val="0"/>
              </a:spcBef>
              <a:spcAft>
                <a:spcPct val="0"/>
              </a:spcAft>
              <a:defRPr sz="8200" kern="1200">
                <a:solidFill>
                  <a:schemeClr val="tx1"/>
                </a:solidFill>
                <a:latin typeface="Arial" charset="0"/>
                <a:ea typeface="+mn-ea"/>
                <a:cs typeface="+mn-cs"/>
              </a:defRPr>
            </a:lvl3pPr>
            <a:lvl4pPr marL="1304940" algn="ctr" rtl="0" fontAlgn="base">
              <a:spcBef>
                <a:spcPct val="0"/>
              </a:spcBef>
              <a:spcAft>
                <a:spcPct val="0"/>
              </a:spcAft>
              <a:defRPr sz="8200" kern="1200">
                <a:solidFill>
                  <a:schemeClr val="tx1"/>
                </a:solidFill>
                <a:latin typeface="Arial" charset="0"/>
                <a:ea typeface="+mn-ea"/>
                <a:cs typeface="+mn-cs"/>
              </a:defRPr>
            </a:lvl4pPr>
            <a:lvl5pPr marL="1739920" algn="ctr" rtl="0" fontAlgn="base">
              <a:spcBef>
                <a:spcPct val="0"/>
              </a:spcBef>
              <a:spcAft>
                <a:spcPct val="0"/>
              </a:spcAft>
              <a:defRPr sz="8200" kern="1200">
                <a:solidFill>
                  <a:schemeClr val="tx1"/>
                </a:solidFill>
                <a:latin typeface="Arial" charset="0"/>
                <a:ea typeface="+mn-ea"/>
                <a:cs typeface="+mn-cs"/>
              </a:defRPr>
            </a:lvl5pPr>
            <a:lvl6pPr marL="2174900" algn="l" defTabSz="869960" rtl="0" eaLnBrk="1" latinLnBrk="0" hangingPunct="1">
              <a:defRPr sz="8200" kern="1200">
                <a:solidFill>
                  <a:schemeClr val="tx1"/>
                </a:solidFill>
                <a:latin typeface="Arial" charset="0"/>
                <a:ea typeface="+mn-ea"/>
                <a:cs typeface="+mn-cs"/>
              </a:defRPr>
            </a:lvl6pPr>
            <a:lvl7pPr marL="2609880" algn="l" defTabSz="869960" rtl="0" eaLnBrk="1" latinLnBrk="0" hangingPunct="1">
              <a:defRPr sz="8200" kern="1200">
                <a:solidFill>
                  <a:schemeClr val="tx1"/>
                </a:solidFill>
                <a:latin typeface="Arial" charset="0"/>
                <a:ea typeface="+mn-ea"/>
                <a:cs typeface="+mn-cs"/>
              </a:defRPr>
            </a:lvl7pPr>
            <a:lvl8pPr marL="3044861" algn="l" defTabSz="869960" rtl="0" eaLnBrk="1" latinLnBrk="0" hangingPunct="1">
              <a:defRPr sz="8200" kern="1200">
                <a:solidFill>
                  <a:schemeClr val="tx1"/>
                </a:solidFill>
                <a:latin typeface="Arial" charset="0"/>
                <a:ea typeface="+mn-ea"/>
                <a:cs typeface="+mn-cs"/>
              </a:defRPr>
            </a:lvl8pPr>
            <a:lvl9pPr marL="3479841" algn="l" defTabSz="869960" rtl="0" eaLnBrk="1" latinLnBrk="0" hangingPunct="1">
              <a:defRPr sz="8200" kern="1200">
                <a:solidFill>
                  <a:schemeClr val="tx1"/>
                </a:solidFill>
                <a:latin typeface="Arial" charset="0"/>
                <a:ea typeface="+mn-ea"/>
                <a:cs typeface="+mn-cs"/>
              </a:defRPr>
            </a:lvl9pPr>
          </a:lstStyle>
          <a:p>
            <a:r>
              <a:rPr lang="fi-FI" sz="3200" dirty="0">
                <a:solidFill>
                  <a:schemeClr val="bg1">
                    <a:lumMod val="50000"/>
                  </a:schemeClr>
                </a:solidFill>
              </a:rPr>
              <a:t>Noora-Mari Pienimäki</a:t>
            </a:r>
            <a:r>
              <a:rPr lang="fi-FI" sz="3200" baseline="30000" dirty="0">
                <a:solidFill>
                  <a:schemeClr val="bg1">
                    <a:lumMod val="50000"/>
                  </a:schemeClr>
                </a:solidFill>
              </a:rPr>
              <a:t>1</a:t>
            </a:r>
            <a:r>
              <a:rPr lang="fi-FI" sz="3200" dirty="0">
                <a:solidFill>
                  <a:schemeClr val="bg1">
                    <a:lumMod val="50000"/>
                  </a:schemeClr>
                </a:solidFill>
              </a:rPr>
              <a:t>, Iaroslava Profatilova</a:t>
            </a:r>
            <a:r>
              <a:rPr lang="fi-FI" sz="3200" baseline="30000" dirty="0">
                <a:solidFill>
                  <a:schemeClr val="bg1">
                    <a:lumMod val="50000"/>
                  </a:schemeClr>
                </a:solidFill>
              </a:rPr>
              <a:t>1,2</a:t>
            </a:r>
            <a:r>
              <a:rPr lang="fi-FI" sz="3200" dirty="0">
                <a:solidFill>
                  <a:schemeClr val="bg1">
                    <a:lumMod val="50000"/>
                  </a:schemeClr>
                </a:solidFill>
              </a:rPr>
              <a:t>, </a:t>
            </a:r>
          </a:p>
          <a:p>
            <a:r>
              <a:rPr lang="fi-FI" sz="3200" dirty="0">
                <a:solidFill>
                  <a:schemeClr val="bg1">
                    <a:lumMod val="50000"/>
                  </a:schemeClr>
                </a:solidFill>
              </a:rPr>
              <a:t> Xavier Stragier</a:t>
            </a:r>
            <a:r>
              <a:rPr lang="fi-FI" sz="3200" baseline="30000" dirty="0">
                <a:solidFill>
                  <a:schemeClr val="bg1">
                    <a:lumMod val="50000"/>
                  </a:schemeClr>
                </a:solidFill>
              </a:rPr>
              <a:t>1</a:t>
            </a:r>
            <a:r>
              <a:rPr lang="fi-FI" sz="3200" dirty="0">
                <a:solidFill>
                  <a:schemeClr val="bg1">
                    <a:lumMod val="50000"/>
                  </a:schemeClr>
                </a:solidFill>
              </a:rPr>
              <a:t>, Enrique Rodriguez Castro</a:t>
            </a:r>
            <a:r>
              <a:rPr lang="fi-FI" sz="3200" baseline="30000" dirty="0">
                <a:solidFill>
                  <a:schemeClr val="bg1">
                    <a:lumMod val="50000"/>
                  </a:schemeClr>
                </a:solidFill>
              </a:rPr>
              <a:t>1</a:t>
            </a:r>
            <a:r>
              <a:rPr lang="fi-FI" sz="3200" dirty="0">
                <a:solidFill>
                  <a:schemeClr val="bg1">
                    <a:lumMod val="50000"/>
                  </a:schemeClr>
                </a:solidFill>
              </a:rPr>
              <a:t>, Thomas Lucas</a:t>
            </a:r>
            <a:r>
              <a:rPr lang="fi-FI" sz="3200" baseline="30000" dirty="0">
                <a:solidFill>
                  <a:schemeClr val="bg1">
                    <a:lumMod val="50000"/>
                  </a:schemeClr>
                </a:solidFill>
              </a:rPr>
              <a:t>1</a:t>
            </a:r>
            <a:r>
              <a:rPr lang="fi-FI" sz="3200" dirty="0">
                <a:solidFill>
                  <a:schemeClr val="bg1">
                    <a:lumMod val="50000"/>
                  </a:schemeClr>
                </a:solidFill>
              </a:rPr>
              <a:t>, Sergio Calatroni</a:t>
            </a:r>
            <a:r>
              <a:rPr lang="fi-FI" sz="3200" baseline="30000" dirty="0">
                <a:solidFill>
                  <a:schemeClr val="bg1">
                    <a:lumMod val="50000"/>
                  </a:schemeClr>
                </a:solidFill>
              </a:rPr>
              <a:t>1</a:t>
            </a:r>
            <a:r>
              <a:rPr lang="fi-FI" sz="3200" dirty="0">
                <a:solidFill>
                  <a:schemeClr val="bg1">
                    <a:lumMod val="50000"/>
                  </a:schemeClr>
                </a:solidFill>
              </a:rPr>
              <a:t>, Walter Wuensch</a:t>
            </a:r>
            <a:r>
              <a:rPr lang="fi-FI" sz="3200" baseline="30000" dirty="0">
                <a:solidFill>
                  <a:schemeClr val="bg1">
                    <a:lumMod val="50000"/>
                  </a:schemeClr>
                </a:solidFill>
              </a:rPr>
              <a:t>1</a:t>
            </a:r>
            <a:r>
              <a:rPr lang="fi-FI" sz="3200" dirty="0">
                <a:solidFill>
                  <a:schemeClr val="bg1">
                    <a:lumMod val="50000"/>
                  </a:schemeClr>
                </a:solidFill>
              </a:rPr>
              <a:t> </a:t>
            </a:r>
          </a:p>
          <a:p>
            <a:r>
              <a:rPr lang="fi-FI" sz="3200" baseline="30000" dirty="0">
                <a:solidFill>
                  <a:schemeClr val="bg1">
                    <a:lumMod val="50000"/>
                  </a:schemeClr>
                </a:solidFill>
              </a:rPr>
              <a:t>1</a:t>
            </a:r>
            <a:r>
              <a:rPr lang="fi-FI" sz="3200" dirty="0">
                <a:solidFill>
                  <a:schemeClr val="bg1">
                    <a:lumMod val="50000"/>
                  </a:schemeClr>
                </a:solidFill>
              </a:rPr>
              <a:t>CERN, Geneva, Switzerland</a:t>
            </a:r>
          </a:p>
          <a:p>
            <a:r>
              <a:rPr lang="fi-FI" sz="3200" baseline="30000" dirty="0">
                <a:solidFill>
                  <a:schemeClr val="bg1">
                    <a:lumMod val="50000"/>
                  </a:schemeClr>
                </a:solidFill>
              </a:rPr>
              <a:t>2</a:t>
            </a:r>
            <a:r>
              <a:rPr lang="fi-FI" sz="3200" dirty="0">
                <a:solidFill>
                  <a:schemeClr val="bg1">
                    <a:lumMod val="50000"/>
                  </a:schemeClr>
                </a:solidFill>
              </a:rPr>
              <a:t>Institute of Applied Physics, National Academy of  Sciences of Ukraine, Sumy, Ukraine</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63281" y="475111"/>
            <a:ext cx="2880152" cy="2832449"/>
          </a:xfrm>
          <a:prstGeom prst="rect">
            <a:avLst/>
          </a:prstGeo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3451845" y="38557"/>
            <a:ext cx="3525878" cy="3525878"/>
          </a:xfrm>
          <a:prstGeom prst="rect">
            <a:avLst/>
          </a:prstGeom>
        </p:spPr>
      </p:pic>
      <p:sp>
        <p:nvSpPr>
          <p:cNvPr id="32" name="TextBox 31"/>
          <p:cNvSpPr txBox="1"/>
          <p:nvPr/>
        </p:nvSpPr>
        <p:spPr>
          <a:xfrm>
            <a:off x="1169145" y="5142871"/>
            <a:ext cx="28003696" cy="3600986"/>
          </a:xfrm>
          <a:prstGeom prst="rect">
            <a:avLst/>
          </a:prstGeom>
          <a:noFill/>
          <a:ln>
            <a:solidFill>
              <a:schemeClr val="bg1">
                <a:lumMod val="50000"/>
              </a:schemeClr>
            </a:solidFill>
          </a:ln>
        </p:spPr>
        <p:txBody>
          <a:bodyPr wrap="square" rtlCol="0">
            <a:spAutoFit/>
          </a:bodyPr>
          <a:lstStyle/>
          <a:p>
            <a:r>
              <a:rPr lang="en-US" sz="3200" b="1" dirty="0">
                <a:solidFill>
                  <a:schemeClr val="accent1"/>
                </a:solidFill>
                <a:latin typeface="Verdana" panose="020B0604030504040204" pitchFamily="34" charset="0"/>
                <a:ea typeface="Verdana" panose="020B0604030504040204" pitchFamily="34" charset="0"/>
                <a:cs typeface="Verdana" panose="020B0604030504040204" pitchFamily="34" charset="0"/>
              </a:rPr>
              <a:t>Overview</a:t>
            </a:r>
          </a:p>
          <a:p>
            <a:pPr lvl="0" algn="just"/>
            <a:r>
              <a:rPr lang="en-GB" sz="2800" b="1" dirty="0">
                <a:solidFill>
                  <a:schemeClr val="accent1"/>
                </a:solidFill>
                <a:latin typeface="Verdana" panose="020B0604030504040204" pitchFamily="34" charset="0"/>
                <a:ea typeface="Verdana" panose="020B0604030504040204" pitchFamily="34" charset="0"/>
                <a:cs typeface="Verdana" panose="020B0604030504040204" pitchFamily="34" charset="0"/>
              </a:rPr>
              <a:t>For the development of high gradient accelerating structures of CLIC and other similar machines it is vital to understand the mechanism of vacuum breakdown. Previous investigations into the phenomena were performed through lengthy and costly RF conditioning of accelerating structures and cells. In an attempt to more efficiently investigate the effects of different materials and conditioning algorithms a novel pulsed DC system has been developed at CERN. This system allows for the creation of high fields between two electrodes at a repetition rate far beyond current RF systems, conditioning the surface in weeks rather than months. Complementary to this, a newly installed camera system located breakdowns through triangulation, which along with post processing microscopy, allows great insight into breakdown trends during conditioning.</a:t>
            </a:r>
            <a:endParaRPr lang="en-GB" sz="2800" b="1"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sp>
        <p:nvSpPr>
          <p:cNvPr id="34" name="TextBox 33"/>
          <p:cNvSpPr txBox="1"/>
          <p:nvPr/>
        </p:nvSpPr>
        <p:spPr>
          <a:xfrm>
            <a:off x="1163281" y="8801512"/>
            <a:ext cx="28009560" cy="15142607"/>
          </a:xfrm>
          <a:prstGeom prst="rect">
            <a:avLst/>
          </a:prstGeom>
          <a:noFill/>
          <a:ln>
            <a:solidFill>
              <a:schemeClr val="bg1">
                <a:lumMod val="50000"/>
              </a:schemeClr>
            </a:solidFill>
          </a:ln>
        </p:spPr>
        <p:txBody>
          <a:bodyPr wrap="square" rtlCol="0">
            <a:spAutoFit/>
          </a:bodyPr>
          <a:lstStyle/>
          <a:p>
            <a:pPr algn="ctr"/>
            <a:r>
              <a:rPr lang="en-GB" sz="5400" b="1" dirty="0">
                <a:solidFill>
                  <a:schemeClr val="accent1"/>
                </a:solidFill>
                <a:latin typeface="Verdana" panose="020B0604030504040204" pitchFamily="34" charset="0"/>
                <a:ea typeface="Verdana" panose="020B0604030504040204" pitchFamily="34" charset="0"/>
                <a:cs typeface="Verdana" panose="020B0604030504040204" pitchFamily="34" charset="0"/>
              </a:rPr>
              <a:t>Pulsed DC system</a:t>
            </a:r>
            <a:endParaRPr lang="en-US" sz="2800" dirty="0">
              <a:solidFill>
                <a:schemeClr val="accent1"/>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solidFill>
                <a:schemeClr val="tx1">
                  <a:lumMod val="65000"/>
                  <a:lumOff val="35000"/>
                </a:schemeClr>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r>
              <a:rPr lang="en-US" sz="2800" b="1" dirty="0">
                <a:latin typeface="Verdana" panose="020B0604030504040204" pitchFamily="34" charset="0"/>
                <a:ea typeface="Verdana" panose="020B0604030504040204" pitchFamily="34" charset="0"/>
                <a:cs typeface="Verdana" panose="020B0604030504040204" pitchFamily="34" charset="0"/>
              </a:rPr>
              <a:t>				</a:t>
            </a:r>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p:txBody>
      </p:sp>
      <p:pic>
        <p:nvPicPr>
          <p:cNvPr id="4" name="Picture 3"/>
          <p:cNvPicPr>
            <a:picLocks noChangeAspect="1"/>
          </p:cNvPicPr>
          <p:nvPr/>
        </p:nvPicPr>
        <p:blipFill>
          <a:blip r:embed="rId5"/>
          <a:stretch>
            <a:fillRect/>
          </a:stretch>
        </p:blipFill>
        <p:spPr>
          <a:xfrm>
            <a:off x="1997242" y="25252342"/>
            <a:ext cx="6791856" cy="5603281"/>
          </a:xfrm>
          <a:prstGeom prst="rect">
            <a:avLst/>
          </a:prstGeom>
        </p:spPr>
      </p:pic>
      <p:sp>
        <p:nvSpPr>
          <p:cNvPr id="47" name="Rectangle 46"/>
          <p:cNvSpPr/>
          <p:nvPr/>
        </p:nvSpPr>
        <p:spPr>
          <a:xfrm>
            <a:off x="12843416" y="10011526"/>
            <a:ext cx="7433936" cy="523220"/>
          </a:xfrm>
          <a:prstGeom prst="rect">
            <a:avLst/>
          </a:prstGeom>
        </p:spPr>
        <p:txBody>
          <a:bodyPr wrap="square">
            <a:spAutoFit/>
          </a:bodyPr>
          <a:lstStyle/>
          <a:p>
            <a:pPr algn="l"/>
            <a:endParaRPr lang="en-US" sz="2800" dirty="0">
              <a:latin typeface="Verdana" panose="020B0604030504040204" pitchFamily="34" charset="0"/>
              <a:ea typeface="Verdana" panose="020B0604030504040204" pitchFamily="34" charset="0"/>
              <a:cs typeface="Verdana" panose="020B0604030504040204" pitchFamily="34" charset="0"/>
            </a:endParaRPr>
          </a:p>
        </p:txBody>
      </p:sp>
      <mc:AlternateContent xmlns:mc="http://schemas.openxmlformats.org/markup-compatibility/2006" xmlns:a14="http://schemas.microsoft.com/office/drawing/2010/main">
        <mc:Choice Requires="a14">
          <p:sp>
            <p:nvSpPr>
              <p:cNvPr id="48" name="Rectangle 47"/>
              <p:cNvSpPr>
                <a:spLocks noChangeAspect="1"/>
              </p:cNvSpPr>
              <p:nvPr/>
            </p:nvSpPr>
            <p:spPr>
              <a:xfrm>
                <a:off x="15075105" y="10020591"/>
                <a:ext cx="6016088" cy="3970318"/>
              </a:xfrm>
              <a:prstGeom prst="rect">
                <a:avLst/>
              </a:prstGeom>
            </p:spPr>
            <p:txBody>
              <a:bodyPr wrap="square">
                <a:spAutoFit/>
              </a:bodyPr>
              <a:lstStyle/>
              <a:p>
                <a:r>
                  <a:rPr lang="en-US" sz="2800" b="1" dirty="0">
                    <a:latin typeface="Verdana" panose="020B0604030504040204" pitchFamily="34" charset="0"/>
                    <a:ea typeface="Verdana" panose="020B0604030504040204" pitchFamily="34" charset="0"/>
                    <a:cs typeface="Verdana" panose="020B0604030504040204" pitchFamily="34" charset="0"/>
                  </a:rPr>
                  <a:t>Large Electrodes System (LES)</a:t>
                </a:r>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r>
                  <a:rPr lang="en-US" sz="2800" dirty="0">
                    <a:latin typeface="Verdana" panose="020B0604030504040204" pitchFamily="34" charset="0"/>
                    <a:ea typeface="Verdana" panose="020B0604030504040204" pitchFamily="34" charset="0"/>
                    <a:cs typeface="Verdana" panose="020B0604030504040204" pitchFamily="34" charset="0"/>
                  </a:rPr>
                  <a:t>The tested electrodes are placed inside the compact vacuum chamber. The vacuum inside the chamber: </a:t>
                </a:r>
                <a14:m>
                  <m:oMath xmlns:m="http://schemas.openxmlformats.org/officeDocument/2006/math">
                    <m:sSup>
                      <m:sSupPr>
                        <m:ctrlPr>
                          <a:rPr lang="en-US" sz="2800" i="1" smtClean="0">
                            <a:latin typeface="Cambria Math" panose="02040503050406030204" pitchFamily="18" charset="0"/>
                            <a:ea typeface="Verdana" panose="020B0604030504040204" pitchFamily="34" charset="0"/>
                            <a:cs typeface="Verdana" panose="020B0604030504040204" pitchFamily="34" charset="0"/>
                          </a:rPr>
                        </m:ctrlPr>
                      </m:sSupPr>
                      <m:e>
                        <m:r>
                          <a:rPr lang="fi-FI" sz="2800" b="0" i="1" smtClean="0">
                            <a:latin typeface="Cambria Math" panose="02040503050406030204" pitchFamily="18" charset="0"/>
                            <a:ea typeface="Verdana" panose="020B0604030504040204" pitchFamily="34" charset="0"/>
                            <a:cs typeface="Verdana" panose="020B0604030504040204" pitchFamily="34" charset="0"/>
                          </a:rPr>
                          <m:t>10</m:t>
                        </m:r>
                      </m:e>
                      <m:sup>
                        <m:r>
                          <a:rPr lang="fi-FI" sz="2800" b="0" i="1" smtClean="0">
                            <a:latin typeface="Cambria Math" panose="02040503050406030204" pitchFamily="18" charset="0"/>
                            <a:ea typeface="Verdana" panose="020B0604030504040204" pitchFamily="34" charset="0"/>
                            <a:cs typeface="Verdana" panose="020B0604030504040204" pitchFamily="34" charset="0"/>
                          </a:rPr>
                          <m:t>−9</m:t>
                        </m:r>
                      </m:sup>
                    </m:sSup>
                    <m:r>
                      <a:rPr lang="fi-FI" sz="2800" b="0" i="1" smtClean="0">
                        <a:latin typeface="Cambria Math" panose="02040503050406030204" pitchFamily="18" charset="0"/>
                        <a:ea typeface="Verdana" panose="020B0604030504040204" pitchFamily="34" charset="0"/>
                        <a:cs typeface="Verdana" panose="020B0604030504040204" pitchFamily="34" charset="0"/>
                      </a:rPr>
                      <m:t> </m:t>
                    </m:r>
                  </m:oMath>
                </a14:m>
                <a:r>
                  <a:rPr lang="en-US" sz="2800" dirty="0">
                    <a:latin typeface="Verdana" panose="020B0604030504040204" pitchFamily="34" charset="0"/>
                    <a:ea typeface="Verdana" panose="020B0604030504040204" pitchFamily="34" charset="0"/>
                    <a:cs typeface="Verdana" panose="020B0604030504040204" pitchFamily="34" charset="0"/>
                  </a:rPr>
                  <a:t>to </a:t>
                </a:r>
                <a14:m>
                  <m:oMath xmlns:m="http://schemas.openxmlformats.org/officeDocument/2006/math">
                    <m:sSup>
                      <m:sSupPr>
                        <m:ctrlPr>
                          <a:rPr lang="en-US" sz="2800" i="1">
                            <a:latin typeface="Cambria Math" panose="02040503050406030204" pitchFamily="18" charset="0"/>
                            <a:ea typeface="Verdana" panose="020B0604030504040204" pitchFamily="34" charset="0"/>
                            <a:cs typeface="Verdana" panose="020B0604030504040204" pitchFamily="34" charset="0"/>
                          </a:rPr>
                        </m:ctrlPr>
                      </m:sSupPr>
                      <m:e>
                        <m:r>
                          <a:rPr lang="fi-FI" sz="2800" i="1">
                            <a:latin typeface="Cambria Math" panose="02040503050406030204" pitchFamily="18" charset="0"/>
                            <a:ea typeface="Verdana" panose="020B0604030504040204" pitchFamily="34" charset="0"/>
                            <a:cs typeface="Verdana" panose="020B0604030504040204" pitchFamily="34" charset="0"/>
                          </a:rPr>
                          <m:t>10</m:t>
                        </m:r>
                      </m:e>
                      <m:sup>
                        <m:r>
                          <a:rPr lang="fi-FI" sz="2800" i="1">
                            <a:latin typeface="Cambria Math" panose="02040503050406030204" pitchFamily="18" charset="0"/>
                            <a:ea typeface="Verdana" panose="020B0604030504040204" pitchFamily="34" charset="0"/>
                            <a:cs typeface="Verdana" panose="020B0604030504040204" pitchFamily="34" charset="0"/>
                          </a:rPr>
                          <m:t>−</m:t>
                        </m:r>
                        <m:r>
                          <a:rPr lang="fi-FI" sz="2800" b="0" i="1" smtClean="0">
                            <a:latin typeface="Cambria Math" panose="02040503050406030204" pitchFamily="18" charset="0"/>
                            <a:ea typeface="Verdana" panose="020B0604030504040204" pitchFamily="34" charset="0"/>
                            <a:cs typeface="Verdana" panose="020B0604030504040204" pitchFamily="34" charset="0"/>
                          </a:rPr>
                          <m:t>10</m:t>
                        </m:r>
                      </m:sup>
                    </m:sSup>
                    <m:r>
                      <a:rPr lang="fi-FI" sz="2800" b="0" i="1" smtClean="0">
                        <a:latin typeface="Cambria Math" panose="02040503050406030204" pitchFamily="18" charset="0"/>
                        <a:ea typeface="Verdana" panose="020B0604030504040204" pitchFamily="34" charset="0"/>
                        <a:cs typeface="Verdana" panose="020B0604030504040204" pitchFamily="34" charset="0"/>
                      </a:rPr>
                      <m:t> </m:t>
                    </m:r>
                  </m:oMath>
                </a14:m>
                <a:r>
                  <a:rPr lang="en-US" sz="2800" dirty="0">
                    <a:latin typeface="Verdana" panose="020B0604030504040204" pitchFamily="34" charset="0"/>
                    <a:ea typeface="Verdana" panose="020B0604030504040204" pitchFamily="34" charset="0"/>
                    <a:cs typeface="Verdana" panose="020B0604030504040204" pitchFamily="34" charset="0"/>
                  </a:rPr>
                  <a:t>mbar. </a:t>
                </a:r>
                <a:r>
                  <a:rPr lang="en-GB" sz="2800" dirty="0">
                    <a:latin typeface="Verdana" panose="020B0604030504040204" pitchFamily="34" charset="0"/>
                    <a:ea typeface="Verdana" panose="020B0604030504040204" pitchFamily="34" charset="0"/>
                    <a:cs typeface="Verdana" panose="020B0604030504040204" pitchFamily="34" charset="0"/>
                  </a:rPr>
                  <a:t>The gap between the electrodes can be varied with ceramic spacers of different size. </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mc:Choice>
        <mc:Fallback xmlns="">
          <p:sp>
            <p:nvSpPr>
              <p:cNvPr id="48" name="Rectangle 47"/>
              <p:cNvSpPr>
                <a:spLocks noRot="1" noChangeAspect="1" noMove="1" noResize="1" noEditPoints="1" noAdjustHandles="1" noChangeArrowheads="1" noChangeShapeType="1" noTextEdit="1"/>
              </p:cNvSpPr>
              <p:nvPr/>
            </p:nvSpPr>
            <p:spPr>
              <a:xfrm>
                <a:off x="15075105" y="10020591"/>
                <a:ext cx="6016088" cy="3970318"/>
              </a:xfrm>
              <a:prstGeom prst="rect">
                <a:avLst/>
              </a:prstGeom>
              <a:blipFill rotWithShape="0">
                <a:blip r:embed="rId6"/>
                <a:stretch>
                  <a:fillRect l="-2128" t="-1690" r="-2026" b="-3379"/>
                </a:stretch>
              </a:blipFill>
            </p:spPr>
            <p:txBody>
              <a:bodyPr/>
              <a:lstStyle/>
              <a:p>
                <a:r>
                  <a:rPr lang="en-GB">
                    <a:noFill/>
                  </a:rPr>
                  <a:t> </a:t>
                </a:r>
              </a:p>
            </p:txBody>
          </p:sp>
        </mc:Fallback>
      </mc:AlternateContent>
      <p:pic>
        <p:nvPicPr>
          <p:cNvPr id="49" name="Picture 48"/>
          <p:cNvPicPr>
            <a:picLocks noChangeAspect="1"/>
          </p:cNvPicPr>
          <p:nvPr/>
        </p:nvPicPr>
        <p:blipFill>
          <a:blip r:embed="rId7"/>
          <a:stretch>
            <a:fillRect/>
          </a:stretch>
        </p:blipFill>
        <p:spPr>
          <a:xfrm>
            <a:off x="21346601" y="9895666"/>
            <a:ext cx="3723509" cy="4599230"/>
          </a:xfrm>
          <a:prstGeom prst="rect">
            <a:avLst/>
          </a:prstGeom>
        </p:spPr>
      </p:pic>
      <p:sp>
        <p:nvSpPr>
          <p:cNvPr id="50" name="Rectangle 49"/>
          <p:cNvSpPr/>
          <p:nvPr/>
        </p:nvSpPr>
        <p:spPr>
          <a:xfrm>
            <a:off x="1328272" y="10017453"/>
            <a:ext cx="3762742" cy="523220"/>
          </a:xfrm>
          <a:prstGeom prst="rect">
            <a:avLst/>
          </a:prstGeom>
        </p:spPr>
        <p:txBody>
          <a:bodyPr wrap="square">
            <a:spAutoFit/>
          </a:bodyPr>
          <a:lstStyle/>
          <a:p>
            <a:pPr algn="l"/>
            <a:r>
              <a:rPr lang="en-US" sz="2800" b="1" dirty="0">
                <a:latin typeface="Verdana" panose="020B0604030504040204" pitchFamily="34" charset="0"/>
                <a:ea typeface="Verdana" panose="020B0604030504040204" pitchFamily="34" charset="0"/>
                <a:cs typeface="Verdana" panose="020B0604030504040204" pitchFamily="34" charset="0"/>
              </a:rPr>
              <a:t> </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pic>
        <p:nvPicPr>
          <p:cNvPr id="51" name="Picture 50"/>
          <p:cNvPicPr>
            <a:picLocks noChangeAspect="1"/>
          </p:cNvPicPr>
          <p:nvPr/>
        </p:nvPicPr>
        <p:blipFill rotWithShape="1">
          <a:blip r:embed="rId8" cstate="print">
            <a:extLst>
              <a:ext uri="{28A0092B-C50C-407E-A947-70E740481C1C}">
                <a14:useLocalDpi xmlns:a14="http://schemas.microsoft.com/office/drawing/2010/main" val="0"/>
              </a:ext>
            </a:extLst>
          </a:blip>
          <a:srcRect r="23425"/>
          <a:stretch/>
        </p:blipFill>
        <p:spPr>
          <a:xfrm>
            <a:off x="10888777" y="10490264"/>
            <a:ext cx="3574151" cy="3500645"/>
          </a:xfrm>
          <a:prstGeom prst="rect">
            <a:avLst/>
          </a:prstGeom>
        </p:spPr>
      </p:pic>
      <p:pic>
        <p:nvPicPr>
          <p:cNvPr id="5" name="Picture 4"/>
          <p:cNvPicPr>
            <a:picLocks noChangeAspect="1"/>
          </p:cNvPicPr>
          <p:nvPr/>
        </p:nvPicPr>
        <p:blipFill rotWithShape="1">
          <a:blip r:embed="rId9">
            <a:extLst>
              <a:ext uri="{28A0092B-C50C-407E-A947-70E740481C1C}">
                <a14:useLocalDpi xmlns:a14="http://schemas.microsoft.com/office/drawing/2010/main" val="0"/>
              </a:ext>
            </a:extLst>
          </a:blip>
          <a:srcRect l="17860" t="18207" r="14394" b="6316"/>
          <a:stretch/>
        </p:blipFill>
        <p:spPr>
          <a:xfrm>
            <a:off x="6874406" y="10598984"/>
            <a:ext cx="3834666" cy="2890451"/>
          </a:xfrm>
          <a:prstGeom prst="rect">
            <a:avLst/>
          </a:prstGeom>
        </p:spPr>
      </p:pic>
      <p:sp>
        <p:nvSpPr>
          <p:cNvPr id="54" name="Rectangle 53"/>
          <p:cNvSpPr>
            <a:spLocks noChangeAspect="1"/>
          </p:cNvSpPr>
          <p:nvPr/>
        </p:nvSpPr>
        <p:spPr>
          <a:xfrm>
            <a:off x="1997242" y="31072010"/>
            <a:ext cx="6805963" cy="707886"/>
          </a:xfrm>
          <a:prstGeom prst="rect">
            <a:avLst/>
          </a:prstGeom>
        </p:spPr>
        <p:txBody>
          <a:bodyPr wrap="square">
            <a:spAutoFit/>
          </a:bodyPr>
          <a:lstStyle/>
          <a:p>
            <a:pPr algn="l"/>
            <a:r>
              <a:rPr lang="en-GB" sz="2000" dirty="0">
                <a:solidFill>
                  <a:schemeClr val="accent1"/>
                </a:solidFill>
                <a:latin typeface="Verdana" panose="020B0604030504040204" pitchFamily="34" charset="0"/>
                <a:ea typeface="Verdana" panose="020B0604030504040204" pitchFamily="34" charset="0"/>
                <a:cs typeface="Verdana" panose="020B0604030504040204" pitchFamily="34" charset="0"/>
              </a:rPr>
              <a:t>The Pulsed DC System: LES, Marx generator, cameras, vacuum system and oscilloscope.</a:t>
            </a:r>
            <a:endParaRPr lang="en-US" sz="2000" dirty="0">
              <a:solidFill>
                <a:schemeClr val="accent1"/>
              </a:solidFill>
              <a:latin typeface="Verdana" panose="020B0604030504040204" pitchFamily="34" charset="0"/>
              <a:ea typeface="Verdana" panose="020B0604030504040204" pitchFamily="34" charset="0"/>
              <a:cs typeface="Verdana" panose="020B0604030504040204" pitchFamily="34" charset="0"/>
            </a:endParaRPr>
          </a:p>
        </p:txBody>
      </p:sp>
      <p:sp>
        <p:nvSpPr>
          <p:cNvPr id="56" name="TextBox 55"/>
          <p:cNvSpPr txBox="1"/>
          <p:nvPr/>
        </p:nvSpPr>
        <p:spPr>
          <a:xfrm>
            <a:off x="1162564" y="37095946"/>
            <a:ext cx="13912541" cy="3939540"/>
          </a:xfrm>
          <a:prstGeom prst="rect">
            <a:avLst/>
          </a:prstGeom>
          <a:noFill/>
          <a:ln>
            <a:solidFill>
              <a:schemeClr val="bg1">
                <a:lumMod val="50000"/>
              </a:schemeClr>
            </a:solidFill>
          </a:ln>
        </p:spPr>
        <p:txBody>
          <a:bodyPr wrap="square" rtlCol="0">
            <a:spAutoFit/>
          </a:bodyPr>
          <a:lstStyle/>
          <a:p>
            <a:pPr algn="ctr"/>
            <a:r>
              <a:rPr lang="fi-FI" sz="5400" b="1" dirty="0">
                <a:solidFill>
                  <a:schemeClr val="accent1"/>
                </a:solidFill>
                <a:latin typeface="Verdana" panose="020B0604030504040204" pitchFamily="34" charset="0"/>
                <a:ea typeface="Verdana" panose="020B0604030504040204" pitchFamily="34" charset="0"/>
                <a:cs typeface="Verdana" panose="020B0604030504040204" pitchFamily="34" charset="0"/>
              </a:rPr>
              <a:t>Conclusions and future plans</a:t>
            </a:r>
            <a:endParaRPr lang="en-US" sz="2800" dirty="0">
              <a:solidFill>
                <a:schemeClr val="accent1"/>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57" name="TextBox 56"/>
          <p:cNvSpPr txBox="1"/>
          <p:nvPr/>
        </p:nvSpPr>
        <p:spPr>
          <a:xfrm>
            <a:off x="15208899" y="37108732"/>
            <a:ext cx="13963942" cy="3939540"/>
          </a:xfrm>
          <a:prstGeom prst="rect">
            <a:avLst/>
          </a:prstGeom>
          <a:noFill/>
          <a:ln>
            <a:solidFill>
              <a:schemeClr val="bg1">
                <a:lumMod val="50000"/>
              </a:schemeClr>
            </a:solidFill>
          </a:ln>
        </p:spPr>
        <p:txBody>
          <a:bodyPr wrap="square" rtlCol="0">
            <a:spAutoFit/>
          </a:bodyPr>
          <a:lstStyle/>
          <a:p>
            <a:pPr algn="ctr"/>
            <a:r>
              <a:rPr lang="fi-FI" sz="5400" b="1" dirty="0">
                <a:solidFill>
                  <a:schemeClr val="accent1"/>
                </a:solidFill>
                <a:latin typeface="Verdana" panose="020B0604030504040204" pitchFamily="34" charset="0"/>
                <a:ea typeface="Verdana" panose="020B0604030504040204" pitchFamily="34" charset="0"/>
                <a:cs typeface="Verdana" panose="020B0604030504040204" pitchFamily="34" charset="0"/>
              </a:rPr>
              <a:t>References</a:t>
            </a:r>
            <a:endParaRPr lang="en-US" sz="2800" dirty="0">
              <a:solidFill>
                <a:schemeClr val="accent1"/>
              </a:solidFill>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endParaRPr lang="en-US" sz="2800" dirty="0">
              <a:latin typeface="Verdana" panose="020B0604030504040204" pitchFamily="34" charset="0"/>
              <a:ea typeface="Verdana" panose="020B0604030504040204" pitchFamily="34" charset="0"/>
              <a:cs typeface="Verdana" panose="020B0604030504040204" pitchFamily="34" charset="0"/>
            </a:endParaRPr>
          </a:p>
        </p:txBody>
      </p:sp>
      <p:pic>
        <p:nvPicPr>
          <p:cNvPr id="6" name="Picture 5"/>
          <p:cNvPicPr>
            <a:picLocks noChangeAspect="1"/>
          </p:cNvPicPr>
          <p:nvPr/>
        </p:nvPicPr>
        <p:blipFill>
          <a:blip r:embed="rId10"/>
          <a:stretch>
            <a:fillRect/>
          </a:stretch>
        </p:blipFill>
        <p:spPr>
          <a:xfrm>
            <a:off x="19655456" y="14907428"/>
            <a:ext cx="9370917" cy="8870264"/>
          </a:xfrm>
          <a:prstGeom prst="rect">
            <a:avLst/>
          </a:prstGeom>
        </p:spPr>
      </p:pic>
      <p:sp>
        <p:nvSpPr>
          <p:cNvPr id="60" name="Rectangle 59"/>
          <p:cNvSpPr>
            <a:spLocks noChangeAspect="1"/>
          </p:cNvSpPr>
          <p:nvPr/>
        </p:nvSpPr>
        <p:spPr>
          <a:xfrm>
            <a:off x="21179347" y="30729891"/>
            <a:ext cx="7515703" cy="523220"/>
          </a:xfrm>
          <a:prstGeom prst="rect">
            <a:avLst/>
          </a:prstGeom>
        </p:spPr>
        <p:txBody>
          <a:bodyPr wrap="square">
            <a:spAutoFit/>
          </a:bodyPr>
          <a:lstStyle/>
          <a:p>
            <a:pPr algn="ctr"/>
            <a:endParaRPr lang="en-US" sz="2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442490609"/>
              </p:ext>
            </p:extLst>
          </p:nvPr>
        </p:nvGraphicFramePr>
        <p:xfrm>
          <a:off x="8666171" y="14639221"/>
          <a:ext cx="5796758" cy="4787335"/>
        </p:xfrm>
        <a:graphic>
          <a:graphicData uri="http://schemas.openxmlformats.org/drawingml/2006/table">
            <a:tbl>
              <a:tblPr firstRow="1" bandRow="1">
                <a:tableStyleId>{5C22544A-7EE6-4342-B048-85BDC9FD1C3A}</a:tableStyleId>
              </a:tblPr>
              <a:tblGrid>
                <a:gridCol w="3629631">
                  <a:extLst>
                    <a:ext uri="{9D8B030D-6E8A-4147-A177-3AD203B41FA5}">
                      <a16:colId xmlns:a16="http://schemas.microsoft.com/office/drawing/2014/main" xmlns="" val="20000"/>
                    </a:ext>
                  </a:extLst>
                </a:gridCol>
                <a:gridCol w="2167127">
                  <a:extLst>
                    <a:ext uri="{9D8B030D-6E8A-4147-A177-3AD203B41FA5}">
                      <a16:colId xmlns:a16="http://schemas.microsoft.com/office/drawing/2014/main" xmlns="" val="20001"/>
                    </a:ext>
                  </a:extLst>
                </a:gridCol>
              </a:tblGrid>
              <a:tr h="0">
                <a:tc gridSpan="2">
                  <a:txBody>
                    <a:bodyPr/>
                    <a:lstStyle/>
                    <a:p>
                      <a:r>
                        <a:rPr lang="fi-FI" sz="2400" dirty="0"/>
                        <a:t>Marx generator parameters</a:t>
                      </a:r>
                      <a:endParaRPr lang="en-GB" sz="2400" dirty="0"/>
                    </a:p>
                  </a:txBody>
                  <a:tcPr/>
                </a:tc>
                <a:tc hMerge="1">
                  <a:txBody>
                    <a:bodyPr/>
                    <a:lstStyle/>
                    <a:p>
                      <a:endParaRPr lang="en-GB"/>
                    </a:p>
                  </a:txBody>
                  <a:tcPr/>
                </a:tc>
                <a:extLst>
                  <a:ext uri="{0D108BD9-81ED-4DB2-BD59-A6C34878D82A}">
                    <a16:rowId xmlns:a16="http://schemas.microsoft.com/office/drawing/2014/main" xmlns="" val="10000"/>
                  </a:ext>
                </a:extLst>
              </a:tr>
              <a:tr h="403190">
                <a:tc>
                  <a:txBody>
                    <a:bodyPr/>
                    <a:lstStyle/>
                    <a:p>
                      <a:r>
                        <a:rPr lang="fi-FI" sz="2400" dirty="0"/>
                        <a:t>Max output voltage</a:t>
                      </a:r>
                      <a:endParaRPr lang="en-GB" sz="2400" dirty="0"/>
                    </a:p>
                  </a:txBody>
                  <a:tcPr/>
                </a:tc>
                <a:tc>
                  <a:txBody>
                    <a:bodyPr/>
                    <a:lstStyle/>
                    <a:p>
                      <a:r>
                        <a:rPr lang="fi-FI" sz="2400" dirty="0"/>
                        <a:t>10 kV</a:t>
                      </a:r>
                    </a:p>
                  </a:txBody>
                  <a:tcPr/>
                </a:tc>
                <a:extLst>
                  <a:ext uri="{0D108BD9-81ED-4DB2-BD59-A6C34878D82A}">
                    <a16:rowId xmlns:a16="http://schemas.microsoft.com/office/drawing/2014/main" xmlns="" val="10001"/>
                  </a:ext>
                </a:extLst>
              </a:tr>
              <a:tr h="403190">
                <a:tc>
                  <a:txBody>
                    <a:bodyPr/>
                    <a:lstStyle/>
                    <a:p>
                      <a:r>
                        <a:rPr lang="fi-FI" sz="2400" dirty="0"/>
                        <a:t>Max frequency</a:t>
                      </a:r>
                      <a:endParaRPr lang="en-GB" sz="2400" dirty="0"/>
                    </a:p>
                  </a:txBody>
                  <a:tcPr/>
                </a:tc>
                <a:tc>
                  <a:txBody>
                    <a:bodyPr/>
                    <a:lstStyle/>
                    <a:p>
                      <a:r>
                        <a:rPr lang="fi-FI" sz="2400" dirty="0"/>
                        <a:t>6 kHz</a:t>
                      </a:r>
                      <a:endParaRPr lang="en-GB" sz="2400" dirty="0"/>
                    </a:p>
                  </a:txBody>
                  <a:tcPr/>
                </a:tc>
                <a:extLst>
                  <a:ext uri="{0D108BD9-81ED-4DB2-BD59-A6C34878D82A}">
                    <a16:rowId xmlns:a16="http://schemas.microsoft.com/office/drawing/2014/main" xmlns="" val="10002"/>
                  </a:ext>
                </a:extLst>
              </a:tr>
              <a:tr h="489655">
                <a:tc>
                  <a:txBody>
                    <a:bodyPr/>
                    <a:lstStyle/>
                    <a:p>
                      <a:r>
                        <a:rPr lang="fi-FI" sz="2400" dirty="0"/>
                        <a:t>Pulse length</a:t>
                      </a:r>
                      <a:endParaRPr lang="en-GB" sz="2400" dirty="0"/>
                    </a:p>
                  </a:txBody>
                  <a:tcPr/>
                </a:tc>
                <a:tc>
                  <a:txBody>
                    <a:bodyPr/>
                    <a:lstStyle/>
                    <a:p>
                      <a:r>
                        <a:rPr lang="fi-FI" sz="2400" dirty="0"/>
                        <a:t>400 ns - 1 ms</a:t>
                      </a:r>
                      <a:endParaRPr lang="en-GB" sz="2400" dirty="0"/>
                    </a:p>
                  </a:txBody>
                  <a:tcPr/>
                </a:tc>
                <a:extLst>
                  <a:ext uri="{0D108BD9-81ED-4DB2-BD59-A6C34878D82A}">
                    <a16:rowId xmlns:a16="http://schemas.microsoft.com/office/drawing/2014/main" xmlns="" val="10003"/>
                  </a:ext>
                </a:extLst>
              </a:tr>
              <a:tr h="403190">
                <a:tc>
                  <a:txBody>
                    <a:bodyPr/>
                    <a:lstStyle/>
                    <a:p>
                      <a:r>
                        <a:rPr lang="fi-FI" sz="2400" dirty="0"/>
                        <a:t>Stored energy </a:t>
                      </a:r>
                      <a:endParaRPr lang="en-GB" sz="2400" dirty="0"/>
                    </a:p>
                  </a:txBody>
                  <a:tcPr/>
                </a:tc>
                <a:tc>
                  <a:txBody>
                    <a:bodyPr/>
                    <a:lstStyle/>
                    <a:p>
                      <a:r>
                        <a:rPr lang="fi-FI" sz="2400" dirty="0"/>
                        <a:t>~1.5 J</a:t>
                      </a:r>
                      <a:endParaRPr lang="en-GB" sz="2400" dirty="0"/>
                    </a:p>
                  </a:txBody>
                  <a:tcPr/>
                </a:tc>
                <a:extLst>
                  <a:ext uri="{0D108BD9-81ED-4DB2-BD59-A6C34878D82A}">
                    <a16:rowId xmlns:a16="http://schemas.microsoft.com/office/drawing/2014/main" xmlns="" val="10004"/>
                  </a:ext>
                </a:extLst>
              </a:tr>
              <a:tr h="403190">
                <a:tc>
                  <a:txBody>
                    <a:bodyPr/>
                    <a:lstStyle/>
                    <a:p>
                      <a:r>
                        <a:rPr lang="fi-FI" sz="2400" dirty="0"/>
                        <a:t>Rise time (10-90%</a:t>
                      </a:r>
                      <a:r>
                        <a:rPr lang="fi-FI" sz="2400" baseline="0" dirty="0"/>
                        <a:t> with 4.1 kV and 285 pF)</a:t>
                      </a:r>
                      <a:endParaRPr lang="en-GB" sz="2400" dirty="0"/>
                    </a:p>
                  </a:txBody>
                  <a:tcPr/>
                </a:tc>
                <a:tc>
                  <a:txBody>
                    <a:bodyPr/>
                    <a:lstStyle/>
                    <a:p>
                      <a:r>
                        <a:rPr lang="fi-FI" sz="2400" dirty="0"/>
                        <a:t>80 ns</a:t>
                      </a:r>
                      <a:endParaRPr lang="en-GB" sz="2400" dirty="0"/>
                    </a:p>
                  </a:txBody>
                  <a:tcPr/>
                </a:tc>
                <a:extLst>
                  <a:ext uri="{0D108BD9-81ED-4DB2-BD59-A6C34878D82A}">
                    <a16:rowId xmlns:a16="http://schemas.microsoft.com/office/drawing/2014/main" xmlns="" val="10005"/>
                  </a:ext>
                </a:extLst>
              </a:tr>
              <a:tr h="403190">
                <a:tc>
                  <a:txBody>
                    <a:bodyPr/>
                    <a:lstStyle/>
                    <a:p>
                      <a:r>
                        <a:rPr lang="fi-FI" sz="2400" dirty="0"/>
                        <a:t>Fall time (10-90% with 4.1 kV and 285 pF)</a:t>
                      </a:r>
                      <a:endParaRPr lang="en-GB" sz="2400" dirty="0"/>
                    </a:p>
                  </a:txBody>
                  <a:tcPr/>
                </a:tc>
                <a:tc>
                  <a:txBody>
                    <a:bodyPr/>
                    <a:lstStyle/>
                    <a:p>
                      <a:r>
                        <a:rPr lang="fi-FI" sz="2400" dirty="0"/>
                        <a:t>85 ns</a:t>
                      </a:r>
                      <a:endParaRPr lang="en-GB" sz="2400" dirty="0"/>
                    </a:p>
                  </a:txBody>
                  <a:tcPr/>
                </a:tc>
                <a:extLst>
                  <a:ext uri="{0D108BD9-81ED-4DB2-BD59-A6C34878D82A}">
                    <a16:rowId xmlns:a16="http://schemas.microsoft.com/office/drawing/2014/main" xmlns="" val="10006"/>
                  </a:ext>
                </a:extLst>
              </a:tr>
              <a:tr h="403190">
                <a:tc>
                  <a:txBody>
                    <a:bodyPr/>
                    <a:lstStyle/>
                    <a:p>
                      <a:r>
                        <a:rPr lang="fi-FI" sz="2400" dirty="0"/>
                        <a:t>Delay of</a:t>
                      </a:r>
                      <a:r>
                        <a:rPr lang="fi-FI" sz="2400" baseline="0" dirty="0"/>
                        <a:t> pulse during breakdown</a:t>
                      </a:r>
                      <a:endParaRPr lang="en-GB" sz="2400" dirty="0"/>
                    </a:p>
                  </a:txBody>
                  <a:tcPr/>
                </a:tc>
                <a:tc>
                  <a:txBody>
                    <a:bodyPr/>
                    <a:lstStyle/>
                    <a:p>
                      <a:pPr marL="0" marR="0" lvl="0" indent="0" algn="l" defTabSz="3027487" rtl="0" eaLnBrk="1" fontAlgn="auto" latinLnBrk="0" hangingPunct="1">
                        <a:lnSpc>
                          <a:spcPct val="100000"/>
                        </a:lnSpc>
                        <a:spcBef>
                          <a:spcPts val="0"/>
                        </a:spcBef>
                        <a:spcAft>
                          <a:spcPts val="0"/>
                        </a:spcAft>
                        <a:buClrTx/>
                        <a:buSzTx/>
                        <a:buFontTx/>
                        <a:buNone/>
                        <a:tabLst/>
                        <a:defRPr/>
                      </a:pPr>
                      <a:r>
                        <a:rPr lang="fi-FI" sz="2400" dirty="0"/>
                        <a:t>0.5 – 6 µs</a:t>
                      </a:r>
                      <a:endParaRPr lang="en-GB" sz="2400" dirty="0"/>
                    </a:p>
                  </a:txBody>
                  <a:tcPr/>
                </a:tc>
                <a:extLst>
                  <a:ext uri="{0D108BD9-81ED-4DB2-BD59-A6C34878D82A}">
                    <a16:rowId xmlns:a16="http://schemas.microsoft.com/office/drawing/2014/main" xmlns="" val="10007"/>
                  </a:ext>
                </a:extLst>
              </a:tr>
            </a:tbl>
          </a:graphicData>
        </a:graphic>
      </p:graphicFrame>
      <p:sp>
        <p:nvSpPr>
          <p:cNvPr id="65" name="Rectangle 64"/>
          <p:cNvSpPr/>
          <p:nvPr/>
        </p:nvSpPr>
        <p:spPr>
          <a:xfrm>
            <a:off x="1358877" y="14247012"/>
            <a:ext cx="7898136" cy="523220"/>
          </a:xfrm>
          <a:prstGeom prst="rect">
            <a:avLst/>
          </a:prstGeom>
        </p:spPr>
        <p:txBody>
          <a:bodyPr wrap="square">
            <a:spAutoFit/>
          </a:bodyPr>
          <a:lstStyle/>
          <a:p>
            <a:pPr algn="l"/>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66" name="Rectangle 65"/>
          <p:cNvSpPr>
            <a:spLocks noChangeAspect="1"/>
          </p:cNvSpPr>
          <p:nvPr/>
        </p:nvSpPr>
        <p:spPr>
          <a:xfrm>
            <a:off x="1623542" y="14633858"/>
            <a:ext cx="6746647" cy="4832092"/>
          </a:xfrm>
          <a:prstGeom prst="rect">
            <a:avLst/>
          </a:prstGeom>
        </p:spPr>
        <p:txBody>
          <a:bodyPr wrap="square">
            <a:spAutoFit/>
          </a:bodyPr>
          <a:lstStyle/>
          <a:p>
            <a:pPr algn="just"/>
            <a:r>
              <a:rPr lang="en-GB" sz="2800" dirty="0">
                <a:latin typeface="Verdana" panose="020B0604030504040204" pitchFamily="34" charset="0"/>
                <a:ea typeface="Verdana" panose="020B0604030504040204" pitchFamily="34" charset="0"/>
                <a:cs typeface="Verdana" panose="020B0604030504040204" pitchFamily="34" charset="0"/>
              </a:rPr>
              <a:t>The electric field between the electrodes is created by the Marx generator which generates high-voltage pulses from a low-voltage DC power supply. The output voltage pulse has no overshoot and no ripple during the flattop. The Marx generator has an additional build-in current sensor for easier observation of current during breakdown.</a:t>
            </a:r>
          </a:p>
        </p:txBody>
      </p:sp>
      <p:sp>
        <p:nvSpPr>
          <p:cNvPr id="67" name="Rectangle 66"/>
          <p:cNvSpPr>
            <a:spLocks noChangeAspect="1"/>
          </p:cNvSpPr>
          <p:nvPr/>
        </p:nvSpPr>
        <p:spPr>
          <a:xfrm>
            <a:off x="1721641" y="22964949"/>
            <a:ext cx="12794386" cy="707886"/>
          </a:xfrm>
          <a:prstGeom prst="rect">
            <a:avLst/>
          </a:prstGeom>
        </p:spPr>
        <p:txBody>
          <a:bodyPr wrap="square">
            <a:spAutoFit/>
          </a:bodyPr>
          <a:lstStyle/>
          <a:p>
            <a:pPr algn="l"/>
            <a:r>
              <a:rPr lang="en-GB" sz="2000" dirty="0">
                <a:solidFill>
                  <a:schemeClr val="accent1"/>
                </a:solidFill>
                <a:latin typeface="Verdana" panose="020B0604030504040204" pitchFamily="34" charset="0"/>
                <a:ea typeface="Verdana" panose="020B0604030504040204" pitchFamily="34" charset="0"/>
                <a:cs typeface="Verdana" panose="020B0604030504040204" pitchFamily="34" charset="0"/>
              </a:rPr>
              <a:t>The waveforms from Pulsed DC system with applied 1 µs voltage pulse:  a) without breakdown (4.1 kV) and b) with breakdown (4.2 kV) and 0.6 µs delay.</a:t>
            </a:r>
            <a:endParaRPr lang="en-US" sz="2000" dirty="0">
              <a:solidFill>
                <a:schemeClr val="accent1"/>
              </a:solidFill>
              <a:latin typeface="Verdana" panose="020B0604030504040204" pitchFamily="34" charset="0"/>
              <a:ea typeface="Verdana" panose="020B0604030504040204" pitchFamily="34" charset="0"/>
              <a:cs typeface="Verdana" panose="020B0604030504040204" pitchFamily="34" charset="0"/>
            </a:endParaRPr>
          </a:p>
        </p:txBody>
      </p:sp>
      <p:sp>
        <p:nvSpPr>
          <p:cNvPr id="68" name="Rectangle 67"/>
          <p:cNvSpPr/>
          <p:nvPr/>
        </p:nvSpPr>
        <p:spPr>
          <a:xfrm>
            <a:off x="16275269" y="14244299"/>
            <a:ext cx="7176576" cy="523220"/>
          </a:xfrm>
          <a:prstGeom prst="rect">
            <a:avLst/>
          </a:prstGeom>
        </p:spPr>
        <p:txBody>
          <a:bodyPr wrap="square">
            <a:spAutoFit/>
          </a:bodyPr>
          <a:lstStyle/>
          <a:p>
            <a:pPr algn="l"/>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70" name="Rectangle 69"/>
          <p:cNvSpPr>
            <a:spLocks noChangeAspect="1"/>
          </p:cNvSpPr>
          <p:nvPr/>
        </p:nvSpPr>
        <p:spPr>
          <a:xfrm>
            <a:off x="9157968" y="25267337"/>
            <a:ext cx="5592895" cy="6555641"/>
          </a:xfrm>
          <a:prstGeom prst="rect">
            <a:avLst/>
          </a:prstGeom>
        </p:spPr>
        <p:txBody>
          <a:bodyPr wrap="square">
            <a:spAutoFit/>
          </a:bodyPr>
          <a:lstStyle/>
          <a:p>
            <a:pPr algn="l"/>
            <a:r>
              <a:rPr lang="en-US" sz="2800" b="1" dirty="0">
                <a:latin typeface="Verdana" panose="020B0604030504040204" pitchFamily="34" charset="0"/>
                <a:ea typeface="Verdana" panose="020B0604030504040204" pitchFamily="34" charset="0"/>
                <a:cs typeface="Verdana" panose="020B0604030504040204" pitchFamily="34" charset="0"/>
              </a:rPr>
              <a:t>Running modes of the system: </a:t>
            </a:r>
          </a:p>
          <a:p>
            <a:pPr algn="l"/>
            <a:endParaRPr lang="en-US" sz="2800" dirty="0">
              <a:latin typeface="Verdana" panose="020B0604030504040204" pitchFamily="34" charset="0"/>
              <a:ea typeface="Verdana" panose="020B0604030504040204" pitchFamily="34" charset="0"/>
              <a:cs typeface="Verdana" panose="020B0604030504040204" pitchFamily="34" charset="0"/>
            </a:endParaRPr>
          </a:p>
          <a:p>
            <a:pPr algn="just"/>
            <a:r>
              <a:rPr lang="en-US" sz="2800" dirty="0">
                <a:latin typeface="Verdana" panose="020B0604030504040204" pitchFamily="34" charset="0"/>
                <a:ea typeface="Verdana" panose="020B0604030504040204" pitchFamily="34" charset="0"/>
                <a:cs typeface="Verdana" panose="020B0604030504040204" pitchFamily="34" charset="0"/>
              </a:rPr>
              <a:t>The</a:t>
            </a:r>
            <a:r>
              <a:rPr lang="en-US" sz="2800" b="1" i="1" dirty="0">
                <a:latin typeface="Verdana" panose="020B0604030504040204" pitchFamily="34" charset="0"/>
                <a:ea typeface="Verdana" panose="020B0604030504040204" pitchFamily="34" charset="0"/>
                <a:cs typeface="Verdana" panose="020B0604030504040204" pitchFamily="34" charset="0"/>
              </a:rPr>
              <a:t> feedback mode </a:t>
            </a:r>
            <a:r>
              <a:rPr lang="en-US" sz="2800" dirty="0">
                <a:latin typeface="Verdana" panose="020B0604030504040204" pitchFamily="34" charset="0"/>
                <a:ea typeface="Verdana" panose="020B0604030504040204" pitchFamily="34" charset="0"/>
                <a:cs typeface="Verdana" panose="020B0604030504040204" pitchFamily="34" charset="0"/>
              </a:rPr>
              <a:t>is similar to RF conditioning algorithm. </a:t>
            </a:r>
            <a:r>
              <a:rPr lang="en-GB" sz="2800" dirty="0">
                <a:latin typeface="Verdana" panose="020B0604030504040204" pitchFamily="34" charset="0"/>
                <a:ea typeface="Verdana" panose="020B0604030504040204" pitchFamily="34" charset="0"/>
                <a:cs typeface="Verdana" panose="020B0604030504040204" pitchFamily="34" charset="0"/>
              </a:rPr>
              <a:t>The algorithm is increasing or decreasing the applied voltage as a function of the number of pulses between breakdowns. </a:t>
            </a:r>
          </a:p>
          <a:p>
            <a:pPr algn="just"/>
            <a:r>
              <a:rPr lang="en-US" sz="2800" dirty="0">
                <a:latin typeface="Verdana" panose="020B0604030504040204" pitchFamily="34" charset="0"/>
                <a:ea typeface="Verdana" panose="020B0604030504040204" pitchFamily="34" charset="0"/>
                <a:cs typeface="Verdana" panose="020B0604030504040204" pitchFamily="34" charset="0"/>
              </a:rPr>
              <a:t>The</a:t>
            </a:r>
            <a:r>
              <a:rPr lang="en-US" sz="2800" b="1" i="1" dirty="0">
                <a:latin typeface="Verdana" panose="020B0604030504040204" pitchFamily="34" charset="0"/>
                <a:ea typeface="Verdana" panose="020B0604030504040204" pitchFamily="34" charset="0"/>
                <a:cs typeface="Verdana" panose="020B0604030504040204" pitchFamily="34" charset="0"/>
              </a:rPr>
              <a:t> flat mode </a:t>
            </a:r>
            <a:r>
              <a:rPr lang="en-US" sz="2800" dirty="0">
                <a:latin typeface="Verdana" panose="020B0604030504040204" pitchFamily="34" charset="0"/>
                <a:ea typeface="Verdana" panose="020B0604030504040204" pitchFamily="34" charset="0"/>
                <a:cs typeface="Verdana" panose="020B0604030504040204" pitchFamily="34" charset="0"/>
              </a:rPr>
              <a:t>is used to study the dependency of breakdown rate as a function of voltage. </a:t>
            </a:r>
          </a:p>
          <a:p>
            <a:pPr algn="l"/>
            <a:endParaRPr lang="fi-FI" sz="2800" dirty="0">
              <a:latin typeface="Verdana" panose="020B0604030504040204" pitchFamily="34" charset="0"/>
              <a:ea typeface="Verdana" panose="020B0604030504040204" pitchFamily="34" charset="0"/>
              <a:cs typeface="Verdana" panose="020B0604030504040204" pitchFamily="34" charset="0"/>
            </a:endParaRPr>
          </a:p>
        </p:txBody>
      </p:sp>
      <p:sp>
        <p:nvSpPr>
          <p:cNvPr id="72" name="Rectangle 71"/>
          <p:cNvSpPr>
            <a:spLocks noChangeAspect="1"/>
          </p:cNvSpPr>
          <p:nvPr/>
        </p:nvSpPr>
        <p:spPr>
          <a:xfrm>
            <a:off x="14825940" y="14855316"/>
            <a:ext cx="6725967" cy="2677656"/>
          </a:xfrm>
          <a:prstGeom prst="rect">
            <a:avLst/>
          </a:prstGeom>
        </p:spPr>
        <p:txBody>
          <a:bodyPr wrap="square">
            <a:spAutoFit/>
          </a:bodyPr>
          <a:lstStyle/>
          <a:p>
            <a:pPr algn="just"/>
            <a:r>
              <a:rPr lang="en-GB" sz="2800" dirty="0" err="1">
                <a:latin typeface="Verdana" panose="020B0604030504040204" pitchFamily="34" charset="0"/>
                <a:ea typeface="Verdana" panose="020B0604030504040204" pitchFamily="34" charset="0"/>
                <a:cs typeface="Verdana" panose="020B0604030504040204" pitchFamily="34" charset="0"/>
              </a:rPr>
              <a:t>Obscura</a:t>
            </a:r>
            <a:r>
              <a:rPr lang="en-GB" sz="2800" dirty="0">
                <a:latin typeface="Verdana" panose="020B0604030504040204" pitchFamily="34" charset="0"/>
                <a:ea typeface="Verdana" panose="020B0604030504040204" pitchFamily="34" charset="0"/>
                <a:cs typeface="Verdana" panose="020B0604030504040204" pitchFamily="34" charset="0"/>
              </a:rPr>
              <a:t>-type cameras detect breakdown positions by using flash during breakdowns. The view of the cameras is limited by the spacer and the vacuum chamber dimensions.</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pic>
        <p:nvPicPr>
          <p:cNvPr id="16" name="Picture 15"/>
          <p:cNvPicPr>
            <a:picLocks noChangeAspect="1"/>
          </p:cNvPicPr>
          <p:nvPr/>
        </p:nvPicPr>
        <p:blipFill rotWithShape="1">
          <a:blip r:embed="rId11"/>
          <a:srcRect l="4415" r="1"/>
          <a:stretch/>
        </p:blipFill>
        <p:spPr>
          <a:xfrm>
            <a:off x="15992474" y="25253554"/>
            <a:ext cx="12460257" cy="6230408"/>
          </a:xfrm>
          <a:prstGeom prst="rect">
            <a:avLst/>
          </a:prstGeom>
        </p:spPr>
      </p:pic>
      <p:sp>
        <p:nvSpPr>
          <p:cNvPr id="75" name="Rectangle 74"/>
          <p:cNvSpPr>
            <a:spLocks noChangeAspect="1"/>
          </p:cNvSpPr>
          <p:nvPr/>
        </p:nvSpPr>
        <p:spPr>
          <a:xfrm>
            <a:off x="15370042" y="31649399"/>
            <a:ext cx="13035881" cy="707886"/>
          </a:xfrm>
          <a:prstGeom prst="rect">
            <a:avLst/>
          </a:prstGeom>
        </p:spPr>
        <p:txBody>
          <a:bodyPr wrap="square">
            <a:spAutoFit/>
          </a:bodyPr>
          <a:lstStyle/>
          <a:p>
            <a:pPr algn="just"/>
            <a:r>
              <a:rPr lang="en-GB" sz="2000" dirty="0">
                <a:solidFill>
                  <a:schemeClr val="accent1"/>
                </a:solidFill>
                <a:latin typeface="Verdana" panose="020B0604030504040204" pitchFamily="34" charset="0"/>
                <a:ea typeface="Verdana" panose="020B0604030504040204" pitchFamily="34" charset="0"/>
                <a:cs typeface="Verdana" panose="020B0604030504040204" pitchFamily="34" charset="0"/>
              </a:rPr>
              <a:t>Comparison of data from all sources: microscope, Marx generator, oscilloscope and cameras for OFE-copper, as-machined. </a:t>
            </a:r>
          </a:p>
        </p:txBody>
      </p:sp>
      <p:sp>
        <p:nvSpPr>
          <p:cNvPr id="78" name="Content Placeholder 2"/>
          <p:cNvSpPr txBox="1">
            <a:spLocks/>
          </p:cNvSpPr>
          <p:nvPr/>
        </p:nvSpPr>
        <p:spPr>
          <a:xfrm>
            <a:off x="1573472" y="38044288"/>
            <a:ext cx="13946248" cy="2808215"/>
          </a:xfrm>
          <a:prstGeom prst="rect">
            <a:avLst/>
          </a:prstGeom>
        </p:spPr>
        <p:txBody>
          <a:bodyPr>
            <a:noAutofit/>
          </a:bodyPr>
          <a:lstStyle>
            <a:lvl1pPr marL="611107" indent="0" algn="l" defTabSz="4176356" rtl="0" eaLnBrk="1" latinLnBrk="0" hangingPunct="1">
              <a:lnSpc>
                <a:spcPct val="100000"/>
              </a:lnSpc>
              <a:spcBef>
                <a:spcPct val="20000"/>
              </a:spcBef>
              <a:buFont typeface="Arial" pitchFamily="34" charset="0"/>
              <a:buNone/>
              <a:defRPr sz="3400" kern="1200" spc="0">
                <a:solidFill>
                  <a:schemeClr val="tx1"/>
                </a:solidFill>
                <a:latin typeface="+mn-lt"/>
                <a:ea typeface="+mn-ea"/>
                <a:cs typeface="+mn-cs"/>
              </a:defRPr>
            </a:lvl1pPr>
            <a:lvl2pPr marL="611107" indent="0" algn="l" defTabSz="4176356" rtl="0" eaLnBrk="1" latinLnBrk="0" hangingPunct="1">
              <a:lnSpc>
                <a:spcPct val="100000"/>
              </a:lnSpc>
              <a:spcBef>
                <a:spcPct val="20000"/>
              </a:spcBef>
              <a:buFont typeface="Arial" pitchFamily="34" charset="0"/>
              <a:buNone/>
              <a:defRPr sz="3400" kern="1200" spc="0">
                <a:solidFill>
                  <a:schemeClr val="tx1"/>
                </a:solidFill>
                <a:latin typeface="+mn-lt"/>
                <a:ea typeface="+mn-ea"/>
                <a:cs typeface="+mn-cs"/>
              </a:defRPr>
            </a:lvl2pPr>
            <a:lvl3pPr marL="611107" indent="0" algn="l" defTabSz="4176356" rtl="0" eaLnBrk="1" latinLnBrk="0" hangingPunct="1">
              <a:lnSpc>
                <a:spcPct val="100000"/>
              </a:lnSpc>
              <a:spcBef>
                <a:spcPct val="20000"/>
              </a:spcBef>
              <a:buFont typeface="Arial" pitchFamily="34" charset="0"/>
              <a:buNone/>
              <a:defRPr sz="3400" kern="1200" spc="0">
                <a:solidFill>
                  <a:schemeClr val="tx1"/>
                </a:solidFill>
                <a:latin typeface="Gotham Narrow Book" pitchFamily="50" charset="0"/>
                <a:ea typeface="+mn-ea"/>
                <a:cs typeface="+mn-cs"/>
              </a:defRPr>
            </a:lvl3pPr>
            <a:lvl4pPr marL="611107" indent="0" algn="l" defTabSz="4176356" rtl="0" eaLnBrk="1" latinLnBrk="0" hangingPunct="1">
              <a:lnSpc>
                <a:spcPct val="100000"/>
              </a:lnSpc>
              <a:spcBef>
                <a:spcPct val="20000"/>
              </a:spcBef>
              <a:buFont typeface="Arial" pitchFamily="34" charset="0"/>
              <a:buNone/>
              <a:defRPr sz="2800" kern="1200">
                <a:solidFill>
                  <a:schemeClr val="tx1"/>
                </a:solidFill>
                <a:latin typeface="+mn-lt"/>
                <a:ea typeface="+mn-ea"/>
                <a:cs typeface="+mn-cs"/>
              </a:defRPr>
            </a:lvl4pPr>
            <a:lvl5pPr marL="611107" indent="0" algn="l" defTabSz="4176356" rtl="0" eaLnBrk="1" latinLnBrk="0" hangingPunct="1">
              <a:lnSpc>
                <a:spcPct val="100000"/>
              </a:lnSpc>
              <a:spcBef>
                <a:spcPct val="20000"/>
              </a:spcBef>
              <a:buFont typeface="Arial" pitchFamily="34" charset="0"/>
              <a:buNone/>
              <a:defRPr sz="2800" kern="1200">
                <a:solidFill>
                  <a:schemeClr val="tx1"/>
                </a:solidFill>
                <a:latin typeface="+mn-lt"/>
                <a:ea typeface="+mn-ea"/>
                <a:cs typeface="+mn-cs"/>
              </a:defRPr>
            </a:lvl5pPr>
            <a:lvl6pPr marL="11484980"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6pPr>
            <a:lvl7pPr marL="13573159"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7pPr>
            <a:lvl8pPr marL="15661336"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8pPr>
            <a:lvl9pPr marL="17749515"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9pPr>
          </a:lstStyle>
          <a:p>
            <a:pPr marL="342900" indent="-342900">
              <a:lnSpc>
                <a:spcPct val="110000"/>
              </a:lnSpc>
              <a:spcBef>
                <a:spcPts val="0"/>
              </a:spcBef>
              <a:buFont typeface="Arial" panose="020B0604020202020204" pitchFamily="34" charset="0"/>
              <a:buChar char="•"/>
            </a:pPr>
            <a:r>
              <a:rPr lang="en-US" sz="2800" dirty="0">
                <a:latin typeface="Verdana" panose="020B0604030504040204" pitchFamily="34" charset="0"/>
                <a:ea typeface="Verdana" panose="020B0604030504040204" pitchFamily="34" charset="0"/>
                <a:cs typeface="Verdana" panose="020B0604030504040204" pitchFamily="34" charset="0"/>
              </a:rPr>
              <a:t>Two Pulsed DC Systems available at CERN utilizing two Marx generators.</a:t>
            </a:r>
          </a:p>
          <a:p>
            <a:pPr marL="342900" indent="-342900">
              <a:lnSpc>
                <a:spcPct val="110000"/>
              </a:lnSpc>
              <a:spcBef>
                <a:spcPts val="0"/>
              </a:spcBef>
              <a:buFont typeface="Arial" panose="020B0604020202020204" pitchFamily="34" charset="0"/>
              <a:buChar char="•"/>
            </a:pPr>
            <a:r>
              <a:rPr lang="en-GB" sz="2800" dirty="0">
                <a:latin typeface="Verdana" panose="020B0604030504040204" pitchFamily="34" charset="0"/>
                <a:ea typeface="Verdana" panose="020B0604030504040204" pitchFamily="34" charset="0"/>
                <a:cs typeface="Verdana" panose="020B0604030504040204" pitchFamily="34" charset="0"/>
              </a:rPr>
              <a:t>Conditioning tests performed for different materials.</a:t>
            </a:r>
          </a:p>
          <a:p>
            <a:pPr marL="342900" indent="-342900">
              <a:lnSpc>
                <a:spcPct val="110000"/>
              </a:lnSpc>
              <a:spcBef>
                <a:spcPts val="0"/>
              </a:spcBef>
              <a:buFont typeface="Arial" panose="020B0604020202020204" pitchFamily="34" charset="0"/>
              <a:buChar char="•"/>
            </a:pPr>
            <a:r>
              <a:rPr lang="en-GB" sz="2800" dirty="0">
                <a:latin typeface="Verdana" panose="020B0604030504040204" pitchFamily="34" charset="0"/>
                <a:ea typeface="Verdana" panose="020B0604030504040204" pitchFamily="34" charset="0"/>
                <a:cs typeface="Verdana" panose="020B0604030504040204" pitchFamily="34" charset="0"/>
              </a:rPr>
              <a:t>Full implementation of the breakdown localization technique</a:t>
            </a:r>
            <a:r>
              <a:rPr lang="en-US" sz="2800" dirty="0">
                <a:latin typeface="Verdana" panose="020B0604030504040204" pitchFamily="34" charset="0"/>
                <a:ea typeface="Verdana" panose="020B0604030504040204" pitchFamily="34" charset="0"/>
                <a:cs typeface="Verdana" panose="020B0604030504040204" pitchFamily="34" charset="0"/>
              </a:rPr>
              <a:t>.</a:t>
            </a:r>
          </a:p>
          <a:p>
            <a:pPr marL="342900" indent="-342900">
              <a:lnSpc>
                <a:spcPct val="110000"/>
              </a:lnSpc>
              <a:spcBef>
                <a:spcPts val="0"/>
              </a:spcBef>
              <a:buFont typeface="Arial" panose="020B0604020202020204" pitchFamily="34" charset="0"/>
              <a:buChar char="•"/>
            </a:pPr>
            <a:r>
              <a:rPr lang="en-US" sz="2800" dirty="0">
                <a:latin typeface="Verdana" panose="020B0604030504040204" pitchFamily="34" charset="0"/>
                <a:ea typeface="Verdana" panose="020B0604030504040204" pitchFamily="34" charset="0"/>
                <a:cs typeface="Verdana" panose="020B0604030504040204" pitchFamily="34" charset="0"/>
              </a:rPr>
              <a:t>Pulse length dependency study. </a:t>
            </a:r>
          </a:p>
          <a:p>
            <a:pPr marL="342900" indent="-342900">
              <a:lnSpc>
                <a:spcPct val="110000"/>
              </a:lnSpc>
              <a:spcBef>
                <a:spcPts val="0"/>
              </a:spcBef>
              <a:buFont typeface="Arial" panose="020B0604020202020204" pitchFamily="34" charset="0"/>
              <a:buChar char="•"/>
            </a:pPr>
            <a:r>
              <a:rPr lang="en-US" sz="2800" dirty="0">
                <a:latin typeface="Verdana" panose="020B0604030504040204" pitchFamily="34" charset="0"/>
                <a:ea typeface="Verdana" panose="020B0604030504040204" pitchFamily="34" charset="0"/>
                <a:cs typeface="Verdana" panose="020B0604030504040204" pitchFamily="34" charset="0"/>
              </a:rPr>
              <a:t>Perform dark currents measurements.</a:t>
            </a:r>
          </a:p>
        </p:txBody>
      </p:sp>
      <p:sp>
        <p:nvSpPr>
          <p:cNvPr id="79" name="Content Placeholder 2"/>
          <p:cNvSpPr txBox="1">
            <a:spLocks/>
          </p:cNvSpPr>
          <p:nvPr/>
        </p:nvSpPr>
        <p:spPr>
          <a:xfrm>
            <a:off x="15519720" y="38044288"/>
            <a:ext cx="13512006" cy="2436108"/>
          </a:xfrm>
          <a:prstGeom prst="rect">
            <a:avLst/>
          </a:prstGeom>
        </p:spPr>
        <p:txBody>
          <a:bodyPr>
            <a:noAutofit/>
          </a:bodyPr>
          <a:lstStyle>
            <a:lvl1pPr marL="611107" indent="0" algn="l" defTabSz="4176356" rtl="0" eaLnBrk="1" latinLnBrk="0" hangingPunct="1">
              <a:lnSpc>
                <a:spcPct val="100000"/>
              </a:lnSpc>
              <a:spcBef>
                <a:spcPct val="20000"/>
              </a:spcBef>
              <a:buFont typeface="Arial" pitchFamily="34" charset="0"/>
              <a:buNone/>
              <a:defRPr sz="3400" kern="1200" spc="0">
                <a:solidFill>
                  <a:schemeClr val="tx1"/>
                </a:solidFill>
                <a:latin typeface="+mn-lt"/>
                <a:ea typeface="+mn-ea"/>
                <a:cs typeface="+mn-cs"/>
              </a:defRPr>
            </a:lvl1pPr>
            <a:lvl2pPr marL="611107" indent="0" algn="l" defTabSz="4176356" rtl="0" eaLnBrk="1" latinLnBrk="0" hangingPunct="1">
              <a:lnSpc>
                <a:spcPct val="100000"/>
              </a:lnSpc>
              <a:spcBef>
                <a:spcPct val="20000"/>
              </a:spcBef>
              <a:buFont typeface="Arial" pitchFamily="34" charset="0"/>
              <a:buNone/>
              <a:defRPr sz="3400" kern="1200" spc="0">
                <a:solidFill>
                  <a:schemeClr val="tx1"/>
                </a:solidFill>
                <a:latin typeface="+mn-lt"/>
                <a:ea typeface="+mn-ea"/>
                <a:cs typeface="+mn-cs"/>
              </a:defRPr>
            </a:lvl2pPr>
            <a:lvl3pPr marL="611107" indent="0" algn="l" defTabSz="4176356" rtl="0" eaLnBrk="1" latinLnBrk="0" hangingPunct="1">
              <a:lnSpc>
                <a:spcPct val="100000"/>
              </a:lnSpc>
              <a:spcBef>
                <a:spcPct val="20000"/>
              </a:spcBef>
              <a:buFont typeface="Arial" pitchFamily="34" charset="0"/>
              <a:buNone/>
              <a:defRPr sz="3400" kern="1200" spc="0">
                <a:solidFill>
                  <a:schemeClr val="tx1"/>
                </a:solidFill>
                <a:latin typeface="Gotham Narrow Book" pitchFamily="50" charset="0"/>
                <a:ea typeface="+mn-ea"/>
                <a:cs typeface="+mn-cs"/>
              </a:defRPr>
            </a:lvl3pPr>
            <a:lvl4pPr marL="611107" indent="0" algn="l" defTabSz="4176356" rtl="0" eaLnBrk="1" latinLnBrk="0" hangingPunct="1">
              <a:lnSpc>
                <a:spcPct val="100000"/>
              </a:lnSpc>
              <a:spcBef>
                <a:spcPct val="20000"/>
              </a:spcBef>
              <a:buFont typeface="Arial" pitchFamily="34" charset="0"/>
              <a:buNone/>
              <a:defRPr sz="2800" kern="1200">
                <a:solidFill>
                  <a:schemeClr val="tx1"/>
                </a:solidFill>
                <a:latin typeface="+mn-lt"/>
                <a:ea typeface="+mn-ea"/>
                <a:cs typeface="+mn-cs"/>
              </a:defRPr>
            </a:lvl4pPr>
            <a:lvl5pPr marL="611107" indent="0" algn="l" defTabSz="4176356" rtl="0" eaLnBrk="1" latinLnBrk="0" hangingPunct="1">
              <a:lnSpc>
                <a:spcPct val="100000"/>
              </a:lnSpc>
              <a:spcBef>
                <a:spcPct val="20000"/>
              </a:spcBef>
              <a:buFont typeface="Arial" pitchFamily="34" charset="0"/>
              <a:buNone/>
              <a:defRPr sz="2800" kern="1200">
                <a:solidFill>
                  <a:schemeClr val="tx1"/>
                </a:solidFill>
                <a:latin typeface="+mn-lt"/>
                <a:ea typeface="+mn-ea"/>
                <a:cs typeface="+mn-cs"/>
              </a:defRPr>
            </a:lvl5pPr>
            <a:lvl6pPr marL="11484980"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6pPr>
            <a:lvl7pPr marL="13573159"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7pPr>
            <a:lvl8pPr marL="15661336"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8pPr>
            <a:lvl9pPr marL="17749515" indent="-1044089" algn="l" defTabSz="4176356" rtl="0" eaLnBrk="1" latinLnBrk="0" hangingPunct="1">
              <a:spcBef>
                <a:spcPct val="20000"/>
              </a:spcBef>
              <a:buFont typeface="Arial" pitchFamily="34" charset="0"/>
              <a:buChar char="•"/>
              <a:defRPr sz="9200" kern="1200">
                <a:solidFill>
                  <a:schemeClr val="tx1"/>
                </a:solidFill>
                <a:latin typeface="+mn-lt"/>
                <a:ea typeface="+mn-ea"/>
                <a:cs typeface="+mn-cs"/>
              </a:defRPr>
            </a:lvl9pPr>
          </a:lstStyle>
          <a:p>
            <a:pPr marL="514350" indent="-514350" algn="just">
              <a:buFont typeface="+mj-lt"/>
              <a:buAutoNum type="arabicPeriod"/>
            </a:pPr>
            <a:r>
              <a:rPr lang="en-US" sz="2800" dirty="0">
                <a:latin typeface="Verdana" panose="020B0604030504040204" pitchFamily="34" charset="0"/>
                <a:ea typeface="Verdana" panose="020B0604030504040204" pitchFamily="34" charset="0"/>
                <a:cs typeface="Verdana" panose="020B0604030504040204" pitchFamily="34" charset="0"/>
              </a:rPr>
              <a:t>N. Shipman, Ph.D. thesis, Manchester University, 2014.</a:t>
            </a:r>
          </a:p>
          <a:p>
            <a:pPr marL="514350" indent="-514350" algn="just">
              <a:buFont typeface="+mj-lt"/>
              <a:buAutoNum type="arabicPeriod"/>
            </a:pPr>
            <a:r>
              <a:rPr lang="en-US" sz="2800" dirty="0">
                <a:latin typeface="Verdana" panose="020B0604030504040204" pitchFamily="34" charset="0"/>
                <a:ea typeface="Verdana" panose="020B0604030504040204" pitchFamily="34" charset="0"/>
                <a:cs typeface="Verdana" panose="020B0604030504040204" pitchFamily="34" charset="0"/>
              </a:rPr>
              <a:t>L. Mercadé Morales, M.Sc. thesis, University of Valencia, 2016.</a:t>
            </a:r>
          </a:p>
          <a:p>
            <a:pPr marL="514350" indent="-514350" algn="just">
              <a:buFont typeface="+mj-lt"/>
              <a:buAutoNum type="arabicPeriod"/>
            </a:pPr>
            <a:r>
              <a:rPr lang="en-US" sz="2800" dirty="0">
                <a:latin typeface="Verdana" panose="020B0604030504040204" pitchFamily="34" charset="0"/>
                <a:ea typeface="Verdana" panose="020B0604030504040204" pitchFamily="34" charset="0"/>
                <a:cs typeface="Verdana" panose="020B0604030504040204" pitchFamily="34" charset="0"/>
              </a:rPr>
              <a:t>M. Barnes http://indico.cern.ch/event/318804/, 2014. </a:t>
            </a:r>
          </a:p>
          <a:p>
            <a:pPr marL="514350" indent="-514350" algn="just">
              <a:buFont typeface="+mj-lt"/>
              <a:buAutoNum type="arabicPeriod"/>
            </a:pPr>
            <a:r>
              <a:rPr lang="en-US" sz="2800" dirty="0">
                <a:latin typeface="Verdana" panose="020B0604030504040204" pitchFamily="34" charset="0"/>
                <a:ea typeface="Verdana" panose="020B0604030504040204" pitchFamily="34" charset="0"/>
                <a:cs typeface="Verdana" panose="020B0604030504040204" pitchFamily="34" charset="0"/>
              </a:rPr>
              <a:t>X. Stragier http://indico.cern.ch/event/527301/, 2016. </a:t>
            </a:r>
          </a:p>
          <a:p>
            <a:pPr marL="514350" indent="-514350" algn="just">
              <a:buFont typeface="+mj-lt"/>
              <a:buAutoNum type="arabicPeriod"/>
            </a:pPr>
            <a:endParaRPr lang="en-US" sz="2800"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9" name="Table 18"/>
          <p:cNvGraphicFramePr>
            <a:graphicFrameLocks noGrp="1"/>
          </p:cNvGraphicFramePr>
          <p:nvPr>
            <p:extLst>
              <p:ext uri="{D42A27DB-BD31-4B8C-83A1-F6EECF244321}">
                <p14:modId xmlns:p14="http://schemas.microsoft.com/office/powerpoint/2010/main" val="743071933"/>
              </p:ext>
            </p:extLst>
          </p:nvPr>
        </p:nvGraphicFramePr>
        <p:xfrm>
          <a:off x="15440254" y="33187057"/>
          <a:ext cx="12989073" cy="2833330"/>
        </p:xfrm>
        <a:graphic>
          <a:graphicData uri="http://schemas.openxmlformats.org/drawingml/2006/table">
            <a:tbl>
              <a:tblPr firstRow="1" bandRow="1">
                <a:tableStyleId>{5C22544A-7EE6-4342-B048-85BDC9FD1C3A}</a:tableStyleId>
              </a:tblPr>
              <a:tblGrid>
                <a:gridCol w="3499609">
                  <a:extLst>
                    <a:ext uri="{9D8B030D-6E8A-4147-A177-3AD203B41FA5}">
                      <a16:colId xmlns:a16="http://schemas.microsoft.com/office/drawing/2014/main" xmlns="" val="20000"/>
                    </a:ext>
                  </a:extLst>
                </a:gridCol>
                <a:gridCol w="3316101">
                  <a:extLst>
                    <a:ext uri="{9D8B030D-6E8A-4147-A177-3AD203B41FA5}">
                      <a16:colId xmlns:a16="http://schemas.microsoft.com/office/drawing/2014/main" xmlns="" val="20001"/>
                    </a:ext>
                  </a:extLst>
                </a:gridCol>
                <a:gridCol w="3176525">
                  <a:extLst>
                    <a:ext uri="{9D8B030D-6E8A-4147-A177-3AD203B41FA5}">
                      <a16:colId xmlns:a16="http://schemas.microsoft.com/office/drawing/2014/main" xmlns="" val="20002"/>
                    </a:ext>
                  </a:extLst>
                </a:gridCol>
                <a:gridCol w="2996838">
                  <a:extLst>
                    <a:ext uri="{9D8B030D-6E8A-4147-A177-3AD203B41FA5}">
                      <a16:colId xmlns:a16="http://schemas.microsoft.com/office/drawing/2014/main" xmlns="" val="20003"/>
                    </a:ext>
                  </a:extLst>
                </a:gridCol>
              </a:tblGrid>
              <a:tr h="547330">
                <a:tc>
                  <a:txBody>
                    <a:bodyPr/>
                    <a:lstStyle/>
                    <a:p>
                      <a:pPr algn="ctr"/>
                      <a:r>
                        <a:rPr lang="fi-FI" sz="2400" dirty="0"/>
                        <a:t>Marx generator</a:t>
                      </a:r>
                      <a:endParaRPr lang="en-GB" sz="2400" dirty="0"/>
                    </a:p>
                  </a:txBody>
                  <a:tcPr/>
                </a:tc>
                <a:tc>
                  <a:txBody>
                    <a:bodyPr/>
                    <a:lstStyle/>
                    <a:p>
                      <a:pPr algn="ctr"/>
                      <a:r>
                        <a:rPr lang="fi-FI" sz="2400" dirty="0"/>
                        <a:t>Oscilloscope</a:t>
                      </a:r>
                      <a:endParaRPr lang="en-GB" sz="2400" dirty="0"/>
                    </a:p>
                  </a:txBody>
                  <a:tcPr/>
                </a:tc>
                <a:tc>
                  <a:txBody>
                    <a:bodyPr/>
                    <a:lstStyle/>
                    <a:p>
                      <a:pPr algn="ctr"/>
                      <a:r>
                        <a:rPr lang="fi-FI" sz="2400" dirty="0"/>
                        <a:t>Cameras</a:t>
                      </a:r>
                      <a:endParaRPr lang="en-GB" sz="2400" dirty="0"/>
                    </a:p>
                  </a:txBody>
                  <a:tcPr/>
                </a:tc>
                <a:tc>
                  <a:txBody>
                    <a:bodyPr/>
                    <a:lstStyle/>
                    <a:p>
                      <a:pPr algn="ctr"/>
                      <a:r>
                        <a:rPr lang="fi-FI" sz="2400" dirty="0"/>
                        <a:t>Microscopic analysis</a:t>
                      </a:r>
                      <a:endParaRPr lang="en-GB" sz="2400" dirty="0"/>
                    </a:p>
                  </a:txBody>
                  <a:tcPr/>
                </a:tc>
                <a:extLst>
                  <a:ext uri="{0D108BD9-81ED-4DB2-BD59-A6C34878D82A}">
                    <a16:rowId xmlns:a16="http://schemas.microsoft.com/office/drawing/2014/main" xmlns="" val="10000"/>
                  </a:ext>
                </a:extLst>
              </a:tr>
              <a:tr h="2127183">
                <a:tc>
                  <a:txBody>
                    <a:bodyPr/>
                    <a:lstStyle/>
                    <a:p>
                      <a:pPr marL="457200" indent="-457200">
                        <a:buFont typeface="Arial" panose="020B0604020202020204" pitchFamily="34" charset="0"/>
                        <a:buChar char="•"/>
                      </a:pPr>
                      <a:r>
                        <a:rPr lang="fi-FI" sz="2400" dirty="0"/>
                        <a:t>Number</a:t>
                      </a:r>
                      <a:r>
                        <a:rPr lang="fi-FI" sz="2400" baseline="0" dirty="0"/>
                        <a:t> of Breakdowns</a:t>
                      </a:r>
                    </a:p>
                    <a:p>
                      <a:pPr marL="457200" indent="-457200">
                        <a:buFont typeface="Arial" panose="020B0604020202020204" pitchFamily="34" charset="0"/>
                        <a:buChar char="•"/>
                      </a:pPr>
                      <a:r>
                        <a:rPr lang="fi-FI" sz="2400" baseline="0" dirty="0"/>
                        <a:t>Number of pulses</a:t>
                      </a:r>
                    </a:p>
                    <a:p>
                      <a:pPr marL="457200" indent="-457200">
                        <a:buFont typeface="Arial" panose="020B0604020202020204" pitchFamily="34" charset="0"/>
                        <a:buChar char="•"/>
                      </a:pPr>
                      <a:r>
                        <a:rPr lang="fi-FI" sz="2400" baseline="0" dirty="0"/>
                        <a:t>Voltage/Gradient</a:t>
                      </a:r>
                    </a:p>
                    <a:p>
                      <a:pPr marL="457200" indent="-457200">
                        <a:buFont typeface="Arial" panose="020B0604020202020204" pitchFamily="34" charset="0"/>
                        <a:buChar char="•"/>
                      </a:pPr>
                      <a:r>
                        <a:rPr lang="fi-FI" sz="2400" baseline="0" dirty="0"/>
                        <a:t>Pulse length</a:t>
                      </a:r>
                      <a:endParaRPr lang="en-GB" sz="2400" dirty="0"/>
                    </a:p>
                  </a:txBody>
                  <a:tcPr/>
                </a:tc>
                <a:tc>
                  <a:txBody>
                    <a:bodyPr/>
                    <a:lstStyle/>
                    <a:p>
                      <a:pPr marL="457200" indent="-457200">
                        <a:buFont typeface="Arial" panose="020B0604020202020204" pitchFamily="34" charset="0"/>
                        <a:buChar char="•"/>
                      </a:pPr>
                      <a:r>
                        <a:rPr lang="fi-FI" sz="2400" dirty="0"/>
                        <a:t>Maximum current</a:t>
                      </a:r>
                    </a:p>
                    <a:p>
                      <a:pPr marL="457200" indent="-457200">
                        <a:buFont typeface="Arial" panose="020B0604020202020204" pitchFamily="34" charset="0"/>
                        <a:buChar char="•"/>
                      </a:pPr>
                      <a:r>
                        <a:rPr lang="fi-FI" sz="2400" dirty="0"/>
                        <a:t>Time to breakdown</a:t>
                      </a:r>
                    </a:p>
                    <a:p>
                      <a:pPr marL="457200" indent="-457200">
                        <a:buFont typeface="Arial" panose="020B0604020202020204" pitchFamily="34" charset="0"/>
                        <a:buChar char="•"/>
                      </a:pPr>
                      <a:r>
                        <a:rPr lang="fi-FI" sz="2400" dirty="0"/>
                        <a:t>Waveforms for each breakdown</a:t>
                      </a:r>
                      <a:endParaRPr lang="en-GB" sz="2400" dirty="0"/>
                    </a:p>
                    <a:p>
                      <a:endParaRPr lang="en-GB" sz="2400" dirty="0"/>
                    </a:p>
                  </a:txBody>
                  <a:tcPr/>
                </a:tc>
                <a:tc>
                  <a:txBody>
                    <a:bodyPr/>
                    <a:lstStyle/>
                    <a:p>
                      <a:pPr marL="457200" indent="-457200">
                        <a:buFont typeface="Arial" panose="020B0604020202020204" pitchFamily="34" charset="0"/>
                        <a:buChar char="•"/>
                      </a:pPr>
                      <a:r>
                        <a:rPr lang="fi-FI" sz="2400" dirty="0"/>
                        <a:t>Breakdown</a:t>
                      </a:r>
                      <a:r>
                        <a:rPr lang="fi-FI" sz="2400" baseline="0" dirty="0"/>
                        <a:t> positions</a:t>
                      </a:r>
                    </a:p>
                    <a:p>
                      <a:pPr marL="457200" indent="-457200">
                        <a:buFont typeface="Arial" panose="020B0604020202020204" pitchFamily="34" charset="0"/>
                        <a:buChar char="•"/>
                      </a:pPr>
                      <a:r>
                        <a:rPr lang="fi-FI" sz="2400" baseline="0" dirty="0"/>
                        <a:t>Distance between breakdowns</a:t>
                      </a:r>
                    </a:p>
                    <a:p>
                      <a:pPr marL="457200" indent="-457200">
                        <a:buFont typeface="Arial" panose="020B0604020202020204" pitchFamily="34" charset="0"/>
                        <a:buChar char="•"/>
                      </a:pPr>
                      <a:r>
                        <a:rPr lang="fi-FI" sz="2400" baseline="0" dirty="0"/>
                        <a:t>Intensity of breakdowns</a:t>
                      </a:r>
                      <a:endParaRPr lang="en-GB" sz="2400" dirty="0"/>
                    </a:p>
                  </a:txBody>
                  <a:tcPr/>
                </a:tc>
                <a:tc>
                  <a:txBody>
                    <a:bodyPr/>
                    <a:lstStyle/>
                    <a:p>
                      <a:pPr marL="342900" marR="0" lvl="0" indent="-342900" algn="l" defTabSz="30274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2400" dirty="0"/>
                        <a:t>Craters for </a:t>
                      </a:r>
                      <a:r>
                        <a:rPr lang="fi-FI" sz="2400" dirty="0" smtClean="0"/>
                        <a:t>breakdowns</a:t>
                      </a:r>
                      <a:endParaRPr lang="fi-FI" sz="2400" dirty="0"/>
                    </a:p>
                    <a:p>
                      <a:pPr marL="342900" marR="0" lvl="0" indent="-342900" algn="l" defTabSz="30274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2400" dirty="0"/>
                        <a:t>Surface</a:t>
                      </a:r>
                      <a:r>
                        <a:rPr lang="fi-FI" sz="2400" baseline="0" dirty="0"/>
                        <a:t> defects and </a:t>
                      </a:r>
                      <a:r>
                        <a:rPr lang="fi-FI" sz="2400" baseline="0" dirty="0" smtClean="0"/>
                        <a:t>features</a:t>
                      </a:r>
                    </a:p>
                    <a:p>
                      <a:pPr marL="342900" marR="0" lvl="0" indent="-342900" algn="l" defTabSz="3027487" rtl="0" eaLnBrk="1" fontAlgn="auto" latinLnBrk="0" hangingPunct="1">
                        <a:lnSpc>
                          <a:spcPct val="100000"/>
                        </a:lnSpc>
                        <a:spcBef>
                          <a:spcPts val="0"/>
                        </a:spcBef>
                        <a:spcAft>
                          <a:spcPts val="0"/>
                        </a:spcAft>
                        <a:buClrTx/>
                        <a:buSzTx/>
                        <a:buFont typeface="Arial" panose="020B0604020202020204" pitchFamily="34" charset="0"/>
                        <a:buChar char="•"/>
                        <a:tabLst/>
                        <a:defRPr/>
                      </a:pPr>
                      <a:r>
                        <a:rPr lang="fi-FI" sz="2400" baseline="0" dirty="0" smtClean="0"/>
                        <a:t>Features positioning</a:t>
                      </a:r>
                      <a:endParaRPr lang="en-GB" sz="2400" dirty="0"/>
                    </a:p>
                  </a:txBody>
                  <a:tcPr/>
                </a:tc>
                <a:extLst>
                  <a:ext uri="{0D108BD9-81ED-4DB2-BD59-A6C34878D82A}">
                    <a16:rowId xmlns:a16="http://schemas.microsoft.com/office/drawing/2014/main" xmlns="" val="10001"/>
                  </a:ext>
                </a:extLst>
              </a:tr>
            </a:tbl>
          </a:graphicData>
        </a:graphic>
      </p:graphicFrame>
      <p:sp>
        <p:nvSpPr>
          <p:cNvPr id="81" name="Rectangle 80"/>
          <p:cNvSpPr>
            <a:spLocks noChangeAspect="1"/>
          </p:cNvSpPr>
          <p:nvPr/>
        </p:nvSpPr>
        <p:spPr>
          <a:xfrm>
            <a:off x="2016593" y="36468140"/>
            <a:ext cx="8727862" cy="400110"/>
          </a:xfrm>
          <a:prstGeom prst="rect">
            <a:avLst/>
          </a:prstGeom>
        </p:spPr>
        <p:txBody>
          <a:bodyPr wrap="square">
            <a:spAutoFit/>
          </a:bodyPr>
          <a:lstStyle/>
          <a:p>
            <a:pPr algn="l"/>
            <a:r>
              <a:rPr lang="en-GB" sz="2000" dirty="0">
                <a:solidFill>
                  <a:schemeClr val="accent1"/>
                </a:solidFill>
                <a:latin typeface="Verdana" panose="020B0604030504040204" pitchFamily="34" charset="0"/>
                <a:ea typeface="Verdana" panose="020B0604030504040204" pitchFamily="34" charset="0"/>
                <a:cs typeface="Verdana" panose="020B0604030504040204" pitchFamily="34" charset="0"/>
              </a:rPr>
              <a:t>Conditioning curve for Niobium electrodes with a 60 µm gap.</a:t>
            </a:r>
            <a:endParaRPr lang="en-GB" sz="2000" dirty="0">
              <a:solidFill>
                <a:schemeClr val="accent2"/>
              </a:solidFill>
              <a:latin typeface="Verdana" panose="020B0604030504040204" pitchFamily="34" charset="0"/>
              <a:ea typeface="Verdana" panose="020B0604030504040204" pitchFamily="34" charset="0"/>
              <a:cs typeface="Verdana" panose="020B0604030504040204" pitchFamily="34" charset="0"/>
            </a:endParaRPr>
          </a:p>
        </p:txBody>
      </p:sp>
      <p:pic>
        <p:nvPicPr>
          <p:cNvPr id="7" name="Picture 6"/>
          <p:cNvPicPr>
            <a:picLocks noChangeAspect="1"/>
          </p:cNvPicPr>
          <p:nvPr/>
        </p:nvPicPr>
        <p:blipFill>
          <a:blip r:embed="rId12"/>
          <a:stretch>
            <a:fillRect/>
          </a:stretch>
        </p:blipFill>
        <p:spPr>
          <a:xfrm>
            <a:off x="19758086" y="41233735"/>
            <a:ext cx="1038531" cy="1021311"/>
          </a:xfrm>
          <a:prstGeom prst="rect">
            <a:avLst/>
          </a:prstGeom>
        </p:spPr>
      </p:pic>
      <p:sp>
        <p:nvSpPr>
          <p:cNvPr id="8" name="TextBox 7"/>
          <p:cNvSpPr txBox="1"/>
          <p:nvPr/>
        </p:nvSpPr>
        <p:spPr>
          <a:xfrm>
            <a:off x="19338438" y="41415952"/>
            <a:ext cx="11463344" cy="523220"/>
          </a:xfrm>
          <a:prstGeom prst="rect">
            <a:avLst/>
          </a:prstGeom>
          <a:noFill/>
          <a:ln>
            <a:noFill/>
          </a:ln>
        </p:spPr>
        <p:txBody>
          <a:bodyPr wrap="square" rtlCol="0">
            <a:spAutoFit/>
          </a:bodyPr>
          <a:lstStyle/>
          <a:p>
            <a:pPr algn="ctr"/>
            <a:r>
              <a:rPr lang="fi-FI" sz="2800" b="1" spc="-300" dirty="0">
                <a:solidFill>
                  <a:srgbClr val="003064"/>
                </a:solidFill>
                <a:latin typeface="Verdana" panose="020B0604030504040204" pitchFamily="34" charset="0"/>
                <a:ea typeface="Verdana" panose="020B0604030504040204" pitchFamily="34" charset="0"/>
                <a:cs typeface="Verdana" panose="020B0604030504040204" pitchFamily="34" charset="0"/>
              </a:rPr>
              <a:t>CERN European Organization for Nuclear Research</a:t>
            </a:r>
            <a:endParaRPr lang="en-GB" sz="2800" b="1" spc="-300" dirty="0">
              <a:solidFill>
                <a:srgbClr val="003064"/>
              </a:solidFill>
              <a:latin typeface="Verdana" panose="020B0604030504040204" pitchFamily="34" charset="0"/>
              <a:ea typeface="Verdana" panose="020B0604030504040204" pitchFamily="34" charset="0"/>
              <a:cs typeface="Verdana" panose="020B0604030504040204" pitchFamily="34" charset="0"/>
            </a:endParaRPr>
          </a:p>
        </p:txBody>
      </p:sp>
      <p:sp>
        <p:nvSpPr>
          <p:cNvPr id="53" name="Rectangle 52"/>
          <p:cNvSpPr/>
          <p:nvPr/>
        </p:nvSpPr>
        <p:spPr>
          <a:xfrm>
            <a:off x="1162564" y="41508457"/>
            <a:ext cx="11012958" cy="584775"/>
          </a:xfrm>
          <a:prstGeom prst="rect">
            <a:avLst/>
          </a:prstGeom>
        </p:spPr>
        <p:txBody>
          <a:bodyPr wrap="square">
            <a:spAutoFit/>
          </a:bodyPr>
          <a:lstStyle/>
          <a:p>
            <a:pPr algn="l"/>
            <a:r>
              <a:rPr lang="fi-FI" sz="3200" b="1" dirty="0">
                <a:solidFill>
                  <a:schemeClr val="accent1"/>
                </a:solidFill>
              </a:rPr>
              <a:t>Contact: iaroslava.profatilova@cern.ch</a:t>
            </a:r>
          </a:p>
        </p:txBody>
      </p:sp>
      <p:pic>
        <p:nvPicPr>
          <p:cNvPr id="10" name="Picture 9"/>
          <p:cNvPicPr>
            <a:picLocks noChangeAspect="1"/>
          </p:cNvPicPr>
          <p:nvPr/>
        </p:nvPicPr>
        <p:blipFill>
          <a:blip r:embed="rId13"/>
          <a:stretch>
            <a:fillRect/>
          </a:stretch>
        </p:blipFill>
        <p:spPr>
          <a:xfrm>
            <a:off x="26788303" y="311238"/>
            <a:ext cx="3139438" cy="2933572"/>
          </a:xfrm>
          <a:prstGeom prst="rect">
            <a:avLst/>
          </a:prstGeom>
        </p:spPr>
      </p:pic>
      <p:pic>
        <p:nvPicPr>
          <p:cNvPr id="11" name="Picture 10"/>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5104319" y="9801485"/>
            <a:ext cx="3772541" cy="4728658"/>
          </a:xfrm>
          <a:prstGeom prst="rect">
            <a:avLst/>
          </a:prstGeom>
        </p:spPr>
      </p:pic>
      <p:sp>
        <p:nvSpPr>
          <p:cNvPr id="20" name="TextBox 19"/>
          <p:cNvSpPr txBox="1"/>
          <p:nvPr/>
        </p:nvSpPr>
        <p:spPr>
          <a:xfrm>
            <a:off x="1573472" y="18974163"/>
            <a:ext cx="886242" cy="1354217"/>
          </a:xfrm>
          <a:prstGeom prst="rect">
            <a:avLst/>
          </a:prstGeom>
          <a:noFill/>
        </p:spPr>
        <p:txBody>
          <a:bodyPr wrap="square" rtlCol="0">
            <a:spAutoFit/>
          </a:bodyPr>
          <a:lstStyle/>
          <a:p>
            <a:endParaRPr lang="en-GB" dirty="0"/>
          </a:p>
        </p:txBody>
      </p:sp>
      <p:sp>
        <p:nvSpPr>
          <p:cNvPr id="63" name="Rectangle 62"/>
          <p:cNvSpPr>
            <a:spLocks noChangeAspect="1"/>
          </p:cNvSpPr>
          <p:nvPr/>
        </p:nvSpPr>
        <p:spPr>
          <a:xfrm>
            <a:off x="9286800" y="29789979"/>
            <a:ext cx="7956787" cy="523220"/>
          </a:xfrm>
          <a:prstGeom prst="rect">
            <a:avLst/>
          </a:prstGeom>
        </p:spPr>
        <p:txBody>
          <a:bodyPr wrap="square">
            <a:spAutoFit/>
          </a:bodyPr>
          <a:lstStyle/>
          <a:p>
            <a:pPr algn="l"/>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52" name="Rectangle 51"/>
          <p:cNvSpPr>
            <a:spLocks noChangeAspect="1"/>
          </p:cNvSpPr>
          <p:nvPr/>
        </p:nvSpPr>
        <p:spPr>
          <a:xfrm>
            <a:off x="1674565" y="10451478"/>
            <a:ext cx="5050566" cy="3108543"/>
          </a:xfrm>
          <a:prstGeom prst="rect">
            <a:avLst/>
          </a:prstGeom>
        </p:spPr>
        <p:txBody>
          <a:bodyPr wrap="square">
            <a:spAutoFit/>
          </a:bodyPr>
          <a:lstStyle/>
          <a:p>
            <a:pPr algn="just"/>
            <a:r>
              <a:rPr lang="en-GB" sz="2800" dirty="0">
                <a:latin typeface="Verdana" panose="020B0604030504040204" pitchFamily="34" charset="0"/>
                <a:ea typeface="Verdana" panose="020B0604030504040204" pitchFamily="34" charset="0"/>
                <a:cs typeface="Verdana" panose="020B0604030504040204" pitchFamily="34" charset="0"/>
              </a:rPr>
              <a:t>The electrodes are planar each with a diameter of 40 mm. The most commonly used gap distance between is 60 µm. They can be considered as parallel plate capacitors.</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55" name="Rectangle 54"/>
          <p:cNvSpPr>
            <a:spLocks noChangeAspect="1"/>
          </p:cNvSpPr>
          <p:nvPr/>
        </p:nvSpPr>
        <p:spPr>
          <a:xfrm>
            <a:off x="14891588" y="21989127"/>
            <a:ext cx="7504013" cy="1815882"/>
          </a:xfrm>
          <a:prstGeom prst="rect">
            <a:avLst/>
          </a:prstGeom>
        </p:spPr>
        <p:txBody>
          <a:bodyPr wrap="square">
            <a:spAutoFit/>
          </a:bodyPr>
          <a:lstStyle/>
          <a:p>
            <a:pPr algn="just"/>
            <a:r>
              <a:rPr lang="en-GB" sz="2800" dirty="0">
                <a:latin typeface="Verdana" panose="020B0604030504040204" pitchFamily="34" charset="0"/>
                <a:ea typeface="Verdana" panose="020B0604030504040204" pitchFamily="34" charset="0"/>
                <a:cs typeface="Verdana" panose="020B0604030504040204" pitchFamily="34" charset="0"/>
              </a:rPr>
              <a:t>According to the analysis the difference between the number of breakdowns detected by the Marx generator and by the cameras is about 0.5%.</a:t>
            </a:r>
            <a:r>
              <a:rPr lang="en-US" sz="2800" dirty="0">
                <a:latin typeface="Verdana" panose="020B0604030504040204" pitchFamily="34" charset="0"/>
                <a:ea typeface="Verdana" panose="020B0604030504040204" pitchFamily="34" charset="0"/>
                <a:cs typeface="Verdana" panose="020B0604030504040204" pitchFamily="34" charset="0"/>
              </a:rPr>
              <a:t> </a:t>
            </a:r>
          </a:p>
        </p:txBody>
      </p:sp>
      <p:sp>
        <p:nvSpPr>
          <p:cNvPr id="14" name="TextBox 13"/>
          <p:cNvSpPr txBox="1"/>
          <p:nvPr/>
        </p:nvSpPr>
        <p:spPr>
          <a:xfrm>
            <a:off x="1578088" y="14086569"/>
            <a:ext cx="7026282" cy="523220"/>
          </a:xfrm>
          <a:prstGeom prst="rect">
            <a:avLst/>
          </a:prstGeom>
          <a:noFill/>
        </p:spPr>
        <p:txBody>
          <a:bodyPr wrap="none" rtlCol="0">
            <a:spAutoFit/>
          </a:bodyPr>
          <a:lstStyle/>
          <a:p>
            <a:r>
              <a:rPr lang="en-US" sz="2800" b="1" dirty="0">
                <a:latin typeface="Verdana" panose="020B0604030504040204" pitchFamily="34" charset="0"/>
                <a:ea typeface="Verdana" panose="020B0604030504040204" pitchFamily="34" charset="0"/>
                <a:cs typeface="Verdana" panose="020B0604030504040204" pitchFamily="34" charset="0"/>
              </a:rPr>
              <a:t>Power supply and Marx generator</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59" name="Rectangle 58"/>
          <p:cNvSpPr>
            <a:spLocks noChangeAspect="1"/>
          </p:cNvSpPr>
          <p:nvPr/>
        </p:nvSpPr>
        <p:spPr>
          <a:xfrm>
            <a:off x="1455015" y="10051487"/>
            <a:ext cx="5493671" cy="523220"/>
          </a:xfrm>
          <a:prstGeom prst="rect">
            <a:avLst/>
          </a:prstGeom>
        </p:spPr>
        <p:txBody>
          <a:bodyPr wrap="square">
            <a:spAutoFit/>
          </a:bodyPr>
          <a:lstStyle/>
          <a:p>
            <a:r>
              <a:rPr lang="en-US" sz="2800" b="1" dirty="0">
                <a:latin typeface="Verdana" panose="020B0604030504040204" pitchFamily="34" charset="0"/>
                <a:ea typeface="Verdana" panose="020B0604030504040204" pitchFamily="34" charset="0"/>
                <a:cs typeface="Verdana" panose="020B0604030504040204" pitchFamily="34" charset="0"/>
              </a:rPr>
              <a:t>Electrodes</a:t>
            </a:r>
          </a:p>
        </p:txBody>
      </p:sp>
      <p:sp>
        <p:nvSpPr>
          <p:cNvPr id="15" name="TextBox 14"/>
          <p:cNvSpPr txBox="1"/>
          <p:nvPr/>
        </p:nvSpPr>
        <p:spPr>
          <a:xfrm>
            <a:off x="14718569" y="14244299"/>
            <a:ext cx="6729159" cy="523220"/>
          </a:xfrm>
          <a:prstGeom prst="rect">
            <a:avLst/>
          </a:prstGeom>
          <a:noFill/>
        </p:spPr>
        <p:txBody>
          <a:bodyPr wrap="square" rtlCol="0">
            <a:spAutoFit/>
          </a:bodyPr>
          <a:lstStyle/>
          <a:p>
            <a:pPr lvl="0"/>
            <a:r>
              <a:rPr lang="en-US" sz="2800" b="1" dirty="0">
                <a:solidFill>
                  <a:prstClr val="black"/>
                </a:solidFill>
                <a:latin typeface="Verdana" panose="020B0604030504040204" pitchFamily="34" charset="0"/>
                <a:ea typeface="Verdana" panose="020B0604030504040204" pitchFamily="34" charset="0"/>
                <a:cs typeface="Verdana" panose="020B0604030504040204" pitchFamily="34" charset="0"/>
              </a:rPr>
              <a:t>Cameras detecting breakdowns</a:t>
            </a:r>
            <a:endParaRPr lang="en-US" sz="2800" dirty="0">
              <a:solidFill>
                <a:prstClr val="black"/>
              </a:solidFill>
              <a:latin typeface="Verdana" panose="020B0604030504040204" pitchFamily="34" charset="0"/>
              <a:ea typeface="Verdana" panose="020B0604030504040204" pitchFamily="34" charset="0"/>
              <a:cs typeface="Verdana" panose="020B0604030504040204" pitchFamily="34" charset="0"/>
            </a:endParaRPr>
          </a:p>
        </p:txBody>
      </p:sp>
      <p:pic>
        <p:nvPicPr>
          <p:cNvPr id="17" name="Picture 16"/>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814818" y="19682067"/>
            <a:ext cx="5602304" cy="3178125"/>
          </a:xfrm>
          <a:prstGeom prst="rect">
            <a:avLst/>
          </a:prstGeom>
        </p:spPr>
      </p:pic>
      <p:pic>
        <p:nvPicPr>
          <p:cNvPr id="21" name="Picture 20"/>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7599143" y="19679009"/>
            <a:ext cx="5655864" cy="3182278"/>
          </a:xfrm>
          <a:prstGeom prst="rect">
            <a:avLst/>
          </a:prstGeom>
        </p:spPr>
      </p:pic>
      <p:sp>
        <p:nvSpPr>
          <p:cNvPr id="61" name="Rectangle 60"/>
          <p:cNvSpPr>
            <a:spLocks noChangeAspect="1"/>
          </p:cNvSpPr>
          <p:nvPr/>
        </p:nvSpPr>
        <p:spPr>
          <a:xfrm>
            <a:off x="1707559" y="19863857"/>
            <a:ext cx="496152" cy="400110"/>
          </a:xfrm>
          <a:prstGeom prst="rect">
            <a:avLst/>
          </a:prstGeom>
        </p:spPr>
        <p:txBody>
          <a:bodyPr wrap="square">
            <a:spAutoFit/>
          </a:bodyPr>
          <a:lstStyle/>
          <a:p>
            <a:pPr algn="l"/>
            <a:r>
              <a:rPr lang="en-GB" sz="2000" dirty="0">
                <a:latin typeface="Verdana" panose="020B0604030504040204" pitchFamily="34" charset="0"/>
                <a:ea typeface="Verdana" panose="020B0604030504040204" pitchFamily="34" charset="0"/>
                <a:cs typeface="Verdana" panose="020B0604030504040204" pitchFamily="34" charset="0"/>
              </a:rPr>
              <a:t>a)</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
        <p:nvSpPr>
          <p:cNvPr id="62" name="Rectangle 61"/>
          <p:cNvSpPr>
            <a:spLocks noChangeAspect="1"/>
          </p:cNvSpPr>
          <p:nvPr/>
        </p:nvSpPr>
        <p:spPr>
          <a:xfrm>
            <a:off x="7572507" y="19863857"/>
            <a:ext cx="496152" cy="400110"/>
          </a:xfrm>
          <a:prstGeom prst="rect">
            <a:avLst/>
          </a:prstGeom>
        </p:spPr>
        <p:txBody>
          <a:bodyPr wrap="square">
            <a:spAutoFit/>
          </a:bodyPr>
          <a:lstStyle/>
          <a:p>
            <a:pPr algn="l"/>
            <a:r>
              <a:rPr lang="en-GB" sz="2000" dirty="0">
                <a:latin typeface="Verdana" panose="020B0604030504040204" pitchFamily="34" charset="0"/>
                <a:ea typeface="Verdana" panose="020B0604030504040204" pitchFamily="34" charset="0"/>
                <a:cs typeface="Verdana" panose="020B0604030504040204" pitchFamily="34" charset="0"/>
              </a:rPr>
              <a:t>b)</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pic>
        <p:nvPicPr>
          <p:cNvPr id="22" name="Picture 21"/>
          <p:cNvPicPr>
            <a:picLocks noChangeAspect="1"/>
          </p:cNvPicPr>
          <p:nvPr/>
        </p:nvPicPr>
        <p:blipFill rotWithShape="1">
          <a:blip r:embed="rId17" cstate="print">
            <a:extLst>
              <a:ext uri="{28A0092B-C50C-407E-A947-70E740481C1C}">
                <a14:useLocalDpi xmlns:a14="http://schemas.microsoft.com/office/drawing/2010/main" val="0"/>
              </a:ext>
            </a:extLst>
          </a:blip>
          <a:srcRect l="7756"/>
          <a:stretch/>
        </p:blipFill>
        <p:spPr>
          <a:xfrm>
            <a:off x="1943807" y="32030363"/>
            <a:ext cx="12249703" cy="4315257"/>
          </a:xfrm>
          <a:prstGeom prst="rect">
            <a:avLst/>
          </a:prstGeom>
        </p:spPr>
      </p:pic>
      <p:pic>
        <p:nvPicPr>
          <p:cNvPr id="25" name="Kuva 24"/>
          <p:cNvPicPr>
            <a:picLocks noChangeAspect="1"/>
          </p:cNvPicPr>
          <p:nvPr/>
        </p:nvPicPr>
        <p:blipFill rotWithShape="1">
          <a:blip r:embed="rId18">
            <a:extLst>
              <a:ext uri="{28A0092B-C50C-407E-A947-70E740481C1C}">
                <a14:useLocalDpi xmlns:a14="http://schemas.microsoft.com/office/drawing/2010/main" val="0"/>
              </a:ext>
            </a:extLst>
          </a:blip>
          <a:srcRect l="3726" b="17723"/>
          <a:stretch/>
        </p:blipFill>
        <p:spPr>
          <a:xfrm>
            <a:off x="15925799" y="25251043"/>
            <a:ext cx="12546473" cy="6270380"/>
          </a:xfrm>
          <a:prstGeom prst="rect">
            <a:avLst/>
          </a:prstGeom>
        </p:spPr>
      </p:pic>
      <p:sp>
        <p:nvSpPr>
          <p:cNvPr id="35" name="TextBox 34"/>
          <p:cNvSpPr txBox="1"/>
          <p:nvPr/>
        </p:nvSpPr>
        <p:spPr>
          <a:xfrm>
            <a:off x="20622701" y="30884177"/>
            <a:ext cx="1447800" cy="461665"/>
          </a:xfrm>
          <a:prstGeom prst="rect">
            <a:avLst/>
          </a:prstGeom>
          <a:noFill/>
        </p:spPr>
        <p:txBody>
          <a:bodyPr wrap="square" rtlCol="0">
            <a:spAutoFit/>
          </a:bodyPr>
          <a:lstStyle>
            <a:defPPr>
              <a:defRPr lang="en-US"/>
            </a:defPPr>
            <a:lvl1pPr>
              <a:defRPr sz="2400">
                <a:solidFill>
                  <a:srgbClr val="FF0000"/>
                </a:solidFill>
              </a:defRPr>
            </a:lvl1pPr>
          </a:lstStyle>
          <a:p>
            <a:r>
              <a:rPr lang="en-GB" dirty="0"/>
              <a:t>1500 um</a:t>
            </a:r>
          </a:p>
        </p:txBody>
      </p:sp>
      <p:cxnSp>
        <p:nvCxnSpPr>
          <p:cNvPr id="33" name="Straight Arrow Connector 32"/>
          <p:cNvCxnSpPr/>
          <p:nvPr/>
        </p:nvCxnSpPr>
        <p:spPr>
          <a:xfrm>
            <a:off x="20494114" y="31280428"/>
            <a:ext cx="1704975" cy="0"/>
          </a:xfrm>
          <a:prstGeom prst="straightConnector1">
            <a:avLst/>
          </a:prstGeom>
          <a:ln w="38100">
            <a:solidFill>
              <a:srgbClr val="FF0000"/>
            </a:solidFill>
            <a:headEnd type="diamond" w="med" len="med"/>
            <a:tailEnd type="diamond" w="med" len="med"/>
          </a:ln>
        </p:spPr>
        <p:style>
          <a:lnRef idx="1">
            <a:schemeClr val="accent1"/>
          </a:lnRef>
          <a:fillRef idx="0">
            <a:schemeClr val="accent1"/>
          </a:fillRef>
          <a:effectRef idx="0">
            <a:schemeClr val="accent1"/>
          </a:effectRef>
          <a:fontRef idx="minor">
            <a:schemeClr val="tx1"/>
          </a:fontRef>
        </p:style>
      </p:cxnSp>
      <p:pic>
        <p:nvPicPr>
          <p:cNvPr id="27" name="Kuva 26"/>
          <p:cNvPicPr>
            <a:picLocks noChangeAspect="1"/>
          </p:cNvPicPr>
          <p:nvPr/>
        </p:nvPicPr>
        <p:blipFill rotWithShape="1">
          <a:blip r:embed="rId19">
            <a:extLst>
              <a:ext uri="{28A0092B-C50C-407E-A947-70E740481C1C}">
                <a14:useLocalDpi xmlns:a14="http://schemas.microsoft.com/office/drawing/2010/main" val="0"/>
              </a:ext>
            </a:extLst>
          </a:blip>
          <a:srcRect l="180" r="51604"/>
          <a:stretch/>
        </p:blipFill>
        <p:spPr>
          <a:xfrm>
            <a:off x="15775151" y="25248885"/>
            <a:ext cx="3194045" cy="6239746"/>
          </a:xfrm>
          <a:prstGeom prst="rect">
            <a:avLst/>
          </a:prstGeom>
        </p:spPr>
      </p:pic>
      <p:sp>
        <p:nvSpPr>
          <p:cNvPr id="64" name="Rectangle 63"/>
          <p:cNvSpPr>
            <a:spLocks noChangeAspect="1"/>
          </p:cNvSpPr>
          <p:nvPr/>
        </p:nvSpPr>
        <p:spPr>
          <a:xfrm>
            <a:off x="14825940" y="17743058"/>
            <a:ext cx="6621788" cy="3108543"/>
          </a:xfrm>
          <a:prstGeom prst="rect">
            <a:avLst/>
          </a:prstGeom>
        </p:spPr>
        <p:txBody>
          <a:bodyPr wrap="square">
            <a:spAutoFit/>
          </a:bodyPr>
          <a:lstStyle/>
          <a:p>
            <a:pPr algn="just"/>
            <a:r>
              <a:rPr lang="en-GB" sz="2800" dirty="0">
                <a:latin typeface="Verdana" panose="020B0604030504040204" pitchFamily="34" charset="0"/>
                <a:ea typeface="Verdana" panose="020B0604030504040204" pitchFamily="34" charset="0"/>
                <a:cs typeface="Verdana" panose="020B0604030504040204" pitchFamily="34" charset="0"/>
              </a:rPr>
              <a:t>Cameras shutters </a:t>
            </a:r>
            <a:r>
              <a:rPr lang="en-GB" sz="2800" dirty="0" smtClean="0">
                <a:latin typeface="Verdana" panose="020B0604030504040204" pitchFamily="34" charset="0"/>
                <a:ea typeface="Verdana" panose="020B0604030504040204" pitchFamily="34" charset="0"/>
                <a:cs typeface="Verdana" panose="020B0604030504040204" pitchFamily="34" charset="0"/>
              </a:rPr>
              <a:t>is open </a:t>
            </a:r>
            <a:r>
              <a:rPr lang="en-GB" sz="2800" dirty="0">
                <a:latin typeface="Verdana" panose="020B0604030504040204" pitchFamily="34" charset="0"/>
                <a:ea typeface="Verdana" panose="020B0604030504040204" pitchFamily="34" charset="0"/>
                <a:cs typeface="Verdana" panose="020B0604030504040204" pitchFamily="34" charset="0"/>
              </a:rPr>
              <a:t>for </a:t>
            </a:r>
            <a:r>
              <a:rPr lang="en-GB" sz="2800" dirty="0" smtClean="0">
                <a:latin typeface="Verdana" panose="020B0604030504040204" pitchFamily="34" charset="0"/>
                <a:ea typeface="Verdana" panose="020B0604030504040204" pitchFamily="34" charset="0"/>
                <a:cs typeface="Verdana" panose="020B0604030504040204" pitchFamily="34" charset="0"/>
              </a:rPr>
              <a:t>3 s followed by 5ms </a:t>
            </a:r>
            <a:r>
              <a:rPr lang="en-GB" sz="2800" dirty="0">
                <a:latin typeface="Verdana" panose="020B0604030504040204" pitchFamily="34" charset="0"/>
                <a:ea typeface="Verdana" panose="020B0604030504040204" pitchFamily="34" charset="0"/>
                <a:cs typeface="Verdana" panose="020B0604030504040204" pitchFamily="34" charset="0"/>
              </a:rPr>
              <a:t>of blindness for readout and data transfer. Cameras allow the registration of </a:t>
            </a:r>
            <a:r>
              <a:rPr lang="en-GB" sz="2800" dirty="0" smtClean="0">
                <a:latin typeface="Verdana" panose="020B0604030504040204" pitchFamily="34" charset="0"/>
                <a:ea typeface="Verdana" panose="020B0604030504040204" pitchFamily="34" charset="0"/>
                <a:cs typeface="Verdana" panose="020B0604030504040204" pitchFamily="34" charset="0"/>
              </a:rPr>
              <a:t>breakdowns which are </a:t>
            </a:r>
            <a:r>
              <a:rPr lang="en-GB" sz="2800" dirty="0">
                <a:latin typeface="Verdana" panose="020B0604030504040204" pitchFamily="34" charset="0"/>
                <a:ea typeface="Verdana" panose="020B0604030504040204" pitchFamily="34" charset="0"/>
                <a:cs typeface="Verdana" panose="020B0604030504040204" pitchFamily="34" charset="0"/>
              </a:rPr>
              <a:t>not visible for the Marx generator and oscilloscope. </a:t>
            </a:r>
            <a:endParaRPr lang="en-US" sz="2800" dirty="0">
              <a:latin typeface="Verdana" panose="020B0604030504040204" pitchFamily="34" charset="0"/>
              <a:ea typeface="Verdana" panose="020B0604030504040204" pitchFamily="34" charset="0"/>
              <a:cs typeface="Verdana" panose="020B0604030504040204"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2823</TotalTime>
  <Words>732</Words>
  <Application>Microsoft Office PowerPoint</Application>
  <PresentationFormat>Custom</PresentationFormat>
  <Paragraphs>144</Paragraphs>
  <Slides>1</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vt:i4>
      </vt:variant>
    </vt:vector>
  </HeadingPairs>
  <TitlesOfParts>
    <vt:vector size="7" baseType="lpstr">
      <vt:lpstr>Arial</vt:lpstr>
      <vt:lpstr>Calibri</vt:lpstr>
      <vt:lpstr>Calibri Light</vt:lpstr>
      <vt:lpstr>Cambria Math</vt:lpstr>
      <vt:lpstr>Verdana</vt:lpstr>
      <vt:lpstr>Office Theme</vt:lpstr>
      <vt:lpstr>PowerPoint Presentation</vt:lpstr>
    </vt:vector>
  </TitlesOfParts>
  <Company>MegaPrint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A0 Vertical Poster</dc:title>
  <dc:creator>Ethan Shulda;www.postersession.com</dc:creator>
  <cp:keywords>www.postersession.com</cp:keywords>
  <dc:description>©MegaPrint Inc. 2009-2015</dc:description>
  <cp:lastModifiedBy>Noora-Mari Pienimaki</cp:lastModifiedBy>
  <cp:revision>159</cp:revision>
  <dcterms:created xsi:type="dcterms:W3CDTF">2008-12-04T00:20:37Z</dcterms:created>
  <dcterms:modified xsi:type="dcterms:W3CDTF">2017-03-17T08:27:40Z</dcterms:modified>
  <cp:category>Research Poster</cp:category>
</cp:coreProperties>
</file>