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3" r:id="rId5"/>
    <p:sldId id="273" r:id="rId6"/>
    <p:sldId id="274" r:id="rId7"/>
    <p:sldId id="269" r:id="rId8"/>
    <p:sldId id="271" r:id="rId9"/>
    <p:sldId id="270" r:id="rId10"/>
    <p:sldId id="262" r:id="rId11"/>
    <p:sldId id="268" r:id="rId12"/>
  </p:sldIdLst>
  <p:sldSz cx="9144000" cy="5143500" type="screen16x9"/>
  <p:notesSz cx="6669088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59" d="100"/>
          <a:sy n="159" d="100"/>
        </p:scale>
        <p:origin x="156" y="27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31/05/2016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31/05/2016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Questions to the Review Panel </a:t>
            </a:r>
            <a:r>
              <a:rPr lang="en-GB" dirty="0"/>
              <a:t>of the International Review of </a:t>
            </a:r>
            <a:r>
              <a:rPr lang="en-GB" dirty="0" smtClean="0"/>
              <a:t>MQXF </a:t>
            </a:r>
            <a:r>
              <a:rPr lang="en-GB" dirty="0"/>
              <a:t>for HL-LHC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J.Ph</a:t>
            </a:r>
            <a:r>
              <a:rPr lang="en-GB" dirty="0" smtClean="0"/>
              <a:t>. Tock (TE-MSC)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International Review of the Inner Triplet Quadruples (MQXF) for HL-LHC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Technical aspects : </a:t>
            </a:r>
            <a:r>
              <a:rPr lang="en-GB" dirty="0" smtClean="0"/>
              <a:t>requirements and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/>
              <a:t>Are the magnet requirements in-line with the HL-LHC requests ? Are they realistic/achievable with sufficient </a:t>
            </a:r>
            <a:r>
              <a:rPr lang="en-GB" dirty="0" smtClean="0"/>
              <a:t>margin ?</a:t>
            </a:r>
          </a:p>
          <a:p>
            <a:pPr algn="l"/>
            <a:r>
              <a:rPr lang="en-GB" dirty="0"/>
              <a:t>Have design alternatives been considered ? Are they correctly managed ?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9339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Technical aspects : models and prototypes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GB" dirty="0" smtClean="0"/>
              <a:t>Is the present and future models programme providing </a:t>
            </a:r>
            <a:r>
              <a:rPr lang="en-GB" dirty="0"/>
              <a:t>sufficient information ? If not what else could be necessary/useful ? Have all necessary </a:t>
            </a:r>
            <a:r>
              <a:rPr lang="en-GB" dirty="0" smtClean="0"/>
              <a:t>analyses </a:t>
            </a:r>
            <a:r>
              <a:rPr lang="en-GB" dirty="0"/>
              <a:t>been done ? What further tests/analysis would you recommend </a:t>
            </a:r>
            <a:r>
              <a:rPr lang="en-GB" dirty="0" smtClean="0"/>
              <a:t>?</a:t>
            </a:r>
          </a:p>
          <a:p>
            <a:pPr algn="l"/>
            <a:r>
              <a:rPr lang="en-GB" dirty="0"/>
              <a:t>Does the overall plan allow to acquire the necessary experience with the models and prototypes before engaging in the production phase </a:t>
            </a:r>
            <a:r>
              <a:rPr lang="en-GB" dirty="0" smtClean="0"/>
              <a:t>?</a:t>
            </a:r>
            <a:endParaRPr lang="en-GB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2577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aspects : conductor and cable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 smtClean="0"/>
              <a:t>Is the conductor strand and cable production advancing adequately ? </a:t>
            </a:r>
          </a:p>
          <a:p>
            <a:pPr algn="l"/>
            <a:r>
              <a:rPr lang="en-GB" dirty="0" smtClean="0"/>
              <a:t>Does the production meet the specification (</a:t>
            </a:r>
            <a:r>
              <a:rPr lang="en-GB" dirty="0" err="1" smtClean="0"/>
              <a:t>Ic</a:t>
            </a:r>
            <a:r>
              <a:rPr lang="en-GB" dirty="0" smtClean="0"/>
              <a:t>, RRR, degradation, geometry, stability, unit length,…) ?</a:t>
            </a:r>
          </a:p>
          <a:p>
            <a:pPr algn="l"/>
            <a:r>
              <a:rPr lang="en-GB" dirty="0"/>
              <a:t>Is the conductor and cable production QA/QC plan sufficiently developed and answering the needs 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slides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500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aspects : other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en-GB" dirty="0" smtClean="0"/>
              <a:t>Is the protection scheme presented sufficiently robust and compatible with operation constraints ? If not, what should be developed or modified ?</a:t>
            </a:r>
          </a:p>
          <a:p>
            <a:pPr algn="l"/>
            <a:r>
              <a:rPr lang="en-GB" dirty="0" smtClean="0"/>
              <a:t>Is the powering scheme adequate for operation ? </a:t>
            </a:r>
            <a:r>
              <a:rPr lang="en-GB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(For memory only, covered during the conceptual design review of the magnet circuits for the HL-LHC, 21-23 March 2016)</a:t>
            </a:r>
          </a:p>
          <a:p>
            <a:pPr algn="l"/>
            <a:r>
              <a:rPr lang="en-GB" dirty="0" smtClean="0"/>
              <a:t>Considering that work is on-going, is </a:t>
            </a:r>
            <a:r>
              <a:rPr lang="en-GB" dirty="0"/>
              <a:t>the cryostat and </a:t>
            </a:r>
            <a:r>
              <a:rPr lang="en-GB" dirty="0" smtClean="0"/>
              <a:t>equipment integration </a:t>
            </a:r>
            <a:r>
              <a:rPr lang="en-GB" dirty="0"/>
              <a:t>development status in line with the overall progress of the project ? Are there critical missing information 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slides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353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Production and test scenario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914401"/>
            <a:ext cx="8352928" cy="3680222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GB" dirty="0"/>
              <a:t>Are the production </a:t>
            </a:r>
            <a:r>
              <a:rPr lang="en-GB" dirty="0" smtClean="0"/>
              <a:t>facilities </a:t>
            </a:r>
            <a:r>
              <a:rPr lang="en-GB" dirty="0"/>
              <a:t>adequate? Is the tooling development appropriate </a:t>
            </a:r>
            <a:r>
              <a:rPr lang="en-GB" dirty="0" err="1"/>
              <a:t>wrt</a:t>
            </a:r>
            <a:r>
              <a:rPr lang="en-GB" dirty="0"/>
              <a:t> the overall project ? </a:t>
            </a:r>
          </a:p>
          <a:p>
            <a:pPr algn="l"/>
            <a:r>
              <a:rPr lang="en-GB" dirty="0" smtClean="0"/>
              <a:t>Are all procurement aspects (conductor, collared coils, cold mass, cryostat,…), including QC adequately covered ? If not, what is missing or should be reinforced ?</a:t>
            </a:r>
          </a:p>
          <a:p>
            <a:pPr algn="l"/>
            <a:r>
              <a:rPr lang="en-GB" dirty="0" smtClean="0"/>
              <a:t>Is the production scenario in a maturity stage compatible with the overall project </a:t>
            </a:r>
            <a:r>
              <a:rPr lang="en-GB" dirty="0" smtClean="0"/>
              <a:t>?</a:t>
            </a:r>
            <a:r>
              <a:rPr lang="en-GB" dirty="0"/>
              <a:t> </a:t>
            </a:r>
            <a:r>
              <a:rPr lang="en-GB" dirty="0" smtClean="0"/>
              <a:t>Are the mitigations measures of technical, cost and schedule risks adequate ?</a:t>
            </a:r>
            <a:endParaRPr lang="en-GB" dirty="0" smtClean="0"/>
          </a:p>
          <a:p>
            <a:pPr algn="l"/>
            <a:r>
              <a:rPr lang="en-GB" dirty="0"/>
              <a:t>Are test facilities (including the IT String) adequate and timely 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slides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820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Various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GB" dirty="0" smtClean="0"/>
              <a:t>Is safety level acceptable ? Are there critical areas ?</a:t>
            </a:r>
          </a:p>
          <a:p>
            <a:pPr algn="l"/>
            <a:r>
              <a:rPr lang="en-GB" dirty="0" smtClean="0"/>
              <a:t>Are the recommendations from the previous reviews adequately followed(-up) ?</a:t>
            </a:r>
          </a:p>
          <a:p>
            <a:pPr algn="l"/>
            <a:r>
              <a:rPr lang="en-GB" dirty="0" smtClean="0"/>
              <a:t>Are CERN and US HL-LHC AUP activities well integrated ? Are the interfaces well managed ? Is the work sharing efficient in terms of cost, schedule and risks mitigation ? 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slides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 summary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914401"/>
            <a:ext cx="8064456" cy="3680222"/>
          </a:xfrm>
        </p:spPr>
        <p:txBody>
          <a:bodyPr/>
          <a:lstStyle/>
          <a:p>
            <a:pPr algn="l"/>
            <a:r>
              <a:rPr lang="en-GB" dirty="0" smtClean="0"/>
              <a:t>Is the project on good tracks to fully prove the necessary technologies for the MQXF for beginning of 2017 ? What are the critical areas ?</a:t>
            </a:r>
          </a:p>
          <a:p>
            <a:pPr algn="l"/>
            <a:r>
              <a:rPr lang="en-GB" dirty="0" smtClean="0"/>
              <a:t>Is the overall plan allowing to meet the challenges of the HL-LHC project ? Is it clear, realistic and coherent ?</a:t>
            </a:r>
          </a:p>
          <a:p>
            <a:pPr algn="l"/>
            <a:r>
              <a:rPr lang="en-GB" dirty="0" smtClean="0"/>
              <a:t>Is the inherent level of risk acceptable </a:t>
            </a:r>
            <a:r>
              <a:rPr lang="en-GB" dirty="0" smtClean="0"/>
              <a:t>? Are mitigations measures adequate ?</a:t>
            </a:r>
            <a:endParaRPr lang="en-GB" dirty="0" smtClean="0"/>
          </a:p>
          <a:p>
            <a:pPr algn="l"/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slides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7060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1CD65B3-E8D1-4001-8E0C-4AF8A697297C}">
  <ds:schemaRefs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terms/"/>
    <ds:schemaRef ds:uri="8946e33d-fd2f-4ae4-8ee9-d90c129cdf9e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5748</TotalTime>
  <Words>615</Words>
  <Application>Microsoft Office PowerPoint</Application>
  <PresentationFormat>On-screen Show (16:9)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Thème Office</vt:lpstr>
      <vt:lpstr>Questions to the Review Panel of the International Review of MQXF for HL-LHC</vt:lpstr>
      <vt:lpstr>Technical aspects : requirements and design</vt:lpstr>
      <vt:lpstr>Technical aspects : models and prototypes</vt:lpstr>
      <vt:lpstr>Technical aspects : conductor and cable</vt:lpstr>
      <vt:lpstr>Technical aspects : other</vt:lpstr>
      <vt:lpstr>Production and test scenario</vt:lpstr>
      <vt:lpstr>Various</vt:lpstr>
      <vt:lpstr>In summary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Jean-Philippe Tock</cp:lastModifiedBy>
  <cp:revision>58</cp:revision>
  <cp:lastPrinted>2016-05-25T16:24:03Z</cp:lastPrinted>
  <dcterms:created xsi:type="dcterms:W3CDTF">2016-02-12T09:02:01Z</dcterms:created>
  <dcterms:modified xsi:type="dcterms:W3CDTF">2016-05-31T10:22:55Z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