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>
        <p:scale>
          <a:sx n="30" d="100"/>
          <a:sy n="30" d="100"/>
        </p:scale>
        <p:origin x="2400" y="12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96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61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2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1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5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7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80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7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77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84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BE1B7-C954-4287-AEC5-978DAF024903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A02B2-42E8-430A-AB91-3B0077C49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32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Group picture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Today 07.06.2016</a:t>
            </a:r>
          </a:p>
          <a:p>
            <a:r>
              <a:rPr lang="en-GB" dirty="0" smtClean="0"/>
              <a:t>At 14h</a:t>
            </a:r>
          </a:p>
          <a:p>
            <a:r>
              <a:rPr lang="en-GB" dirty="0" smtClean="0"/>
              <a:t>Close to restaurant No2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30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 - Mapcern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21643" r="17209" b="1650"/>
          <a:stretch/>
        </p:blipFill>
        <p:spPr>
          <a:xfrm>
            <a:off x="0" y="0"/>
            <a:ext cx="12192000" cy="6861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73" y="2992915"/>
            <a:ext cx="840834" cy="57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35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RN - Mapcern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4" t="38267" r="46196" b="25532"/>
          <a:stretch/>
        </p:blipFill>
        <p:spPr>
          <a:xfrm>
            <a:off x="0" y="1"/>
            <a:ext cx="10675088" cy="68048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772" y="3402419"/>
            <a:ext cx="1607027" cy="109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4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Group picture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picture</dc:title>
  <dc:creator>Jean-Philippe Tock</dc:creator>
  <cp:lastModifiedBy>Jean-Philippe Tock</cp:lastModifiedBy>
  <cp:revision>2</cp:revision>
  <dcterms:created xsi:type="dcterms:W3CDTF">2016-06-06T20:19:15Z</dcterms:created>
  <dcterms:modified xsi:type="dcterms:W3CDTF">2016-06-07T06:09:23Z</dcterms:modified>
</cp:coreProperties>
</file>